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64" r:id="rId5"/>
    <p:sldId id="26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BEF"/>
    <a:srgbClr val="CEDD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92DCB4-143E-470C-9EE5-4F40F7355E34}" v="6" dt="2026-09-29T13:35:35.7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8"/>
    <p:restoredTop sz="96405"/>
  </p:normalViewPr>
  <p:slideViewPr>
    <p:cSldViewPr snapToGrid="0">
      <p:cViewPr varScale="1">
        <p:scale>
          <a:sx n="63" d="100"/>
          <a:sy n="63" d="100"/>
        </p:scale>
        <p:origin x="6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uconnier, Nicolas (JH JC) - AF" userId="31a1376b-127a-4d3a-a52a-288791767fb7" providerId="ADAL" clId="{C4D3D7E5-65ED-40AC-B84D-7D5072569BCE}"/>
    <pc:docChg chg="undo custSel addSld delSld modSld delSection modSection">
      <pc:chgData name="Fauconnier, Nicolas (JH JC) - AF" userId="31a1376b-127a-4d3a-a52a-288791767fb7" providerId="ADAL" clId="{C4D3D7E5-65ED-40AC-B84D-7D5072569BCE}" dt="2026-09-29T13:47:31.093" v="1444" actId="17851"/>
      <pc:docMkLst>
        <pc:docMk/>
      </pc:docMkLst>
      <pc:sldChg chg="addSp delSp modSp mod">
        <pc:chgData name="Fauconnier, Nicolas (JH JC) - AF" userId="31a1376b-127a-4d3a-a52a-288791767fb7" providerId="ADAL" clId="{C4D3D7E5-65ED-40AC-B84D-7D5072569BCE}" dt="2026-09-29T13:23:54.787" v="911" actId="20577"/>
        <pc:sldMkLst>
          <pc:docMk/>
          <pc:sldMk cId="2971073483" sldId="264"/>
        </pc:sldMkLst>
        <pc:spChg chg="mod">
          <ac:chgData name="Fauconnier, Nicolas (JH JC) - AF" userId="31a1376b-127a-4d3a-a52a-288791767fb7" providerId="ADAL" clId="{C4D3D7E5-65ED-40AC-B84D-7D5072569BCE}" dt="2026-09-29T13:23:54.787" v="911" actId="20577"/>
          <ac:spMkLst>
            <pc:docMk/>
            <pc:sldMk cId="2971073483" sldId="264"/>
            <ac:spMk id="4" creationId="{D82078DF-A017-DFE7-D222-50E958F7E178}"/>
          </ac:spMkLst>
        </pc:spChg>
        <pc:spChg chg="add mod">
          <ac:chgData name="Fauconnier, Nicolas (JH JC) - AF" userId="31a1376b-127a-4d3a-a52a-288791767fb7" providerId="ADAL" clId="{C4D3D7E5-65ED-40AC-B84D-7D5072569BCE}" dt="2026-09-29T13:17:23.541" v="780" actId="20577"/>
          <ac:spMkLst>
            <pc:docMk/>
            <pc:sldMk cId="2971073483" sldId="264"/>
            <ac:spMk id="10" creationId="{8026AD0C-706A-A445-3E14-30D75973FBA0}"/>
          </ac:spMkLst>
        </pc:spChg>
        <pc:spChg chg="add del mod">
          <ac:chgData name="Fauconnier, Nicolas (JH JC) - AF" userId="31a1376b-127a-4d3a-a52a-288791767fb7" providerId="ADAL" clId="{C4D3D7E5-65ED-40AC-B84D-7D5072569BCE}" dt="2026-09-25T13:43:49.604" v="445" actId="1076"/>
          <ac:spMkLst>
            <pc:docMk/>
            <pc:sldMk cId="2971073483" sldId="264"/>
            <ac:spMk id="20" creationId="{43C027BC-FA86-E1B7-C364-A94563D428E1}"/>
          </ac:spMkLst>
        </pc:spChg>
        <pc:spChg chg="add mod">
          <ac:chgData name="Fauconnier, Nicolas (JH JC) - AF" userId="31a1376b-127a-4d3a-a52a-288791767fb7" providerId="ADAL" clId="{C4D3D7E5-65ED-40AC-B84D-7D5072569BCE}" dt="2026-09-25T13:44:39.876" v="456" actId="1076"/>
          <ac:spMkLst>
            <pc:docMk/>
            <pc:sldMk cId="2971073483" sldId="264"/>
            <ac:spMk id="22" creationId="{5BA3F9DF-8154-87D4-0133-482C9C7A60B7}"/>
          </ac:spMkLst>
        </pc:spChg>
        <pc:picChg chg="add mod">
          <ac:chgData name="Fauconnier, Nicolas (JH JC) - AF" userId="31a1376b-127a-4d3a-a52a-288791767fb7" providerId="ADAL" clId="{C4D3D7E5-65ED-40AC-B84D-7D5072569BCE}" dt="2026-09-25T12:56:56.070" v="139"/>
          <ac:picMkLst>
            <pc:docMk/>
            <pc:sldMk cId="2971073483" sldId="264"/>
            <ac:picMk id="2" creationId="{5692900F-6B98-3475-AF43-6B98FDE3133E}"/>
          </ac:picMkLst>
        </pc:picChg>
        <pc:picChg chg="add mod ord">
          <ac:chgData name="Fauconnier, Nicolas (JH JC) - AF" userId="31a1376b-127a-4d3a-a52a-288791767fb7" providerId="ADAL" clId="{C4D3D7E5-65ED-40AC-B84D-7D5072569BCE}" dt="2026-09-25T13:44:46.149" v="458" actId="14100"/>
          <ac:picMkLst>
            <pc:docMk/>
            <pc:sldMk cId="2971073483" sldId="264"/>
            <ac:picMk id="9" creationId="{3C73181D-E2C1-58F5-0856-FBFDC7C4FEBD}"/>
          </ac:picMkLst>
        </pc:picChg>
        <pc:picChg chg="add mod">
          <ac:chgData name="Fauconnier, Nicolas (JH JC) - AF" userId="31a1376b-127a-4d3a-a52a-288791767fb7" providerId="ADAL" clId="{C4D3D7E5-65ED-40AC-B84D-7D5072569BCE}" dt="2026-09-25T13:46:06.364" v="474" actId="1076"/>
          <ac:picMkLst>
            <pc:docMk/>
            <pc:sldMk cId="2971073483" sldId="264"/>
            <ac:picMk id="18" creationId="{8530EF27-8141-233F-E8FD-101EE4DBBA14}"/>
          </ac:picMkLst>
        </pc:picChg>
      </pc:sldChg>
      <pc:sldChg chg="addSp delSp modSp new mod">
        <pc:chgData name="Fauconnier, Nicolas (JH JC) - AF" userId="31a1376b-127a-4d3a-a52a-288791767fb7" providerId="ADAL" clId="{C4D3D7E5-65ED-40AC-B84D-7D5072569BCE}" dt="2026-09-29T13:47:12.070" v="1443" actId="6549"/>
        <pc:sldMkLst>
          <pc:docMk/>
          <pc:sldMk cId="434531013" sldId="265"/>
        </pc:sldMkLst>
        <pc:spChg chg="mod">
          <ac:chgData name="Fauconnier, Nicolas (JH JC) - AF" userId="31a1376b-127a-4d3a-a52a-288791767fb7" providerId="ADAL" clId="{C4D3D7E5-65ED-40AC-B84D-7D5072569BCE}" dt="2026-09-29T13:47:01.737" v="1442" actId="20577"/>
          <ac:spMkLst>
            <pc:docMk/>
            <pc:sldMk cId="434531013" sldId="265"/>
            <ac:spMk id="4" creationId="{66BAA970-E246-F53C-F781-B2C32AADFA44}"/>
          </ac:spMkLst>
        </pc:spChg>
        <pc:spChg chg="add mod">
          <ac:chgData name="Fauconnier, Nicolas (JH JC) - AF" userId="31a1376b-127a-4d3a-a52a-288791767fb7" providerId="ADAL" clId="{C4D3D7E5-65ED-40AC-B84D-7D5072569BCE}" dt="2026-09-29T13:47:12.070" v="1443" actId="6549"/>
          <ac:spMkLst>
            <pc:docMk/>
            <pc:sldMk cId="434531013" sldId="265"/>
            <ac:spMk id="11" creationId="{2775EFA0-ECD1-0B2C-B944-A0BD453A45FF}"/>
          </ac:spMkLst>
        </pc:spChg>
        <pc:picChg chg="add mod">
          <ac:chgData name="Fauconnier, Nicolas (JH JC) - AF" userId="31a1376b-127a-4d3a-a52a-288791767fb7" providerId="ADAL" clId="{C4D3D7E5-65ED-40AC-B84D-7D5072569BCE}" dt="2026-09-25T14:43:19.785" v="495" actId="14100"/>
          <ac:picMkLst>
            <pc:docMk/>
            <pc:sldMk cId="434531013" sldId="265"/>
            <ac:picMk id="15" creationId="{1C6F0F55-1BE4-6ACA-6770-2A8078E504F1}"/>
          </ac:picMkLst>
        </pc:picChg>
        <pc:picChg chg="add mod">
          <ac:chgData name="Fauconnier, Nicolas (JH JC) - AF" userId="31a1376b-127a-4d3a-a52a-288791767fb7" providerId="ADAL" clId="{C4D3D7E5-65ED-40AC-B84D-7D5072569BCE}" dt="2026-09-25T14:44:23.727" v="501"/>
          <ac:picMkLst>
            <pc:docMk/>
            <pc:sldMk cId="434531013" sldId="265"/>
            <ac:picMk id="16" creationId="{1C63253A-1D3F-D37D-0E2D-5C82BFA332E4}"/>
          </ac:picMkLst>
        </pc:picChg>
      </pc:sldChg>
      <pc:sldMasterChg chg="delSldLayout">
        <pc:chgData name="Fauconnier, Nicolas (JH JC) - AF" userId="31a1376b-127a-4d3a-a52a-288791767fb7" providerId="ADAL" clId="{C4D3D7E5-65ED-40AC-B84D-7D5072569BCE}" dt="2026-09-21T13:45:08.776" v="0" actId="2696"/>
        <pc:sldMasterMkLst>
          <pc:docMk/>
          <pc:sldMasterMk cId="3824800355" sldId="2147483648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54AF0-FB66-F249-9AE3-038AA19C1D4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FF4E7-3AC5-504D-A537-66E66CB1F3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00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hite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8D31BCA-66B7-2218-4160-2D68FDBD5E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1150" y="726140"/>
            <a:ext cx="11569699" cy="5573650"/>
          </a:xfrm>
          <a:custGeom>
            <a:avLst/>
            <a:gdLst>
              <a:gd name="connsiteX0" fmla="*/ 0 w 11569699"/>
              <a:gd name="connsiteY0" fmla="*/ 0 h 5573650"/>
              <a:gd name="connsiteX1" fmla="*/ 11569699 w 11569699"/>
              <a:gd name="connsiteY1" fmla="*/ 0 h 5573650"/>
              <a:gd name="connsiteX2" fmla="*/ 11569699 w 11569699"/>
              <a:gd name="connsiteY2" fmla="*/ 5573650 h 5573650"/>
              <a:gd name="connsiteX3" fmla="*/ 0 w 11569699"/>
              <a:gd name="connsiteY3" fmla="*/ 5573650 h 5573650"/>
              <a:gd name="connsiteX4" fmla="*/ 0 w 11569699"/>
              <a:gd name="connsiteY4" fmla="*/ 4150658 h 5573650"/>
              <a:gd name="connsiteX5" fmla="*/ 5211630 w 11569699"/>
              <a:gd name="connsiteY5" fmla="*/ 4150658 h 5573650"/>
              <a:gd name="connsiteX6" fmla="*/ 5680228 w 11569699"/>
              <a:gd name="connsiteY6" fmla="*/ 3682060 h 5573650"/>
              <a:gd name="connsiteX7" fmla="*/ 5680228 w 11569699"/>
              <a:gd name="connsiteY7" fmla="*/ 1287565 h 5573650"/>
              <a:gd name="connsiteX8" fmla="*/ 0 w 11569699"/>
              <a:gd name="connsiteY8" fmla="*/ 1287565 h 557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69699" h="5573650">
                <a:moveTo>
                  <a:pt x="0" y="0"/>
                </a:moveTo>
                <a:lnTo>
                  <a:pt x="11569699" y="0"/>
                </a:lnTo>
                <a:lnTo>
                  <a:pt x="11569699" y="5573650"/>
                </a:lnTo>
                <a:lnTo>
                  <a:pt x="0" y="5573650"/>
                </a:lnTo>
                <a:lnTo>
                  <a:pt x="0" y="4150658"/>
                </a:lnTo>
                <a:lnTo>
                  <a:pt x="5211630" y="4150658"/>
                </a:lnTo>
                <a:cubicBezTo>
                  <a:pt x="5470223" y="4150658"/>
                  <a:pt x="5680228" y="3940717"/>
                  <a:pt x="5680228" y="3682060"/>
                </a:cubicBezTo>
                <a:lnTo>
                  <a:pt x="5680228" y="1287565"/>
                </a:lnTo>
                <a:lnTo>
                  <a:pt x="0" y="128756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r">
              <a:defRPr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2D9483B1-2ADA-1371-1679-F37236BB03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2017627"/>
            <a:ext cx="5323531" cy="286271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 cap="all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700" b="0" i="0">
                <a:solidFill>
                  <a:schemeClr val="tx2"/>
                </a:solidFill>
                <a:latin typeface="Montserrat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tx2"/>
                </a:solidFill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Department</a:t>
            </a:r>
            <a:endParaRPr lang="fr-FR" dirty="0"/>
          </a:p>
          <a:p>
            <a:pPr lvl="2"/>
            <a:r>
              <a:rPr lang="fr-FR" dirty="0"/>
              <a:t>Date</a:t>
            </a:r>
          </a:p>
        </p:txBody>
      </p:sp>
      <p:sp>
        <p:nvSpPr>
          <p:cNvPr id="5" name="Espace réservé pour une image  3">
            <a:extLst>
              <a:ext uri="{FF2B5EF4-FFF2-40B4-BE49-F238E27FC236}">
                <a16:creationId xmlns:a16="http://schemas.microsoft.com/office/drawing/2014/main" id="{31D1BA6A-928E-625D-0611-2D1A3DBE6D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50" y="6299200"/>
            <a:ext cx="11569700" cy="558800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partner</a:t>
            </a:r>
            <a:r>
              <a:rPr lang="fr-FR" dirty="0"/>
              <a:t> </a:t>
            </a:r>
            <a:r>
              <a:rPr lang="fr-FR" dirty="0" err="1"/>
              <a:t>ribbon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8123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digital blue + p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D8D31BCA-66B7-2218-4160-2D68FDBD5E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1150" y="726140"/>
            <a:ext cx="11569699" cy="5573650"/>
          </a:xfrm>
          <a:custGeom>
            <a:avLst/>
            <a:gdLst>
              <a:gd name="connsiteX0" fmla="*/ 0 w 11569699"/>
              <a:gd name="connsiteY0" fmla="*/ 0 h 5573650"/>
              <a:gd name="connsiteX1" fmla="*/ 11569699 w 11569699"/>
              <a:gd name="connsiteY1" fmla="*/ 0 h 5573650"/>
              <a:gd name="connsiteX2" fmla="*/ 11569699 w 11569699"/>
              <a:gd name="connsiteY2" fmla="*/ 5573650 h 5573650"/>
              <a:gd name="connsiteX3" fmla="*/ 0 w 11569699"/>
              <a:gd name="connsiteY3" fmla="*/ 5573650 h 5573650"/>
              <a:gd name="connsiteX4" fmla="*/ 0 w 11569699"/>
              <a:gd name="connsiteY4" fmla="*/ 4150658 h 5573650"/>
              <a:gd name="connsiteX5" fmla="*/ 5211630 w 11569699"/>
              <a:gd name="connsiteY5" fmla="*/ 4150658 h 5573650"/>
              <a:gd name="connsiteX6" fmla="*/ 5680228 w 11569699"/>
              <a:gd name="connsiteY6" fmla="*/ 3682060 h 5573650"/>
              <a:gd name="connsiteX7" fmla="*/ 5680228 w 11569699"/>
              <a:gd name="connsiteY7" fmla="*/ 1287565 h 5573650"/>
              <a:gd name="connsiteX8" fmla="*/ 0 w 11569699"/>
              <a:gd name="connsiteY8" fmla="*/ 1287565 h 557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69699" h="5573650">
                <a:moveTo>
                  <a:pt x="0" y="0"/>
                </a:moveTo>
                <a:lnTo>
                  <a:pt x="11569699" y="0"/>
                </a:lnTo>
                <a:lnTo>
                  <a:pt x="11569699" y="5573650"/>
                </a:lnTo>
                <a:lnTo>
                  <a:pt x="0" y="5573650"/>
                </a:lnTo>
                <a:lnTo>
                  <a:pt x="0" y="4150658"/>
                </a:lnTo>
                <a:lnTo>
                  <a:pt x="5211630" y="4150658"/>
                </a:lnTo>
                <a:cubicBezTo>
                  <a:pt x="5470223" y="4150658"/>
                  <a:pt x="5680228" y="3940717"/>
                  <a:pt x="5680228" y="3682060"/>
                </a:cubicBezTo>
                <a:lnTo>
                  <a:pt x="5680228" y="1287565"/>
                </a:lnTo>
                <a:lnTo>
                  <a:pt x="0" y="128756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" name="Espace réservé du texte 21">
            <a:extLst>
              <a:ext uri="{FF2B5EF4-FFF2-40B4-BE49-F238E27FC236}">
                <a16:creationId xmlns:a16="http://schemas.microsoft.com/office/drawing/2014/main" id="{7896EF31-15B6-A9A0-C4D7-6471986DF7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2017627"/>
            <a:ext cx="5323531" cy="286271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 cap="all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700" b="0" i="0">
                <a:solidFill>
                  <a:schemeClr val="bg1"/>
                </a:solidFill>
                <a:latin typeface="Montserrat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bg1"/>
                </a:solidFill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Department</a:t>
            </a:r>
            <a:endParaRPr lang="fr-FR" dirty="0"/>
          </a:p>
          <a:p>
            <a:pPr lvl="2"/>
            <a:r>
              <a:rPr lang="fr-FR" dirty="0"/>
              <a:t>Date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E92FFF-BC04-F1C8-4AEB-D3C0726339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17223" y="36364"/>
            <a:ext cx="2672900" cy="758026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F06DABD-2F9A-96A8-EF28-6BE36178B2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50" y="6299200"/>
            <a:ext cx="11569700" cy="558800"/>
          </a:xfrm>
        </p:spPr>
        <p:txBody>
          <a:bodyPr anchor="ctr"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Place </a:t>
            </a:r>
            <a:r>
              <a:rPr lang="fr-FR" dirty="0" err="1"/>
              <a:t>partner</a:t>
            </a:r>
            <a:r>
              <a:rPr lang="fr-FR" dirty="0"/>
              <a:t> </a:t>
            </a:r>
            <a:r>
              <a:rPr lang="fr-FR" dirty="0" err="1"/>
              <a:t>ribbon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848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full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17CA1377-184C-3A92-009D-880EEEB5169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1150" y="726139"/>
            <a:ext cx="11568998" cy="5582760"/>
          </a:xfrm>
          <a:custGeom>
            <a:avLst/>
            <a:gdLst>
              <a:gd name="connsiteX0" fmla="*/ 0 w 11568998"/>
              <a:gd name="connsiteY0" fmla="*/ 0 h 5582760"/>
              <a:gd name="connsiteX1" fmla="*/ 11568998 w 11568998"/>
              <a:gd name="connsiteY1" fmla="*/ 0 h 5582760"/>
              <a:gd name="connsiteX2" fmla="*/ 11568998 w 11568998"/>
              <a:gd name="connsiteY2" fmla="*/ 4789269 h 5582760"/>
              <a:gd name="connsiteX3" fmla="*/ 10774600 w 11568998"/>
              <a:gd name="connsiteY3" fmla="*/ 5582760 h 5582760"/>
              <a:gd name="connsiteX4" fmla="*/ 0 w 11568998"/>
              <a:gd name="connsiteY4" fmla="*/ 558276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998" h="5582760">
                <a:moveTo>
                  <a:pt x="0" y="0"/>
                </a:moveTo>
                <a:lnTo>
                  <a:pt x="11568998" y="0"/>
                </a:lnTo>
                <a:lnTo>
                  <a:pt x="11568998" y="4789269"/>
                </a:lnTo>
                <a:cubicBezTo>
                  <a:pt x="11568998" y="5227219"/>
                  <a:pt x="11213052" y="5582760"/>
                  <a:pt x="10774600" y="5582760"/>
                </a:cubicBezTo>
                <a:lnTo>
                  <a:pt x="0" y="55827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11" name="Espace réservé du texte 21">
            <a:extLst>
              <a:ext uri="{FF2B5EF4-FFF2-40B4-BE49-F238E27FC236}">
                <a16:creationId xmlns:a16="http://schemas.microsoft.com/office/drawing/2014/main" id="{176E1184-1C78-D2F7-CB31-75E0825E8D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6248" y="2017627"/>
            <a:ext cx="5323531" cy="286271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 cap="all" baseline="0">
                <a:solidFill>
                  <a:schemeClr val="bg1"/>
                </a:solidFill>
                <a:effectLst>
                  <a:outerShdw blurRad="88900" dist="38100" dir="4200000" algn="tl" rotWithShape="0">
                    <a:prstClr val="black">
                      <a:alpha val="70320"/>
                    </a:prstClr>
                  </a:outerShdw>
                </a:effectLst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700" b="0" i="0">
                <a:solidFill>
                  <a:schemeClr val="bg1"/>
                </a:solidFill>
                <a:effectLst>
                  <a:outerShdw blurRad="88900" dist="38100" dir="4200000" algn="tl" rotWithShape="0">
                    <a:prstClr val="black">
                      <a:alpha val="70320"/>
                    </a:prstClr>
                  </a:outerShdw>
                </a:effectLst>
                <a:latin typeface="Montserrat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bg1"/>
                </a:solidFill>
                <a:effectLst>
                  <a:outerShdw blurRad="88900" dist="38100" dir="4200000" algn="tl" rotWithShape="0">
                    <a:prstClr val="black">
                      <a:alpha val="70320"/>
                    </a:prstClr>
                  </a:outerShdw>
                </a:effectLst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Department</a:t>
            </a:r>
            <a:endParaRPr lang="fr-FR" dirty="0"/>
          </a:p>
          <a:p>
            <a:pPr lvl="2"/>
            <a:r>
              <a:rPr lang="fr-FR" dirty="0"/>
              <a:t>Date</a:t>
            </a:r>
          </a:p>
        </p:txBody>
      </p:sp>
      <p:sp>
        <p:nvSpPr>
          <p:cNvPr id="2" name="Espace réservé pour une image  3">
            <a:extLst>
              <a:ext uri="{FF2B5EF4-FFF2-40B4-BE49-F238E27FC236}">
                <a16:creationId xmlns:a16="http://schemas.microsoft.com/office/drawing/2014/main" id="{C8484DCC-3949-E137-9F54-62086458F3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50" y="6299200"/>
            <a:ext cx="11569700" cy="558800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partner</a:t>
            </a:r>
            <a:r>
              <a:rPr lang="fr-FR" dirty="0"/>
              <a:t> </a:t>
            </a:r>
            <a:r>
              <a:rPr lang="fr-FR" dirty="0" err="1"/>
              <a:t>ribbon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1825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full digita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que 2">
            <a:extLst>
              <a:ext uri="{FF2B5EF4-FFF2-40B4-BE49-F238E27FC236}">
                <a16:creationId xmlns:a16="http://schemas.microsoft.com/office/drawing/2014/main" id="{E34DCEBD-1416-FC9A-8F60-A15C384AAFBA}"/>
              </a:ext>
            </a:extLst>
          </p:cNvPr>
          <p:cNvSpPr/>
          <p:nvPr userDrawn="1"/>
        </p:nvSpPr>
        <p:spPr>
          <a:xfrm>
            <a:off x="311150" y="726140"/>
            <a:ext cx="11568998" cy="5582760"/>
          </a:xfrm>
          <a:custGeom>
            <a:avLst/>
            <a:gdLst>
              <a:gd name="connsiteX0" fmla="*/ 0 w 11568998"/>
              <a:gd name="connsiteY0" fmla="*/ 0 h 5582760"/>
              <a:gd name="connsiteX1" fmla="*/ 11568998 w 11568998"/>
              <a:gd name="connsiteY1" fmla="*/ 0 h 5582760"/>
              <a:gd name="connsiteX2" fmla="*/ 11568998 w 11568998"/>
              <a:gd name="connsiteY2" fmla="*/ 4789269 h 5582760"/>
              <a:gd name="connsiteX3" fmla="*/ 10774600 w 11568998"/>
              <a:gd name="connsiteY3" fmla="*/ 5582760 h 5582760"/>
              <a:gd name="connsiteX4" fmla="*/ 0 w 11568998"/>
              <a:gd name="connsiteY4" fmla="*/ 5582760 h 5582760"/>
              <a:gd name="connsiteX5" fmla="*/ 0 w 11568998"/>
              <a:gd name="connsiteY5" fmla="*/ 0 h 5582760"/>
              <a:gd name="connsiteX6" fmla="*/ 0 w 11568998"/>
              <a:gd name="connsiteY6" fmla="*/ 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8998" h="5582760">
                <a:moveTo>
                  <a:pt x="0" y="0"/>
                </a:moveTo>
                <a:lnTo>
                  <a:pt x="11568998" y="0"/>
                </a:lnTo>
                <a:lnTo>
                  <a:pt x="11568998" y="4789269"/>
                </a:lnTo>
                <a:cubicBezTo>
                  <a:pt x="11568998" y="5227219"/>
                  <a:pt x="11213052" y="5582760"/>
                  <a:pt x="10774600" y="5582760"/>
                </a:cubicBezTo>
                <a:lnTo>
                  <a:pt x="0" y="558276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Espace réservé du texte 21">
            <a:extLst>
              <a:ext uri="{FF2B5EF4-FFF2-40B4-BE49-F238E27FC236}">
                <a16:creationId xmlns:a16="http://schemas.microsoft.com/office/drawing/2014/main" id="{948CFF83-B4D3-44A8-ABEC-BF177FEFC5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248" y="2017627"/>
            <a:ext cx="5323531" cy="286271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 cap="all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700" b="0" i="0">
                <a:solidFill>
                  <a:schemeClr val="bg1"/>
                </a:solidFill>
                <a:latin typeface="Montserrat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bg1"/>
                </a:solidFill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Department</a:t>
            </a:r>
            <a:endParaRPr lang="fr-FR" dirty="0"/>
          </a:p>
          <a:p>
            <a:pPr lvl="2"/>
            <a:r>
              <a:rPr lang="fr-FR" dirty="0"/>
              <a:t>Date</a:t>
            </a:r>
          </a:p>
        </p:txBody>
      </p:sp>
      <p:sp>
        <p:nvSpPr>
          <p:cNvPr id="3" name="Espace réservé pour une image  3">
            <a:extLst>
              <a:ext uri="{FF2B5EF4-FFF2-40B4-BE49-F238E27FC236}">
                <a16:creationId xmlns:a16="http://schemas.microsoft.com/office/drawing/2014/main" id="{9E121C3D-12DA-D05F-BA4D-77FAF2CEFC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150" y="6299200"/>
            <a:ext cx="11569700" cy="558800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partner</a:t>
            </a:r>
            <a:r>
              <a:rPr lang="fr-FR" dirty="0"/>
              <a:t> </a:t>
            </a:r>
            <a:r>
              <a:rPr lang="fr-FR" dirty="0" err="1"/>
              <a:t>ribbon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473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digital blue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raphique 2">
            <a:extLst>
              <a:ext uri="{FF2B5EF4-FFF2-40B4-BE49-F238E27FC236}">
                <a16:creationId xmlns:a16="http://schemas.microsoft.com/office/drawing/2014/main" id="{C6D1CA58-F1B9-B4B2-7E8E-5AABB7FB5A40}"/>
              </a:ext>
            </a:extLst>
          </p:cNvPr>
          <p:cNvSpPr/>
          <p:nvPr userDrawn="1"/>
        </p:nvSpPr>
        <p:spPr>
          <a:xfrm>
            <a:off x="311150" y="726140"/>
            <a:ext cx="11568998" cy="5582760"/>
          </a:xfrm>
          <a:custGeom>
            <a:avLst/>
            <a:gdLst>
              <a:gd name="connsiteX0" fmla="*/ 0 w 11568998"/>
              <a:gd name="connsiteY0" fmla="*/ 0 h 5582760"/>
              <a:gd name="connsiteX1" fmla="*/ 11568998 w 11568998"/>
              <a:gd name="connsiteY1" fmla="*/ 0 h 5582760"/>
              <a:gd name="connsiteX2" fmla="*/ 11568998 w 11568998"/>
              <a:gd name="connsiteY2" fmla="*/ 4789269 h 5582760"/>
              <a:gd name="connsiteX3" fmla="*/ 10774600 w 11568998"/>
              <a:gd name="connsiteY3" fmla="*/ 5582760 h 5582760"/>
              <a:gd name="connsiteX4" fmla="*/ 0 w 11568998"/>
              <a:gd name="connsiteY4" fmla="*/ 5582760 h 5582760"/>
              <a:gd name="connsiteX5" fmla="*/ 0 w 11568998"/>
              <a:gd name="connsiteY5" fmla="*/ 0 h 5582760"/>
              <a:gd name="connsiteX6" fmla="*/ 0 w 11568998"/>
              <a:gd name="connsiteY6" fmla="*/ 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8998" h="5582760">
                <a:moveTo>
                  <a:pt x="0" y="0"/>
                </a:moveTo>
                <a:lnTo>
                  <a:pt x="11568998" y="0"/>
                </a:lnTo>
                <a:lnTo>
                  <a:pt x="11568998" y="4789269"/>
                </a:lnTo>
                <a:cubicBezTo>
                  <a:pt x="11568998" y="5227219"/>
                  <a:pt x="11213052" y="5582760"/>
                  <a:pt x="10774600" y="5582760"/>
                </a:cubicBezTo>
                <a:lnTo>
                  <a:pt x="0" y="558276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2D9483B1-2ADA-1371-1679-F37236BB03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248" y="3872754"/>
            <a:ext cx="5092198" cy="1972462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defRPr sz="2800" cap="all" baseline="0">
                <a:solidFill>
                  <a:schemeClr val="bg1"/>
                </a:solidFill>
                <a:effectLst/>
              </a:defRPr>
            </a:lvl1pPr>
            <a:lvl2pPr>
              <a:lnSpc>
                <a:spcPct val="100000"/>
              </a:lnSpc>
              <a:spcBef>
                <a:spcPts val="800"/>
              </a:spcBef>
              <a:defRPr sz="2200" b="0" i="0" cap="all" baseline="0">
                <a:solidFill>
                  <a:schemeClr val="bg1"/>
                </a:solidFill>
                <a:effectLst/>
                <a:latin typeface="Montserrat Medium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bg1"/>
                </a:solidFill>
                <a:effectLst/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chapter</a:t>
            </a:r>
            <a:br>
              <a:rPr lang="fr-FR" dirty="0"/>
            </a:br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FF4BD0F-5858-CC2A-6A0F-F10BBA3E1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8908" y="6402650"/>
            <a:ext cx="68194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28C3A29D-46EB-E64A-9FC1-77CA8EAA61A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006819A5-1077-680E-7163-9474CB6549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5999" y="726139"/>
            <a:ext cx="5784148" cy="5582760"/>
          </a:xfrm>
          <a:custGeom>
            <a:avLst/>
            <a:gdLst>
              <a:gd name="connsiteX0" fmla="*/ 0 w 5784148"/>
              <a:gd name="connsiteY0" fmla="*/ 0 h 5582760"/>
              <a:gd name="connsiteX1" fmla="*/ 5784148 w 5784148"/>
              <a:gd name="connsiteY1" fmla="*/ 0 h 5582760"/>
              <a:gd name="connsiteX2" fmla="*/ 5784148 w 5784148"/>
              <a:gd name="connsiteY2" fmla="*/ 4789269 h 5582760"/>
              <a:gd name="connsiteX3" fmla="*/ 4989750 w 5784148"/>
              <a:gd name="connsiteY3" fmla="*/ 5582760 h 5582760"/>
              <a:gd name="connsiteX4" fmla="*/ 0 w 5784148"/>
              <a:gd name="connsiteY4" fmla="*/ 558276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4148" h="5582760">
                <a:moveTo>
                  <a:pt x="0" y="0"/>
                </a:moveTo>
                <a:lnTo>
                  <a:pt x="5784148" y="0"/>
                </a:lnTo>
                <a:lnTo>
                  <a:pt x="5784148" y="4789269"/>
                </a:lnTo>
                <a:cubicBezTo>
                  <a:pt x="5784148" y="5227219"/>
                  <a:pt x="5428202" y="5582760"/>
                  <a:pt x="4989750" y="5582760"/>
                </a:cubicBezTo>
                <a:lnTo>
                  <a:pt x="0" y="55827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550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blue 1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raphique 2">
            <a:extLst>
              <a:ext uri="{FF2B5EF4-FFF2-40B4-BE49-F238E27FC236}">
                <a16:creationId xmlns:a16="http://schemas.microsoft.com/office/drawing/2014/main" id="{C6D1CA58-F1B9-B4B2-7E8E-5AABB7FB5A40}"/>
              </a:ext>
            </a:extLst>
          </p:cNvPr>
          <p:cNvSpPr/>
          <p:nvPr userDrawn="1"/>
        </p:nvSpPr>
        <p:spPr>
          <a:xfrm>
            <a:off x="311150" y="726140"/>
            <a:ext cx="11568998" cy="5582760"/>
          </a:xfrm>
          <a:custGeom>
            <a:avLst/>
            <a:gdLst>
              <a:gd name="connsiteX0" fmla="*/ 0 w 11568998"/>
              <a:gd name="connsiteY0" fmla="*/ 0 h 5582760"/>
              <a:gd name="connsiteX1" fmla="*/ 11568998 w 11568998"/>
              <a:gd name="connsiteY1" fmla="*/ 0 h 5582760"/>
              <a:gd name="connsiteX2" fmla="*/ 11568998 w 11568998"/>
              <a:gd name="connsiteY2" fmla="*/ 4789269 h 5582760"/>
              <a:gd name="connsiteX3" fmla="*/ 10774600 w 11568998"/>
              <a:gd name="connsiteY3" fmla="*/ 5582760 h 5582760"/>
              <a:gd name="connsiteX4" fmla="*/ 0 w 11568998"/>
              <a:gd name="connsiteY4" fmla="*/ 5582760 h 5582760"/>
              <a:gd name="connsiteX5" fmla="*/ 0 w 11568998"/>
              <a:gd name="connsiteY5" fmla="*/ 0 h 5582760"/>
              <a:gd name="connsiteX6" fmla="*/ 0 w 11568998"/>
              <a:gd name="connsiteY6" fmla="*/ 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8998" h="5582760">
                <a:moveTo>
                  <a:pt x="0" y="0"/>
                </a:moveTo>
                <a:lnTo>
                  <a:pt x="11568998" y="0"/>
                </a:lnTo>
                <a:lnTo>
                  <a:pt x="11568998" y="4789269"/>
                </a:lnTo>
                <a:cubicBezTo>
                  <a:pt x="11568998" y="5227219"/>
                  <a:pt x="11213052" y="5582760"/>
                  <a:pt x="10774600" y="5582760"/>
                </a:cubicBezTo>
                <a:lnTo>
                  <a:pt x="0" y="558276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2D9483B1-2ADA-1371-1679-F37236BB03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248" y="3872754"/>
            <a:ext cx="5092198" cy="1972462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defRPr sz="2800" cap="all" baseline="0">
                <a:solidFill>
                  <a:schemeClr val="tx2"/>
                </a:solidFill>
                <a:effectLst/>
              </a:defRPr>
            </a:lvl1pPr>
            <a:lvl2pPr>
              <a:lnSpc>
                <a:spcPct val="100000"/>
              </a:lnSpc>
              <a:spcBef>
                <a:spcPts val="800"/>
              </a:spcBef>
              <a:defRPr sz="2200" b="0" i="0" cap="all" baseline="0">
                <a:solidFill>
                  <a:schemeClr val="tx2"/>
                </a:solidFill>
                <a:effectLst/>
                <a:latin typeface="Montserrat Medium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bg1"/>
                </a:solidFill>
                <a:effectLst/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Chapter</a:t>
            </a:r>
            <a:br>
              <a:rPr lang="fr-FR" dirty="0"/>
            </a:br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FF4BD0F-5858-CC2A-6A0F-F10BBA3E1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8908" y="6402650"/>
            <a:ext cx="68194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28C3A29D-46EB-E64A-9FC1-77CA8EAA61A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006819A5-1077-680E-7163-9474CB6549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5999" y="726139"/>
            <a:ext cx="5784148" cy="5582760"/>
          </a:xfrm>
          <a:custGeom>
            <a:avLst/>
            <a:gdLst>
              <a:gd name="connsiteX0" fmla="*/ 0 w 5784148"/>
              <a:gd name="connsiteY0" fmla="*/ 0 h 5582760"/>
              <a:gd name="connsiteX1" fmla="*/ 5784148 w 5784148"/>
              <a:gd name="connsiteY1" fmla="*/ 0 h 5582760"/>
              <a:gd name="connsiteX2" fmla="*/ 5784148 w 5784148"/>
              <a:gd name="connsiteY2" fmla="*/ 4789269 h 5582760"/>
              <a:gd name="connsiteX3" fmla="*/ 4989750 w 5784148"/>
              <a:gd name="connsiteY3" fmla="*/ 5582760 h 5582760"/>
              <a:gd name="connsiteX4" fmla="*/ 0 w 5784148"/>
              <a:gd name="connsiteY4" fmla="*/ 558276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4148" h="5582760">
                <a:moveTo>
                  <a:pt x="0" y="0"/>
                </a:moveTo>
                <a:lnTo>
                  <a:pt x="5784148" y="0"/>
                </a:lnTo>
                <a:lnTo>
                  <a:pt x="5784148" y="4789269"/>
                </a:lnTo>
                <a:cubicBezTo>
                  <a:pt x="5784148" y="5227219"/>
                  <a:pt x="5428202" y="5582760"/>
                  <a:pt x="4989750" y="5582760"/>
                </a:cubicBezTo>
                <a:lnTo>
                  <a:pt x="0" y="55827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500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grey 1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raphique 2">
            <a:extLst>
              <a:ext uri="{FF2B5EF4-FFF2-40B4-BE49-F238E27FC236}">
                <a16:creationId xmlns:a16="http://schemas.microsoft.com/office/drawing/2014/main" id="{C6D1CA58-F1B9-B4B2-7E8E-5AABB7FB5A40}"/>
              </a:ext>
            </a:extLst>
          </p:cNvPr>
          <p:cNvSpPr/>
          <p:nvPr userDrawn="1"/>
        </p:nvSpPr>
        <p:spPr>
          <a:xfrm>
            <a:off x="311150" y="726140"/>
            <a:ext cx="11568998" cy="5582760"/>
          </a:xfrm>
          <a:custGeom>
            <a:avLst/>
            <a:gdLst>
              <a:gd name="connsiteX0" fmla="*/ 0 w 11568998"/>
              <a:gd name="connsiteY0" fmla="*/ 0 h 5582760"/>
              <a:gd name="connsiteX1" fmla="*/ 11568998 w 11568998"/>
              <a:gd name="connsiteY1" fmla="*/ 0 h 5582760"/>
              <a:gd name="connsiteX2" fmla="*/ 11568998 w 11568998"/>
              <a:gd name="connsiteY2" fmla="*/ 4789269 h 5582760"/>
              <a:gd name="connsiteX3" fmla="*/ 10774600 w 11568998"/>
              <a:gd name="connsiteY3" fmla="*/ 5582760 h 5582760"/>
              <a:gd name="connsiteX4" fmla="*/ 0 w 11568998"/>
              <a:gd name="connsiteY4" fmla="*/ 5582760 h 5582760"/>
              <a:gd name="connsiteX5" fmla="*/ 0 w 11568998"/>
              <a:gd name="connsiteY5" fmla="*/ 0 h 5582760"/>
              <a:gd name="connsiteX6" fmla="*/ 0 w 11568998"/>
              <a:gd name="connsiteY6" fmla="*/ 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8998" h="5582760">
                <a:moveTo>
                  <a:pt x="0" y="0"/>
                </a:moveTo>
                <a:lnTo>
                  <a:pt x="11568998" y="0"/>
                </a:lnTo>
                <a:lnTo>
                  <a:pt x="11568998" y="4789269"/>
                </a:lnTo>
                <a:cubicBezTo>
                  <a:pt x="11568998" y="5227219"/>
                  <a:pt x="11213052" y="5582760"/>
                  <a:pt x="10774600" y="5582760"/>
                </a:cubicBezTo>
                <a:lnTo>
                  <a:pt x="0" y="558276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2D9483B1-2ADA-1371-1679-F37236BB03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248" y="3872754"/>
            <a:ext cx="5092198" cy="1972462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defRPr sz="2800" cap="all" baseline="0">
                <a:solidFill>
                  <a:schemeClr val="tx2"/>
                </a:solidFill>
                <a:effectLst/>
              </a:defRPr>
            </a:lvl1pPr>
            <a:lvl2pPr>
              <a:lnSpc>
                <a:spcPct val="100000"/>
              </a:lnSpc>
              <a:spcBef>
                <a:spcPts val="800"/>
              </a:spcBef>
              <a:defRPr sz="2200" b="0" i="0" cap="all" baseline="0">
                <a:solidFill>
                  <a:schemeClr val="tx2"/>
                </a:solidFill>
                <a:effectLst/>
                <a:latin typeface="Montserrat Medium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bg1"/>
                </a:solidFill>
                <a:effectLst/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Chapter</a:t>
            </a:r>
            <a:br>
              <a:rPr lang="fr-FR" dirty="0"/>
            </a:br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FF4BD0F-5858-CC2A-6A0F-F10BBA3E16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8908" y="6402650"/>
            <a:ext cx="68194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28C3A29D-46EB-E64A-9FC1-77CA8EAA61A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006819A5-1077-680E-7163-9474CB6549F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5999" y="726139"/>
            <a:ext cx="5784148" cy="5582760"/>
          </a:xfrm>
          <a:custGeom>
            <a:avLst/>
            <a:gdLst>
              <a:gd name="connsiteX0" fmla="*/ 0 w 5784148"/>
              <a:gd name="connsiteY0" fmla="*/ 0 h 5582760"/>
              <a:gd name="connsiteX1" fmla="*/ 5784148 w 5784148"/>
              <a:gd name="connsiteY1" fmla="*/ 0 h 5582760"/>
              <a:gd name="connsiteX2" fmla="*/ 5784148 w 5784148"/>
              <a:gd name="connsiteY2" fmla="*/ 4789269 h 5582760"/>
              <a:gd name="connsiteX3" fmla="*/ 4989750 w 5784148"/>
              <a:gd name="connsiteY3" fmla="*/ 5582760 h 5582760"/>
              <a:gd name="connsiteX4" fmla="*/ 0 w 5784148"/>
              <a:gd name="connsiteY4" fmla="*/ 558276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4148" h="5582760">
                <a:moveTo>
                  <a:pt x="0" y="0"/>
                </a:moveTo>
                <a:lnTo>
                  <a:pt x="5784148" y="0"/>
                </a:lnTo>
                <a:lnTo>
                  <a:pt x="5784148" y="4789269"/>
                </a:lnTo>
                <a:cubicBezTo>
                  <a:pt x="5784148" y="5227219"/>
                  <a:pt x="5428202" y="5582760"/>
                  <a:pt x="4989750" y="5582760"/>
                </a:cubicBezTo>
                <a:lnTo>
                  <a:pt x="0" y="55827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8528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blue 2 - t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BBBC3EF-3AD5-A281-2094-D5ACA367D553}"/>
              </a:ext>
            </a:extLst>
          </p:cNvPr>
          <p:cNvSpPr/>
          <p:nvPr userDrawn="1"/>
        </p:nvSpPr>
        <p:spPr>
          <a:xfrm>
            <a:off x="311150" y="1778000"/>
            <a:ext cx="5784850" cy="452253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C33F092-A0C8-F569-59B8-1D680CBA2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51DBB54B-B618-D8CC-38A1-711066B5333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3400" y="718559"/>
            <a:ext cx="5786282" cy="5583886"/>
          </a:xfrm>
          <a:custGeom>
            <a:avLst/>
            <a:gdLst>
              <a:gd name="connsiteX0" fmla="*/ 2929023 w 5786282"/>
              <a:gd name="connsiteY0" fmla="*/ 0 h 5583886"/>
              <a:gd name="connsiteX1" fmla="*/ 5786282 w 5786282"/>
              <a:gd name="connsiteY1" fmla="*/ 0 h 5583886"/>
              <a:gd name="connsiteX2" fmla="*/ 5786282 w 5786282"/>
              <a:gd name="connsiteY2" fmla="*/ 5583886 h 5583886"/>
              <a:gd name="connsiteX3" fmla="*/ 0 w 5786282"/>
              <a:gd name="connsiteY3" fmla="*/ 5583886 h 5583886"/>
              <a:gd name="connsiteX4" fmla="*/ 0 w 5786282"/>
              <a:gd name="connsiteY4" fmla="*/ 1061021 h 5583886"/>
              <a:gd name="connsiteX5" fmla="*/ 2255491 w 5786282"/>
              <a:gd name="connsiteY5" fmla="*/ 1061021 h 5583886"/>
              <a:gd name="connsiteX6" fmla="*/ 2864665 w 5786282"/>
              <a:gd name="connsiteY6" fmla="*/ 452541 h 5583886"/>
              <a:gd name="connsiteX7" fmla="*/ 2864665 w 5786282"/>
              <a:gd name="connsiteY7" fmla="*/ 64285 h 5583886"/>
              <a:gd name="connsiteX8" fmla="*/ 2929023 w 5786282"/>
              <a:gd name="connsiteY8" fmla="*/ 0 h 558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6282" h="5583886">
                <a:moveTo>
                  <a:pt x="2929023" y="0"/>
                </a:moveTo>
                <a:lnTo>
                  <a:pt x="5786282" y="0"/>
                </a:lnTo>
                <a:lnTo>
                  <a:pt x="5786282" y="5583886"/>
                </a:lnTo>
                <a:lnTo>
                  <a:pt x="0" y="5583886"/>
                </a:lnTo>
                <a:lnTo>
                  <a:pt x="0" y="1061021"/>
                </a:lnTo>
                <a:lnTo>
                  <a:pt x="2255491" y="1061021"/>
                </a:lnTo>
                <a:cubicBezTo>
                  <a:pt x="2591938" y="1061021"/>
                  <a:pt x="2864665" y="788605"/>
                  <a:pt x="2864665" y="452541"/>
                </a:cubicBezTo>
                <a:lnTo>
                  <a:pt x="2864665" y="64285"/>
                </a:lnTo>
                <a:cubicBezTo>
                  <a:pt x="2864665" y="28642"/>
                  <a:pt x="2893340" y="0"/>
                  <a:pt x="29290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33672B89-7282-680F-5F4B-DE0DB45A92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459" y="2195693"/>
            <a:ext cx="5442233" cy="3684246"/>
          </a:xfrm>
        </p:spPr>
        <p:txBody>
          <a:bodyPr/>
          <a:lstStyle>
            <a:lvl1pPr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99C5BDB-1EEF-1AD7-16EE-E4FA4F149E0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C58349DD-7F7E-4612-3073-F143B542663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655746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white - t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C33F092-A0C8-F569-59B8-1D680CBA2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A039DA7-65D6-42CB-D9F0-D9552082216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3400" y="718559"/>
            <a:ext cx="5786282" cy="5583886"/>
          </a:xfrm>
          <a:custGeom>
            <a:avLst/>
            <a:gdLst>
              <a:gd name="connsiteX0" fmla="*/ 2929023 w 5786282"/>
              <a:gd name="connsiteY0" fmla="*/ 0 h 5583886"/>
              <a:gd name="connsiteX1" fmla="*/ 5786282 w 5786282"/>
              <a:gd name="connsiteY1" fmla="*/ 0 h 5583886"/>
              <a:gd name="connsiteX2" fmla="*/ 5786282 w 5786282"/>
              <a:gd name="connsiteY2" fmla="*/ 5583886 h 5583886"/>
              <a:gd name="connsiteX3" fmla="*/ 0 w 5786282"/>
              <a:gd name="connsiteY3" fmla="*/ 5583886 h 5583886"/>
              <a:gd name="connsiteX4" fmla="*/ 0 w 5786282"/>
              <a:gd name="connsiteY4" fmla="*/ 1061021 h 5583886"/>
              <a:gd name="connsiteX5" fmla="*/ 2255491 w 5786282"/>
              <a:gd name="connsiteY5" fmla="*/ 1061021 h 5583886"/>
              <a:gd name="connsiteX6" fmla="*/ 2864665 w 5786282"/>
              <a:gd name="connsiteY6" fmla="*/ 452541 h 5583886"/>
              <a:gd name="connsiteX7" fmla="*/ 2864665 w 5786282"/>
              <a:gd name="connsiteY7" fmla="*/ 64285 h 5583886"/>
              <a:gd name="connsiteX8" fmla="*/ 2929023 w 5786282"/>
              <a:gd name="connsiteY8" fmla="*/ 0 h 558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6282" h="5583886">
                <a:moveTo>
                  <a:pt x="2929023" y="0"/>
                </a:moveTo>
                <a:lnTo>
                  <a:pt x="5786282" y="0"/>
                </a:lnTo>
                <a:lnTo>
                  <a:pt x="5786282" y="5583886"/>
                </a:lnTo>
                <a:lnTo>
                  <a:pt x="0" y="5583886"/>
                </a:lnTo>
                <a:lnTo>
                  <a:pt x="0" y="1061021"/>
                </a:lnTo>
                <a:lnTo>
                  <a:pt x="2255491" y="1061021"/>
                </a:lnTo>
                <a:cubicBezTo>
                  <a:pt x="2591938" y="1061021"/>
                  <a:pt x="2864665" y="788605"/>
                  <a:pt x="2864665" y="452541"/>
                </a:cubicBezTo>
                <a:lnTo>
                  <a:pt x="2864665" y="64285"/>
                </a:lnTo>
                <a:cubicBezTo>
                  <a:pt x="2864665" y="28642"/>
                  <a:pt x="2893340" y="0"/>
                  <a:pt x="29290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" name="Espace réservé du texte 23">
            <a:extLst>
              <a:ext uri="{FF2B5EF4-FFF2-40B4-BE49-F238E27FC236}">
                <a16:creationId xmlns:a16="http://schemas.microsoft.com/office/drawing/2014/main" id="{AA7428E8-2B47-6A7F-CA34-8190D68769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459" y="2195693"/>
            <a:ext cx="5442233" cy="3684246"/>
          </a:xfrm>
        </p:spPr>
        <p:txBody>
          <a:bodyPr/>
          <a:lstStyle>
            <a:lvl1pPr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7608A8-447D-3381-57FE-F9A51AC0E82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F3903649-B3DA-EEFB-BD2A-3F908C544F4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2739607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digital blue - t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BBBC3EF-3AD5-A281-2094-D5ACA367D553}"/>
              </a:ext>
            </a:extLst>
          </p:cNvPr>
          <p:cNvSpPr/>
          <p:nvPr userDrawn="1"/>
        </p:nvSpPr>
        <p:spPr>
          <a:xfrm>
            <a:off x="311150" y="1778000"/>
            <a:ext cx="5784850" cy="45225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C33F092-A0C8-F569-59B8-1D680CBA2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34" name="Espace réservé pour une image  33">
            <a:extLst>
              <a:ext uri="{FF2B5EF4-FFF2-40B4-BE49-F238E27FC236}">
                <a16:creationId xmlns:a16="http://schemas.microsoft.com/office/drawing/2014/main" id="{3318EF27-4404-987F-8E90-D1159397599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3400" y="718559"/>
            <a:ext cx="5786282" cy="5583886"/>
          </a:xfrm>
          <a:custGeom>
            <a:avLst/>
            <a:gdLst>
              <a:gd name="connsiteX0" fmla="*/ 2929023 w 5786282"/>
              <a:gd name="connsiteY0" fmla="*/ 0 h 5583886"/>
              <a:gd name="connsiteX1" fmla="*/ 5786282 w 5786282"/>
              <a:gd name="connsiteY1" fmla="*/ 0 h 5583886"/>
              <a:gd name="connsiteX2" fmla="*/ 5786282 w 5786282"/>
              <a:gd name="connsiteY2" fmla="*/ 5583886 h 5583886"/>
              <a:gd name="connsiteX3" fmla="*/ 0 w 5786282"/>
              <a:gd name="connsiteY3" fmla="*/ 5583886 h 5583886"/>
              <a:gd name="connsiteX4" fmla="*/ 0 w 5786282"/>
              <a:gd name="connsiteY4" fmla="*/ 1061021 h 5583886"/>
              <a:gd name="connsiteX5" fmla="*/ 2255491 w 5786282"/>
              <a:gd name="connsiteY5" fmla="*/ 1061021 h 5583886"/>
              <a:gd name="connsiteX6" fmla="*/ 2864665 w 5786282"/>
              <a:gd name="connsiteY6" fmla="*/ 452541 h 5583886"/>
              <a:gd name="connsiteX7" fmla="*/ 2864665 w 5786282"/>
              <a:gd name="connsiteY7" fmla="*/ 64285 h 5583886"/>
              <a:gd name="connsiteX8" fmla="*/ 2929023 w 5786282"/>
              <a:gd name="connsiteY8" fmla="*/ 0 h 558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6282" h="5583886">
                <a:moveTo>
                  <a:pt x="2929023" y="0"/>
                </a:moveTo>
                <a:lnTo>
                  <a:pt x="5786282" y="0"/>
                </a:lnTo>
                <a:lnTo>
                  <a:pt x="5786282" y="5583886"/>
                </a:lnTo>
                <a:lnTo>
                  <a:pt x="0" y="5583886"/>
                </a:lnTo>
                <a:lnTo>
                  <a:pt x="0" y="1061021"/>
                </a:lnTo>
                <a:lnTo>
                  <a:pt x="2255491" y="1061021"/>
                </a:lnTo>
                <a:cubicBezTo>
                  <a:pt x="2591938" y="1061021"/>
                  <a:pt x="2864665" y="788605"/>
                  <a:pt x="2864665" y="452541"/>
                </a:cubicBezTo>
                <a:lnTo>
                  <a:pt x="2864665" y="64285"/>
                </a:lnTo>
                <a:cubicBezTo>
                  <a:pt x="2864665" y="28642"/>
                  <a:pt x="2893340" y="0"/>
                  <a:pt x="29290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texte 23">
            <a:extLst>
              <a:ext uri="{FF2B5EF4-FFF2-40B4-BE49-F238E27FC236}">
                <a16:creationId xmlns:a16="http://schemas.microsoft.com/office/drawing/2014/main" id="{2C4B3937-617F-E9D7-63E1-99C5205F00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459" y="2195693"/>
            <a:ext cx="5442233" cy="3684246"/>
          </a:xfrm>
        </p:spPr>
        <p:txBody>
          <a:bodyPr/>
          <a:lstStyle>
            <a:lvl1pPr>
              <a:spcAft>
                <a:spcPts val="1200"/>
              </a:spcAft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48A74705-CC66-E752-4DEE-9547A897B93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E6AFA179-FCF5-196C-6FAD-C3FDF549BD3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80302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grey - t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BBBC3EF-3AD5-A281-2094-D5ACA367D553}"/>
              </a:ext>
            </a:extLst>
          </p:cNvPr>
          <p:cNvSpPr/>
          <p:nvPr userDrawn="1"/>
        </p:nvSpPr>
        <p:spPr>
          <a:xfrm>
            <a:off x="311150" y="1778000"/>
            <a:ext cx="5784850" cy="45225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C33F092-A0C8-F569-59B8-1D680CBA2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DC01976F-9215-283A-11E0-487F2293B2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459" y="2195693"/>
            <a:ext cx="5442233" cy="3684246"/>
          </a:xfrm>
        </p:spPr>
        <p:txBody>
          <a:bodyPr/>
          <a:lstStyle>
            <a:lvl1pPr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E9AAAB01-1CA9-E799-7297-1EF2FAD67C5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03400" y="718559"/>
            <a:ext cx="5786282" cy="5583886"/>
          </a:xfrm>
          <a:custGeom>
            <a:avLst/>
            <a:gdLst>
              <a:gd name="connsiteX0" fmla="*/ 2929023 w 5786282"/>
              <a:gd name="connsiteY0" fmla="*/ 0 h 5583886"/>
              <a:gd name="connsiteX1" fmla="*/ 5786282 w 5786282"/>
              <a:gd name="connsiteY1" fmla="*/ 0 h 5583886"/>
              <a:gd name="connsiteX2" fmla="*/ 5786282 w 5786282"/>
              <a:gd name="connsiteY2" fmla="*/ 5583886 h 5583886"/>
              <a:gd name="connsiteX3" fmla="*/ 0 w 5786282"/>
              <a:gd name="connsiteY3" fmla="*/ 5583886 h 5583886"/>
              <a:gd name="connsiteX4" fmla="*/ 0 w 5786282"/>
              <a:gd name="connsiteY4" fmla="*/ 1061021 h 5583886"/>
              <a:gd name="connsiteX5" fmla="*/ 2255491 w 5786282"/>
              <a:gd name="connsiteY5" fmla="*/ 1061021 h 5583886"/>
              <a:gd name="connsiteX6" fmla="*/ 2864665 w 5786282"/>
              <a:gd name="connsiteY6" fmla="*/ 452541 h 5583886"/>
              <a:gd name="connsiteX7" fmla="*/ 2864665 w 5786282"/>
              <a:gd name="connsiteY7" fmla="*/ 64285 h 5583886"/>
              <a:gd name="connsiteX8" fmla="*/ 2929023 w 5786282"/>
              <a:gd name="connsiteY8" fmla="*/ 0 h 558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6282" h="5583886">
                <a:moveTo>
                  <a:pt x="2929023" y="0"/>
                </a:moveTo>
                <a:lnTo>
                  <a:pt x="5786282" y="0"/>
                </a:lnTo>
                <a:lnTo>
                  <a:pt x="5786282" y="5583886"/>
                </a:lnTo>
                <a:lnTo>
                  <a:pt x="0" y="5583886"/>
                </a:lnTo>
                <a:lnTo>
                  <a:pt x="0" y="1061021"/>
                </a:lnTo>
                <a:lnTo>
                  <a:pt x="2255491" y="1061021"/>
                </a:lnTo>
                <a:cubicBezTo>
                  <a:pt x="2591938" y="1061021"/>
                  <a:pt x="2864665" y="788605"/>
                  <a:pt x="2864665" y="452541"/>
                </a:cubicBezTo>
                <a:lnTo>
                  <a:pt x="2864665" y="64285"/>
                </a:lnTo>
                <a:cubicBezTo>
                  <a:pt x="2864665" y="28642"/>
                  <a:pt x="2893340" y="0"/>
                  <a:pt x="29290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51E458DB-3D1E-CB27-CE87-2F93EAF1198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92037CE3-9022-6394-DF95-87C11CBB43F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341522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ounc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25">
            <a:extLst>
              <a:ext uri="{FF2B5EF4-FFF2-40B4-BE49-F238E27FC236}">
                <a16:creationId xmlns:a16="http://schemas.microsoft.com/office/drawing/2014/main" id="{8CDED1AE-D94B-1C2A-2ABA-50FBE3BB80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1150" y="726140"/>
            <a:ext cx="11569699" cy="5573650"/>
          </a:xfrm>
          <a:custGeom>
            <a:avLst/>
            <a:gdLst>
              <a:gd name="connsiteX0" fmla="*/ 0 w 11569699"/>
              <a:gd name="connsiteY0" fmla="*/ 0 h 5573650"/>
              <a:gd name="connsiteX1" fmla="*/ 11569699 w 11569699"/>
              <a:gd name="connsiteY1" fmla="*/ 0 h 5573650"/>
              <a:gd name="connsiteX2" fmla="*/ 11569699 w 11569699"/>
              <a:gd name="connsiteY2" fmla="*/ 5573650 h 5573650"/>
              <a:gd name="connsiteX3" fmla="*/ 0 w 11569699"/>
              <a:gd name="connsiteY3" fmla="*/ 5573650 h 5573650"/>
              <a:gd name="connsiteX4" fmla="*/ 0 w 11569699"/>
              <a:gd name="connsiteY4" fmla="*/ 5014988 h 5573650"/>
              <a:gd name="connsiteX5" fmla="*/ 4106206 w 11569699"/>
              <a:gd name="connsiteY5" fmla="*/ 5014988 h 5573650"/>
              <a:gd name="connsiteX6" fmla="*/ 4575248 w 11569699"/>
              <a:gd name="connsiteY6" fmla="*/ 4545742 h 5573650"/>
              <a:gd name="connsiteX7" fmla="*/ 4575248 w 11569699"/>
              <a:gd name="connsiteY7" fmla="*/ 705061 h 5573650"/>
              <a:gd name="connsiteX8" fmla="*/ 0 w 11569699"/>
              <a:gd name="connsiteY8" fmla="*/ 705061 h 557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69699" h="5573650">
                <a:moveTo>
                  <a:pt x="0" y="0"/>
                </a:moveTo>
                <a:lnTo>
                  <a:pt x="11569699" y="0"/>
                </a:lnTo>
                <a:lnTo>
                  <a:pt x="11569699" y="5573650"/>
                </a:lnTo>
                <a:lnTo>
                  <a:pt x="0" y="5573650"/>
                </a:lnTo>
                <a:lnTo>
                  <a:pt x="0" y="5014988"/>
                </a:lnTo>
                <a:lnTo>
                  <a:pt x="4106206" y="5014988"/>
                </a:lnTo>
                <a:cubicBezTo>
                  <a:pt x="4365045" y="5014988"/>
                  <a:pt x="4575248" y="4804757"/>
                  <a:pt x="4575248" y="4545742"/>
                </a:cubicBezTo>
                <a:lnTo>
                  <a:pt x="4575248" y="705061"/>
                </a:lnTo>
                <a:lnTo>
                  <a:pt x="0" y="70506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7F9A07F3-E30F-E543-2ED2-54215A153B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1149" y="1766807"/>
            <a:ext cx="4579827" cy="3750590"/>
          </a:xfr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sz="2500" b="0" i="0" cap="all" baseline="0">
                <a:latin typeface="Montserrat Medium" pitchFamily="2" charset="77"/>
              </a:defRPr>
            </a:lvl1pPr>
            <a:lvl2pPr>
              <a:spcBef>
                <a:spcPts val="1000"/>
              </a:spcBef>
              <a:spcAft>
                <a:spcPts val="1200"/>
              </a:spcAft>
              <a:defRPr sz="1500" b="1" i="0">
                <a:latin typeface="Montserrat SemiBold" pitchFamily="2" charset="77"/>
              </a:defRPr>
            </a:lvl2pPr>
            <a:lvl3pPr marL="0" indent="0">
              <a:buNone/>
              <a:defRPr sz="1200" b="0" i="0">
                <a:latin typeface="Montserrat Medium" pitchFamily="2" charset="77"/>
              </a:defRPr>
            </a:lvl3pPr>
            <a:lvl4pPr marL="138113" indent="-138113">
              <a:buFont typeface="Arial" panose="020B0604020202020204" pitchFamily="34" charset="0"/>
              <a:buChar char="•"/>
              <a:tabLst/>
              <a:defRPr sz="1200" b="0" i="0">
                <a:latin typeface="Montserrat Medium" pitchFamily="2" charset="77"/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F69AD27-CF47-476A-8EBB-9C8EE9CDD7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4" name="Espace réservé pour une image  6">
            <a:extLst>
              <a:ext uri="{FF2B5EF4-FFF2-40B4-BE49-F238E27FC236}">
                <a16:creationId xmlns:a16="http://schemas.microsoft.com/office/drawing/2014/main" id="{291E9DD6-F690-AB17-6DE0-ADB2EFFC4A7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11150" y="368674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2933662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 - t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phique 25">
            <a:extLst>
              <a:ext uri="{FF2B5EF4-FFF2-40B4-BE49-F238E27FC236}">
                <a16:creationId xmlns:a16="http://schemas.microsoft.com/office/drawing/2014/main" id="{8F8D9408-F1BF-A498-50C3-B2507B1EADC2}"/>
              </a:ext>
            </a:extLst>
          </p:cNvPr>
          <p:cNvSpPr/>
          <p:nvPr userDrawn="1"/>
        </p:nvSpPr>
        <p:spPr>
          <a:xfrm>
            <a:off x="318551" y="718560"/>
            <a:ext cx="11571131" cy="5583885"/>
          </a:xfrm>
          <a:custGeom>
            <a:avLst/>
            <a:gdLst>
              <a:gd name="connsiteX0" fmla="*/ 8713873 w 11571131"/>
              <a:gd name="connsiteY0" fmla="*/ 0 h 5583885"/>
              <a:gd name="connsiteX1" fmla="*/ 8649515 w 11571131"/>
              <a:gd name="connsiteY1" fmla="*/ 64285 h 5583885"/>
              <a:gd name="connsiteX2" fmla="*/ 8649515 w 11571131"/>
              <a:gd name="connsiteY2" fmla="*/ 452541 h 5583885"/>
              <a:gd name="connsiteX3" fmla="*/ 8040341 w 11571131"/>
              <a:gd name="connsiteY3" fmla="*/ 1061021 h 5583885"/>
              <a:gd name="connsiteX4" fmla="*/ 0 w 11571131"/>
              <a:gd name="connsiteY4" fmla="*/ 1061021 h 5583885"/>
              <a:gd name="connsiteX5" fmla="*/ 0 w 11571131"/>
              <a:gd name="connsiteY5" fmla="*/ 5583886 h 5583885"/>
              <a:gd name="connsiteX6" fmla="*/ 11571132 w 11571131"/>
              <a:gd name="connsiteY6" fmla="*/ 5583886 h 5583885"/>
              <a:gd name="connsiteX7" fmla="*/ 11571132 w 11571131"/>
              <a:gd name="connsiteY7" fmla="*/ 0 h 5583885"/>
              <a:gd name="connsiteX8" fmla="*/ 8713873 w 11571131"/>
              <a:gd name="connsiteY8" fmla="*/ 0 h 558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71131" h="5583885">
                <a:moveTo>
                  <a:pt x="8713873" y="0"/>
                </a:moveTo>
                <a:cubicBezTo>
                  <a:pt x="8678190" y="0"/>
                  <a:pt x="8649515" y="28642"/>
                  <a:pt x="8649515" y="64285"/>
                </a:cubicBezTo>
                <a:lnTo>
                  <a:pt x="8649515" y="452541"/>
                </a:lnTo>
                <a:cubicBezTo>
                  <a:pt x="8649515" y="788605"/>
                  <a:pt x="8376788" y="1061021"/>
                  <a:pt x="8040341" y="1061021"/>
                </a:cubicBezTo>
                <a:lnTo>
                  <a:pt x="0" y="1061021"/>
                </a:lnTo>
                <a:lnTo>
                  <a:pt x="0" y="5583886"/>
                </a:lnTo>
                <a:lnTo>
                  <a:pt x="11571132" y="5583886"/>
                </a:lnTo>
                <a:lnTo>
                  <a:pt x="11571132" y="0"/>
                </a:lnTo>
                <a:lnTo>
                  <a:pt x="8713873" y="0"/>
                </a:lnTo>
                <a:close/>
              </a:path>
            </a:pathLst>
          </a:custGeom>
          <a:solidFill>
            <a:schemeClr val="accent3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C33F092-A0C8-F569-59B8-1D680CBA2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C9CF5BF6-5165-22E1-A756-2C9459FE54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325076"/>
            <a:ext cx="2690586" cy="2006292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FF647224-3FD3-4524-A661-655283E6A9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251" y="4489498"/>
            <a:ext cx="2690586" cy="1450664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8" name="Espace réservé du texte 8">
            <a:extLst>
              <a:ext uri="{FF2B5EF4-FFF2-40B4-BE49-F238E27FC236}">
                <a16:creationId xmlns:a16="http://schemas.microsoft.com/office/drawing/2014/main" id="{2C65D876-5AA5-F08F-62CD-0A5402F17B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21050" y="2325076"/>
            <a:ext cx="2690586" cy="2006292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29" name="Espace réservé pour une image  12">
            <a:extLst>
              <a:ext uri="{FF2B5EF4-FFF2-40B4-BE49-F238E27FC236}">
                <a16:creationId xmlns:a16="http://schemas.microsoft.com/office/drawing/2014/main" id="{E1A7E35D-B13A-5577-6098-376E8A40A09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21051" y="4489498"/>
            <a:ext cx="2690586" cy="1450664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2" name="Espace réservé du texte 8">
            <a:extLst>
              <a:ext uri="{FF2B5EF4-FFF2-40B4-BE49-F238E27FC236}">
                <a16:creationId xmlns:a16="http://schemas.microsoft.com/office/drawing/2014/main" id="{3A4FFD4B-F934-B713-520F-1F93E0DCE4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6170" y="2325076"/>
            <a:ext cx="2690586" cy="2006292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33" name="Espace réservé pour une image  12">
            <a:extLst>
              <a:ext uri="{FF2B5EF4-FFF2-40B4-BE49-F238E27FC236}">
                <a16:creationId xmlns:a16="http://schemas.microsoft.com/office/drawing/2014/main" id="{0F2A51D8-8EA3-F325-B286-364019234AB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86171" y="4489498"/>
            <a:ext cx="2690586" cy="1450664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7" name="Espace réservé du texte 8">
            <a:extLst>
              <a:ext uri="{FF2B5EF4-FFF2-40B4-BE49-F238E27FC236}">
                <a16:creationId xmlns:a16="http://schemas.microsoft.com/office/drawing/2014/main" id="{C363A9F8-4F8E-90D0-728D-E089E6B06CC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30970" y="2325076"/>
            <a:ext cx="2690586" cy="2006292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38" name="Espace réservé pour une image  12">
            <a:extLst>
              <a:ext uri="{FF2B5EF4-FFF2-40B4-BE49-F238E27FC236}">
                <a16:creationId xmlns:a16="http://schemas.microsoft.com/office/drawing/2014/main" id="{5AF39144-791F-1F66-8490-ED8DD3B6306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030971" y="4489498"/>
            <a:ext cx="2690586" cy="1450664"/>
          </a:xfrm>
        </p:spPr>
        <p:txBody>
          <a:bodyPr anchor="ctr"/>
          <a:lstStyle>
            <a:lvl1pPr algn="ctr">
              <a:defRPr sz="14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C59F5F01-7AAA-87E9-1A09-EC070C17BED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" name="Espace réservé pour une image  6">
            <a:extLst>
              <a:ext uri="{FF2B5EF4-FFF2-40B4-BE49-F238E27FC236}">
                <a16:creationId xmlns:a16="http://schemas.microsoft.com/office/drawing/2014/main" id="{345C5F72-CE8A-209A-9F3F-019ADE3477A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207328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 (incl. 2 high) - txt +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rme libre 34">
            <a:extLst>
              <a:ext uri="{FF2B5EF4-FFF2-40B4-BE49-F238E27FC236}">
                <a16:creationId xmlns:a16="http://schemas.microsoft.com/office/drawing/2014/main" id="{5BF2DF81-2C02-2897-D9CF-37FAE93FBA54}"/>
              </a:ext>
            </a:extLst>
          </p:cNvPr>
          <p:cNvSpPr/>
          <p:nvPr userDrawn="1"/>
        </p:nvSpPr>
        <p:spPr>
          <a:xfrm>
            <a:off x="8962822" y="718559"/>
            <a:ext cx="2929293" cy="5583887"/>
          </a:xfrm>
          <a:custGeom>
            <a:avLst/>
            <a:gdLst>
              <a:gd name="connsiteX0" fmla="*/ 0 w 2929293"/>
              <a:gd name="connsiteY0" fmla="*/ 0 h 4522865"/>
              <a:gd name="connsiteX1" fmla="*/ 2929293 w 2929293"/>
              <a:gd name="connsiteY1" fmla="*/ 0 h 4522865"/>
              <a:gd name="connsiteX2" fmla="*/ 2929293 w 2929293"/>
              <a:gd name="connsiteY2" fmla="*/ 4522865 h 4522865"/>
              <a:gd name="connsiteX3" fmla="*/ 0 w 2929293"/>
              <a:gd name="connsiteY3" fmla="*/ 4522865 h 4522865"/>
              <a:gd name="connsiteX4" fmla="*/ 0 w 2929293"/>
              <a:gd name="connsiteY4" fmla="*/ 0 h 452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9293" h="4522865">
                <a:moveTo>
                  <a:pt x="0" y="0"/>
                </a:moveTo>
                <a:lnTo>
                  <a:pt x="2929293" y="0"/>
                </a:lnTo>
                <a:lnTo>
                  <a:pt x="2929293" y="4522865"/>
                </a:lnTo>
                <a:lnTo>
                  <a:pt x="0" y="4522865"/>
                </a:lnTo>
                <a:lnTo>
                  <a:pt x="0" y="0"/>
                </a:lnTo>
                <a:close/>
              </a:path>
            </a:pathLst>
          </a:custGeom>
          <a:solidFill>
            <a:srgbClr val="CEDDF2">
              <a:alpha val="15000"/>
            </a:srgbClr>
          </a:solidFill>
          <a:ln w="636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3B5FEC89-CB0F-6B39-A838-7A40754561E5}"/>
              </a:ext>
            </a:extLst>
          </p:cNvPr>
          <p:cNvSpPr/>
          <p:nvPr userDrawn="1"/>
        </p:nvSpPr>
        <p:spPr>
          <a:xfrm>
            <a:off x="6106270" y="718560"/>
            <a:ext cx="2856600" cy="5583887"/>
          </a:xfrm>
          <a:custGeom>
            <a:avLst/>
            <a:gdLst>
              <a:gd name="connsiteX0" fmla="*/ 1165198 w 2856600"/>
              <a:gd name="connsiteY0" fmla="*/ 0 h 5583887"/>
              <a:gd name="connsiteX1" fmla="*/ 2856600 w 2856600"/>
              <a:gd name="connsiteY1" fmla="*/ 0 h 5583887"/>
              <a:gd name="connsiteX2" fmla="*/ 2856600 w 2856600"/>
              <a:gd name="connsiteY2" fmla="*/ 5583887 h 5583887"/>
              <a:gd name="connsiteX3" fmla="*/ 0 w 2856600"/>
              <a:gd name="connsiteY3" fmla="*/ 5583887 h 5583887"/>
              <a:gd name="connsiteX4" fmla="*/ 0 w 2856600"/>
              <a:gd name="connsiteY4" fmla="*/ 492858 h 5583887"/>
              <a:gd name="connsiteX5" fmla="*/ 3561 w 2856600"/>
              <a:gd name="connsiteY5" fmla="*/ 452542 h 5583887"/>
              <a:gd name="connsiteX6" fmla="*/ 3561 w 2856600"/>
              <a:gd name="connsiteY6" fmla="*/ 64286 h 5583887"/>
              <a:gd name="connsiteX7" fmla="*/ 67919 w 2856600"/>
              <a:gd name="connsiteY7" fmla="*/ 1 h 5583887"/>
              <a:gd name="connsiteX8" fmla="*/ 1165193 w 2856600"/>
              <a:gd name="connsiteY8" fmla="*/ 1 h 5583887"/>
              <a:gd name="connsiteX9" fmla="*/ 1165198 w 2856600"/>
              <a:gd name="connsiteY9" fmla="*/ 0 h 558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56600" h="5583887">
                <a:moveTo>
                  <a:pt x="1165198" y="0"/>
                </a:moveTo>
                <a:lnTo>
                  <a:pt x="2856600" y="0"/>
                </a:lnTo>
                <a:lnTo>
                  <a:pt x="2856600" y="5583887"/>
                </a:lnTo>
                <a:lnTo>
                  <a:pt x="0" y="5583887"/>
                </a:lnTo>
                <a:lnTo>
                  <a:pt x="0" y="492858"/>
                </a:lnTo>
                <a:lnTo>
                  <a:pt x="3561" y="452542"/>
                </a:lnTo>
                <a:lnTo>
                  <a:pt x="3561" y="64286"/>
                </a:lnTo>
                <a:cubicBezTo>
                  <a:pt x="3561" y="28643"/>
                  <a:pt x="32236" y="1"/>
                  <a:pt x="67919" y="1"/>
                </a:cubicBezTo>
                <a:lnTo>
                  <a:pt x="1165193" y="1"/>
                </a:lnTo>
                <a:lnTo>
                  <a:pt x="1165198" y="0"/>
                </a:lnTo>
                <a:close/>
              </a:path>
            </a:pathLst>
          </a:custGeom>
          <a:solidFill>
            <a:schemeClr val="accent3"/>
          </a:solidFill>
          <a:ln w="636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FE509C2-812E-87E5-B6D3-82821F7463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86170" y="1050202"/>
            <a:ext cx="2690586" cy="3281166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E2929353-1A09-BCDF-720C-4D3E261F230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41130" y="1050202"/>
            <a:ext cx="2690586" cy="3281166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26E6162A-36FD-FE6B-4EB1-956C3454AFC9}"/>
              </a:ext>
            </a:extLst>
          </p:cNvPr>
          <p:cNvSpPr/>
          <p:nvPr userDrawn="1"/>
        </p:nvSpPr>
        <p:spPr>
          <a:xfrm>
            <a:off x="3249670" y="1211419"/>
            <a:ext cx="2856600" cy="5091029"/>
          </a:xfrm>
          <a:custGeom>
            <a:avLst/>
            <a:gdLst>
              <a:gd name="connsiteX0" fmla="*/ 2856600 w 2856600"/>
              <a:gd name="connsiteY0" fmla="*/ 0 h 5091029"/>
              <a:gd name="connsiteX1" fmla="*/ 2856600 w 2856600"/>
              <a:gd name="connsiteY1" fmla="*/ 5091029 h 5091029"/>
              <a:gd name="connsiteX2" fmla="*/ 0 w 2856600"/>
              <a:gd name="connsiteY2" fmla="*/ 5091029 h 5091029"/>
              <a:gd name="connsiteX3" fmla="*/ 0 w 2856600"/>
              <a:gd name="connsiteY3" fmla="*/ 568163 h 5091029"/>
              <a:gd name="connsiteX4" fmla="*/ 2250997 w 2856600"/>
              <a:gd name="connsiteY4" fmla="*/ 568163 h 5091029"/>
              <a:gd name="connsiteX5" fmla="*/ 2373760 w 2856600"/>
              <a:gd name="connsiteY5" fmla="*/ 555802 h 5091029"/>
              <a:gd name="connsiteX6" fmla="*/ 2850647 w 2856600"/>
              <a:gd name="connsiteY6" fmla="*/ 67398 h 5091029"/>
              <a:gd name="connsiteX7" fmla="*/ 2856600 w 2856600"/>
              <a:gd name="connsiteY7" fmla="*/ 0 h 509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6600" h="5091029">
                <a:moveTo>
                  <a:pt x="2856600" y="0"/>
                </a:moveTo>
                <a:lnTo>
                  <a:pt x="2856600" y="5091029"/>
                </a:lnTo>
                <a:lnTo>
                  <a:pt x="0" y="5091029"/>
                </a:lnTo>
                <a:lnTo>
                  <a:pt x="0" y="568163"/>
                </a:lnTo>
                <a:lnTo>
                  <a:pt x="2250997" y="568163"/>
                </a:lnTo>
                <a:lnTo>
                  <a:pt x="2373760" y="555802"/>
                </a:lnTo>
                <a:cubicBezTo>
                  <a:pt x="2616656" y="506158"/>
                  <a:pt x="2806885" y="312125"/>
                  <a:pt x="2850647" y="67398"/>
                </a:cubicBezTo>
                <a:lnTo>
                  <a:pt x="2856600" y="0"/>
                </a:lnTo>
                <a:close/>
              </a:path>
            </a:pathLst>
          </a:custGeom>
          <a:solidFill>
            <a:srgbClr val="CEDDF2">
              <a:alpha val="15000"/>
            </a:srgbClr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31D067C2-3A45-39A3-FE76-B81A21F505D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31210" y="2325076"/>
            <a:ext cx="2690586" cy="2006292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8" name="Espace réservé pour une image  12">
            <a:extLst>
              <a:ext uri="{FF2B5EF4-FFF2-40B4-BE49-F238E27FC236}">
                <a16:creationId xmlns:a16="http://schemas.microsoft.com/office/drawing/2014/main" id="{06B1BC2B-A5B5-7790-3D70-5209DB03D16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31211" y="4489498"/>
            <a:ext cx="2690586" cy="1450664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</a:t>
            </a:r>
          </a:p>
        </p:txBody>
      </p:sp>
      <p:sp>
        <p:nvSpPr>
          <p:cNvPr id="11" name="Espace réservé pour une image  12">
            <a:extLst>
              <a:ext uri="{FF2B5EF4-FFF2-40B4-BE49-F238E27FC236}">
                <a16:creationId xmlns:a16="http://schemas.microsoft.com/office/drawing/2014/main" id="{3888B2CD-99FA-D595-5D0E-DF0900EA6C8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86171" y="4489498"/>
            <a:ext cx="2690586" cy="1450664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</a:t>
            </a:r>
          </a:p>
        </p:txBody>
      </p:sp>
      <p:sp>
        <p:nvSpPr>
          <p:cNvPr id="17" name="Espace réservé pour une image  12">
            <a:extLst>
              <a:ext uri="{FF2B5EF4-FFF2-40B4-BE49-F238E27FC236}">
                <a16:creationId xmlns:a16="http://schemas.microsoft.com/office/drawing/2014/main" id="{92B3C17B-2693-6C73-272C-2B497A53881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041131" y="4489498"/>
            <a:ext cx="2690586" cy="1450664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</a:t>
            </a: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D59974F9-03FB-8592-4E22-2D791C96B1FC}"/>
              </a:ext>
            </a:extLst>
          </p:cNvPr>
          <p:cNvSpPr/>
          <p:nvPr userDrawn="1"/>
        </p:nvSpPr>
        <p:spPr>
          <a:xfrm>
            <a:off x="318552" y="1779581"/>
            <a:ext cx="2929293" cy="4522865"/>
          </a:xfrm>
          <a:custGeom>
            <a:avLst/>
            <a:gdLst>
              <a:gd name="connsiteX0" fmla="*/ 0 w 2929293"/>
              <a:gd name="connsiteY0" fmla="*/ 0 h 4522865"/>
              <a:gd name="connsiteX1" fmla="*/ 2929293 w 2929293"/>
              <a:gd name="connsiteY1" fmla="*/ 0 h 4522865"/>
              <a:gd name="connsiteX2" fmla="*/ 2929293 w 2929293"/>
              <a:gd name="connsiteY2" fmla="*/ 4522865 h 4522865"/>
              <a:gd name="connsiteX3" fmla="*/ 0 w 2929293"/>
              <a:gd name="connsiteY3" fmla="*/ 4522865 h 4522865"/>
              <a:gd name="connsiteX4" fmla="*/ 0 w 2929293"/>
              <a:gd name="connsiteY4" fmla="*/ 0 h 452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9293" h="4522865">
                <a:moveTo>
                  <a:pt x="0" y="0"/>
                </a:moveTo>
                <a:lnTo>
                  <a:pt x="2929293" y="0"/>
                </a:lnTo>
                <a:lnTo>
                  <a:pt x="2929293" y="4522865"/>
                </a:lnTo>
                <a:lnTo>
                  <a:pt x="0" y="45228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C33F092-A0C8-F569-59B8-1D680CBA2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5711227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C9CF5BF6-5165-22E1-A756-2C9459FE54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325076"/>
            <a:ext cx="2690586" cy="2006292"/>
          </a:xfrm>
        </p:spPr>
        <p:txBody>
          <a:bodyPr/>
          <a:lstStyle>
            <a:lvl1pPr>
              <a:defRPr sz="1200" cap="all" baseline="0">
                <a:solidFill>
                  <a:schemeClr val="tx2"/>
                </a:solidFill>
              </a:defRPr>
            </a:lvl1pPr>
            <a:lvl2pPr>
              <a:defRPr sz="1000" b="1" i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buNone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3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FF647224-3FD3-4524-A661-655283E6A92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251" y="4489498"/>
            <a:ext cx="2690586" cy="1450664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r>
              <a:rPr lang="fr-FR" dirty="0"/>
              <a:t> </a:t>
            </a:r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1064C31E-BCC7-2F36-0A19-36BB33235B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4F016D16-EF9A-BB46-80C2-8CA8CE8AAF8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776158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- DataV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que 25">
            <a:extLst>
              <a:ext uri="{FF2B5EF4-FFF2-40B4-BE49-F238E27FC236}">
                <a16:creationId xmlns:a16="http://schemas.microsoft.com/office/drawing/2014/main" id="{E71426DC-C5BF-146C-D529-BBC14F314A16}"/>
              </a:ext>
            </a:extLst>
          </p:cNvPr>
          <p:cNvSpPr/>
          <p:nvPr userDrawn="1"/>
        </p:nvSpPr>
        <p:spPr>
          <a:xfrm>
            <a:off x="318551" y="718560"/>
            <a:ext cx="11571131" cy="5583885"/>
          </a:xfrm>
          <a:custGeom>
            <a:avLst/>
            <a:gdLst>
              <a:gd name="connsiteX0" fmla="*/ 8713873 w 11571131"/>
              <a:gd name="connsiteY0" fmla="*/ 0 h 5583885"/>
              <a:gd name="connsiteX1" fmla="*/ 8649515 w 11571131"/>
              <a:gd name="connsiteY1" fmla="*/ 64285 h 5583885"/>
              <a:gd name="connsiteX2" fmla="*/ 8649515 w 11571131"/>
              <a:gd name="connsiteY2" fmla="*/ 452541 h 5583885"/>
              <a:gd name="connsiteX3" fmla="*/ 8040341 w 11571131"/>
              <a:gd name="connsiteY3" fmla="*/ 1061021 h 5583885"/>
              <a:gd name="connsiteX4" fmla="*/ 0 w 11571131"/>
              <a:gd name="connsiteY4" fmla="*/ 1061021 h 5583885"/>
              <a:gd name="connsiteX5" fmla="*/ 0 w 11571131"/>
              <a:gd name="connsiteY5" fmla="*/ 5583886 h 5583885"/>
              <a:gd name="connsiteX6" fmla="*/ 11571132 w 11571131"/>
              <a:gd name="connsiteY6" fmla="*/ 5583886 h 5583885"/>
              <a:gd name="connsiteX7" fmla="*/ 11571132 w 11571131"/>
              <a:gd name="connsiteY7" fmla="*/ 0 h 5583885"/>
              <a:gd name="connsiteX8" fmla="*/ 8713873 w 11571131"/>
              <a:gd name="connsiteY8" fmla="*/ 0 h 5583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71131" h="5583885">
                <a:moveTo>
                  <a:pt x="8713873" y="0"/>
                </a:moveTo>
                <a:cubicBezTo>
                  <a:pt x="8678190" y="0"/>
                  <a:pt x="8649515" y="28642"/>
                  <a:pt x="8649515" y="64285"/>
                </a:cubicBezTo>
                <a:lnTo>
                  <a:pt x="8649515" y="452541"/>
                </a:lnTo>
                <a:cubicBezTo>
                  <a:pt x="8649515" y="788605"/>
                  <a:pt x="8376788" y="1061021"/>
                  <a:pt x="8040341" y="1061021"/>
                </a:cubicBezTo>
                <a:lnTo>
                  <a:pt x="0" y="1061021"/>
                </a:lnTo>
                <a:lnTo>
                  <a:pt x="0" y="5583886"/>
                </a:lnTo>
                <a:lnTo>
                  <a:pt x="11571132" y="5583886"/>
                </a:lnTo>
                <a:lnTo>
                  <a:pt x="11571132" y="0"/>
                </a:lnTo>
                <a:lnTo>
                  <a:pt x="8713873" y="0"/>
                </a:lnTo>
                <a:close/>
              </a:path>
            </a:pathLst>
          </a:custGeom>
          <a:solidFill>
            <a:schemeClr val="accent3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6" name="Espace réservé du graphique 17">
            <a:extLst>
              <a:ext uri="{FF2B5EF4-FFF2-40B4-BE49-F238E27FC236}">
                <a16:creationId xmlns:a16="http://schemas.microsoft.com/office/drawing/2014/main" id="{F1732A2E-615B-10B2-41C9-58B0E0523449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552029" y="2562447"/>
            <a:ext cx="3390900" cy="167781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7" name="Espace réservé du graphique 17">
            <a:extLst>
              <a:ext uri="{FF2B5EF4-FFF2-40B4-BE49-F238E27FC236}">
                <a16:creationId xmlns:a16="http://schemas.microsoft.com/office/drawing/2014/main" id="{A5F83A2D-0BB8-E043-4C3E-73116D4C3005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552029" y="4290598"/>
            <a:ext cx="3390900" cy="186957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9" name="Espace réservé du texte 23">
            <a:extLst>
              <a:ext uri="{FF2B5EF4-FFF2-40B4-BE49-F238E27FC236}">
                <a16:creationId xmlns:a16="http://schemas.microsoft.com/office/drawing/2014/main" id="{CB1D2977-5448-C579-4B03-B3E244CE8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2028" y="2104735"/>
            <a:ext cx="3390902" cy="402711"/>
          </a:xfrm>
        </p:spPr>
        <p:txBody>
          <a:bodyPr/>
          <a:lstStyle>
            <a:lvl1pPr>
              <a:spcAft>
                <a:spcPts val="1200"/>
              </a:spcAft>
              <a:defRPr sz="18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30" name="Espace réservé du graphique 17">
            <a:extLst>
              <a:ext uri="{FF2B5EF4-FFF2-40B4-BE49-F238E27FC236}">
                <a16:creationId xmlns:a16="http://schemas.microsoft.com/office/drawing/2014/main" id="{2A7A1AF4-14C0-85DE-7A2A-8E8B6CF1A56B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4436510" y="2562447"/>
            <a:ext cx="3390900" cy="167781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1" name="Espace réservé du graphique 17">
            <a:extLst>
              <a:ext uri="{FF2B5EF4-FFF2-40B4-BE49-F238E27FC236}">
                <a16:creationId xmlns:a16="http://schemas.microsoft.com/office/drawing/2014/main" id="{355C7B2C-E646-B020-6648-D5362A283C63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436510" y="4290598"/>
            <a:ext cx="3390900" cy="186957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2" name="Espace réservé du graphique 17">
            <a:extLst>
              <a:ext uri="{FF2B5EF4-FFF2-40B4-BE49-F238E27FC236}">
                <a16:creationId xmlns:a16="http://schemas.microsoft.com/office/drawing/2014/main" id="{9790BAE9-8014-3BA1-7F7D-C08729BB2D8B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8258702" y="2562446"/>
            <a:ext cx="3390900" cy="202784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3" name="Espace réservé du texte 27">
            <a:extLst>
              <a:ext uri="{FF2B5EF4-FFF2-40B4-BE49-F238E27FC236}">
                <a16:creationId xmlns:a16="http://schemas.microsoft.com/office/drawing/2014/main" id="{33194332-A74A-1A08-2B1D-84AE3F50E2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41880" y="4791455"/>
            <a:ext cx="2642616" cy="795529"/>
          </a:xfrm>
        </p:spPr>
        <p:txBody>
          <a:bodyPr/>
          <a:lstStyle>
            <a:lvl1pPr algn="ctr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defRPr sz="7000" b="0" i="0" cap="all" baseline="0">
                <a:solidFill>
                  <a:schemeClr val="tx2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 b="0" i="0">
                <a:latin typeface="Montserrat" pitchFamily="2" charset="77"/>
              </a:defRPr>
            </a:lvl2pPr>
            <a:lvl3pPr marL="0" indent="0">
              <a:buNone/>
              <a:defRPr sz="1200" b="0" i="0">
                <a:latin typeface="Montserrat Medium" pitchFamily="2" charset="77"/>
              </a:defRPr>
            </a:lvl3pPr>
            <a:lvl4pPr marL="138113" indent="-138113">
              <a:buFont typeface="Arial" panose="020B0604020202020204" pitchFamily="34" charset="0"/>
              <a:buChar char="•"/>
              <a:tabLst/>
              <a:defRPr sz="1200" b="0" i="0">
                <a:latin typeface="Montserrat Medium" pitchFamily="2" charset="77"/>
              </a:defRPr>
            </a:lvl4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34" name="Espace réservé du texte 27">
            <a:extLst>
              <a:ext uri="{FF2B5EF4-FFF2-40B4-BE49-F238E27FC236}">
                <a16:creationId xmlns:a16="http://schemas.microsoft.com/office/drawing/2014/main" id="{ED235448-4512-3477-F16F-BD5E9BD1685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41880" y="5541263"/>
            <a:ext cx="2642616" cy="715463"/>
          </a:xfr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50" b="0" i="0" cap="none" baseline="0"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 b="0" i="0">
                <a:latin typeface="Montserrat" pitchFamily="2" charset="77"/>
              </a:defRPr>
            </a:lvl2pPr>
            <a:lvl3pPr marL="0" indent="0">
              <a:buNone/>
              <a:defRPr sz="1200" b="0" i="0">
                <a:latin typeface="Montserrat Medium" pitchFamily="2" charset="77"/>
              </a:defRPr>
            </a:lvl3pPr>
            <a:lvl4pPr marL="138113" indent="-138113">
              <a:buFont typeface="Arial" panose="020B0604020202020204" pitchFamily="34" charset="0"/>
              <a:buChar char="•"/>
              <a:tabLst/>
              <a:defRPr sz="1200" b="0" i="0">
                <a:latin typeface="Montserrat Medium" pitchFamily="2" charset="77"/>
              </a:defRPr>
            </a:lvl4pPr>
          </a:lstStyle>
          <a:p>
            <a:pPr lvl="0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3" name="Espace réservé du texte 21">
            <a:extLst>
              <a:ext uri="{FF2B5EF4-FFF2-40B4-BE49-F238E27FC236}">
                <a16:creationId xmlns:a16="http://schemas.microsoft.com/office/drawing/2014/main" id="{CACE5CAA-E58F-70B2-4F25-A25DD78799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A4B01B-0705-32A0-144E-C385B4576D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3EDE5F65-2EB0-1349-F150-0979924C4A4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092454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(incl. 2 high) - DataV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>
            <a:extLst>
              <a:ext uri="{FF2B5EF4-FFF2-40B4-BE49-F238E27FC236}">
                <a16:creationId xmlns:a16="http://schemas.microsoft.com/office/drawing/2014/main" id="{F66AEF18-72F5-5F24-A7E5-847B3E44B3D6}"/>
              </a:ext>
            </a:extLst>
          </p:cNvPr>
          <p:cNvSpPr/>
          <p:nvPr userDrawn="1"/>
        </p:nvSpPr>
        <p:spPr>
          <a:xfrm>
            <a:off x="4176406" y="718560"/>
            <a:ext cx="3857854" cy="5583887"/>
          </a:xfrm>
          <a:custGeom>
            <a:avLst/>
            <a:gdLst>
              <a:gd name="connsiteX0" fmla="*/ 3107909 w 3857854"/>
              <a:gd name="connsiteY0" fmla="*/ 0 h 5583887"/>
              <a:gd name="connsiteX1" fmla="*/ 3857854 w 3857854"/>
              <a:gd name="connsiteY1" fmla="*/ 0 h 5583887"/>
              <a:gd name="connsiteX2" fmla="*/ 3857854 w 3857854"/>
              <a:gd name="connsiteY2" fmla="*/ 5583887 h 5583887"/>
              <a:gd name="connsiteX3" fmla="*/ 0 w 3857854"/>
              <a:gd name="connsiteY3" fmla="*/ 5583887 h 5583887"/>
              <a:gd name="connsiteX4" fmla="*/ 0 w 3857854"/>
              <a:gd name="connsiteY4" fmla="*/ 1061021 h 5583887"/>
              <a:gd name="connsiteX5" fmla="*/ 1337108 w 3857854"/>
              <a:gd name="connsiteY5" fmla="*/ 1061021 h 5583887"/>
              <a:gd name="connsiteX6" fmla="*/ 1459871 w 3857854"/>
              <a:gd name="connsiteY6" fmla="*/ 1048660 h 5583887"/>
              <a:gd name="connsiteX7" fmla="*/ 1946272 w 3857854"/>
              <a:gd name="connsiteY7" fmla="*/ 452542 h 5583887"/>
              <a:gd name="connsiteX8" fmla="*/ 1946272 w 3857854"/>
              <a:gd name="connsiteY8" fmla="*/ 64286 h 5583887"/>
              <a:gd name="connsiteX9" fmla="*/ 2010630 w 3857854"/>
              <a:gd name="connsiteY9" fmla="*/ 1 h 5583887"/>
              <a:gd name="connsiteX10" fmla="*/ 3107904 w 3857854"/>
              <a:gd name="connsiteY10" fmla="*/ 1 h 5583887"/>
              <a:gd name="connsiteX11" fmla="*/ 3107909 w 3857854"/>
              <a:gd name="connsiteY11" fmla="*/ 0 h 558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57854" h="5583887">
                <a:moveTo>
                  <a:pt x="3107909" y="0"/>
                </a:moveTo>
                <a:lnTo>
                  <a:pt x="3857854" y="0"/>
                </a:lnTo>
                <a:lnTo>
                  <a:pt x="3857854" y="5583887"/>
                </a:lnTo>
                <a:lnTo>
                  <a:pt x="0" y="5583887"/>
                </a:lnTo>
                <a:lnTo>
                  <a:pt x="0" y="1061021"/>
                </a:lnTo>
                <a:lnTo>
                  <a:pt x="1337108" y="1061021"/>
                </a:lnTo>
                <a:lnTo>
                  <a:pt x="1459871" y="1048660"/>
                </a:lnTo>
                <a:cubicBezTo>
                  <a:pt x="1737466" y="991924"/>
                  <a:pt x="1946272" y="746598"/>
                  <a:pt x="1946272" y="452542"/>
                </a:cubicBezTo>
                <a:lnTo>
                  <a:pt x="1946272" y="64286"/>
                </a:lnTo>
                <a:cubicBezTo>
                  <a:pt x="1946272" y="28643"/>
                  <a:pt x="1974947" y="1"/>
                  <a:pt x="2010630" y="1"/>
                </a:cubicBezTo>
                <a:lnTo>
                  <a:pt x="3107904" y="1"/>
                </a:lnTo>
                <a:lnTo>
                  <a:pt x="3107909" y="0"/>
                </a:lnTo>
                <a:close/>
              </a:path>
            </a:pathLst>
          </a:custGeom>
          <a:solidFill>
            <a:srgbClr val="CEDDF2">
              <a:alpha val="15000"/>
            </a:srgbClr>
          </a:solidFill>
          <a:ln w="636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F75CC5A-84D6-617E-6A8D-159367C128DF}"/>
              </a:ext>
            </a:extLst>
          </p:cNvPr>
          <p:cNvSpPr/>
          <p:nvPr userDrawn="1"/>
        </p:nvSpPr>
        <p:spPr>
          <a:xfrm>
            <a:off x="8034261" y="718559"/>
            <a:ext cx="3857854" cy="5583887"/>
          </a:xfrm>
          <a:custGeom>
            <a:avLst/>
            <a:gdLst>
              <a:gd name="connsiteX0" fmla="*/ 0 w 2929293"/>
              <a:gd name="connsiteY0" fmla="*/ 0 h 4522865"/>
              <a:gd name="connsiteX1" fmla="*/ 2929293 w 2929293"/>
              <a:gd name="connsiteY1" fmla="*/ 0 h 4522865"/>
              <a:gd name="connsiteX2" fmla="*/ 2929293 w 2929293"/>
              <a:gd name="connsiteY2" fmla="*/ 4522865 h 4522865"/>
              <a:gd name="connsiteX3" fmla="*/ 0 w 2929293"/>
              <a:gd name="connsiteY3" fmla="*/ 4522865 h 4522865"/>
              <a:gd name="connsiteX4" fmla="*/ 0 w 2929293"/>
              <a:gd name="connsiteY4" fmla="*/ 0 h 452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9293" h="4522865">
                <a:moveTo>
                  <a:pt x="0" y="0"/>
                </a:moveTo>
                <a:lnTo>
                  <a:pt x="2929293" y="0"/>
                </a:lnTo>
                <a:lnTo>
                  <a:pt x="2929293" y="4522865"/>
                </a:lnTo>
                <a:lnTo>
                  <a:pt x="0" y="4522865"/>
                </a:lnTo>
                <a:lnTo>
                  <a:pt x="0" y="0"/>
                </a:lnTo>
                <a:close/>
              </a:path>
            </a:pathLst>
          </a:custGeom>
          <a:solidFill>
            <a:srgbClr val="E7EBEF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6E6ACC18-C2C1-6A7E-7CD9-FF12039A1094}"/>
              </a:ext>
            </a:extLst>
          </p:cNvPr>
          <p:cNvSpPr/>
          <p:nvPr userDrawn="1"/>
        </p:nvSpPr>
        <p:spPr>
          <a:xfrm>
            <a:off x="8034260" y="718560"/>
            <a:ext cx="3838578" cy="5583887"/>
          </a:xfrm>
          <a:custGeom>
            <a:avLst/>
            <a:gdLst>
              <a:gd name="connsiteX0" fmla="*/ 0 w 3838578"/>
              <a:gd name="connsiteY0" fmla="*/ 0 h 5583887"/>
              <a:gd name="connsiteX1" fmla="*/ 981319 w 3838578"/>
              <a:gd name="connsiteY1" fmla="*/ 0 h 5583887"/>
              <a:gd name="connsiteX2" fmla="*/ 2107314 w 3838578"/>
              <a:gd name="connsiteY2" fmla="*/ 0 h 5583887"/>
              <a:gd name="connsiteX3" fmla="*/ 3838578 w 3838578"/>
              <a:gd name="connsiteY3" fmla="*/ 0 h 5583887"/>
              <a:gd name="connsiteX4" fmla="*/ 3838578 w 3838578"/>
              <a:gd name="connsiteY4" fmla="*/ 5583886 h 5583887"/>
              <a:gd name="connsiteX5" fmla="*/ 2107314 w 3838578"/>
              <a:gd name="connsiteY5" fmla="*/ 5583886 h 5583887"/>
              <a:gd name="connsiteX6" fmla="*/ 1010035 w 3838578"/>
              <a:gd name="connsiteY6" fmla="*/ 5583886 h 5583887"/>
              <a:gd name="connsiteX7" fmla="*/ 1010035 w 3838578"/>
              <a:gd name="connsiteY7" fmla="*/ 5583887 h 5583887"/>
              <a:gd name="connsiteX8" fmla="*/ 0 w 3838578"/>
              <a:gd name="connsiteY8" fmla="*/ 5583887 h 5583887"/>
              <a:gd name="connsiteX9" fmla="*/ 0 w 3838578"/>
              <a:gd name="connsiteY9" fmla="*/ 0 h 558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38578" h="5583887">
                <a:moveTo>
                  <a:pt x="0" y="0"/>
                </a:moveTo>
                <a:lnTo>
                  <a:pt x="981319" y="0"/>
                </a:lnTo>
                <a:lnTo>
                  <a:pt x="2107314" y="0"/>
                </a:lnTo>
                <a:lnTo>
                  <a:pt x="3838578" y="0"/>
                </a:lnTo>
                <a:lnTo>
                  <a:pt x="3838578" y="5583886"/>
                </a:lnTo>
                <a:lnTo>
                  <a:pt x="2107314" y="5583886"/>
                </a:lnTo>
                <a:lnTo>
                  <a:pt x="1010035" y="5583886"/>
                </a:lnTo>
                <a:lnTo>
                  <a:pt x="1010035" y="5583887"/>
                </a:lnTo>
                <a:lnTo>
                  <a:pt x="0" y="55838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36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D59974F9-03FB-8592-4E22-2D791C96B1FC}"/>
              </a:ext>
            </a:extLst>
          </p:cNvPr>
          <p:cNvSpPr/>
          <p:nvPr userDrawn="1"/>
        </p:nvSpPr>
        <p:spPr>
          <a:xfrm>
            <a:off x="318552" y="1779581"/>
            <a:ext cx="3857854" cy="4522865"/>
          </a:xfrm>
          <a:custGeom>
            <a:avLst/>
            <a:gdLst>
              <a:gd name="connsiteX0" fmla="*/ 0 w 2929293"/>
              <a:gd name="connsiteY0" fmla="*/ 0 h 4522865"/>
              <a:gd name="connsiteX1" fmla="*/ 2929293 w 2929293"/>
              <a:gd name="connsiteY1" fmla="*/ 0 h 4522865"/>
              <a:gd name="connsiteX2" fmla="*/ 2929293 w 2929293"/>
              <a:gd name="connsiteY2" fmla="*/ 4522865 h 4522865"/>
              <a:gd name="connsiteX3" fmla="*/ 0 w 2929293"/>
              <a:gd name="connsiteY3" fmla="*/ 4522865 h 4522865"/>
              <a:gd name="connsiteX4" fmla="*/ 0 w 2929293"/>
              <a:gd name="connsiteY4" fmla="*/ 0 h 452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9293" h="4522865">
                <a:moveTo>
                  <a:pt x="0" y="0"/>
                </a:moveTo>
                <a:lnTo>
                  <a:pt x="2929293" y="0"/>
                </a:lnTo>
                <a:lnTo>
                  <a:pt x="2929293" y="4522865"/>
                </a:lnTo>
                <a:lnTo>
                  <a:pt x="0" y="45228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EC33F092-A0C8-F569-59B8-1D680CBA28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5711227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18" name="Espace réservé du graphique 17">
            <a:extLst>
              <a:ext uri="{FF2B5EF4-FFF2-40B4-BE49-F238E27FC236}">
                <a16:creationId xmlns:a16="http://schemas.microsoft.com/office/drawing/2014/main" id="{E84108A4-8EF2-2975-83DC-621707FE923F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552029" y="2562447"/>
            <a:ext cx="3390900" cy="167781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19" name="Espace réservé du graphique 17">
            <a:extLst>
              <a:ext uri="{FF2B5EF4-FFF2-40B4-BE49-F238E27FC236}">
                <a16:creationId xmlns:a16="http://schemas.microsoft.com/office/drawing/2014/main" id="{29AA61D9-731A-F09C-46F4-2FFB891669C3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552029" y="4290598"/>
            <a:ext cx="3390900" cy="186957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0" name="Espace réservé du texte 23">
            <a:extLst>
              <a:ext uri="{FF2B5EF4-FFF2-40B4-BE49-F238E27FC236}">
                <a16:creationId xmlns:a16="http://schemas.microsoft.com/office/drawing/2014/main" id="{21F46788-DB0A-3E8B-9042-3828FA6B23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2028" y="2104735"/>
            <a:ext cx="3390902" cy="402711"/>
          </a:xfrm>
        </p:spPr>
        <p:txBody>
          <a:bodyPr/>
          <a:lstStyle>
            <a:lvl1pPr>
              <a:spcAft>
                <a:spcPts val="1200"/>
              </a:spcAft>
              <a:defRPr sz="18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21" name="Espace réservé du graphique 17">
            <a:extLst>
              <a:ext uri="{FF2B5EF4-FFF2-40B4-BE49-F238E27FC236}">
                <a16:creationId xmlns:a16="http://schemas.microsoft.com/office/drawing/2014/main" id="{0C4D069A-7470-5B50-91B2-909E05A06347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4436510" y="2562447"/>
            <a:ext cx="3390900" cy="167781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3" name="Espace réservé du graphique 17">
            <a:extLst>
              <a:ext uri="{FF2B5EF4-FFF2-40B4-BE49-F238E27FC236}">
                <a16:creationId xmlns:a16="http://schemas.microsoft.com/office/drawing/2014/main" id="{0ABFA951-8460-3913-78A8-2BD8E282BD01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436510" y="4290598"/>
            <a:ext cx="3390900" cy="186957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4" name="Espace réservé du graphique 17">
            <a:extLst>
              <a:ext uri="{FF2B5EF4-FFF2-40B4-BE49-F238E27FC236}">
                <a16:creationId xmlns:a16="http://schemas.microsoft.com/office/drawing/2014/main" id="{9D4FDD5D-8DA9-C5DC-33AC-608A12E15D3C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8258702" y="2562446"/>
            <a:ext cx="3390900" cy="2027841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5" name="Espace réservé du texte 27">
            <a:extLst>
              <a:ext uri="{FF2B5EF4-FFF2-40B4-BE49-F238E27FC236}">
                <a16:creationId xmlns:a16="http://schemas.microsoft.com/office/drawing/2014/main" id="{76DE0190-3F00-3428-8991-E84D441D8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41880" y="4791455"/>
            <a:ext cx="2642616" cy="795529"/>
          </a:xfrm>
        </p:spPr>
        <p:txBody>
          <a:bodyPr/>
          <a:lstStyle>
            <a:lvl1pPr algn="ctr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defRPr sz="7000" b="0" i="0" cap="all" baseline="0">
                <a:solidFill>
                  <a:schemeClr val="tx2"/>
                </a:solidFill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 b="0" i="0">
                <a:latin typeface="Montserrat" pitchFamily="2" charset="77"/>
              </a:defRPr>
            </a:lvl2pPr>
            <a:lvl3pPr marL="0" indent="0">
              <a:buNone/>
              <a:defRPr sz="1200" b="0" i="0">
                <a:latin typeface="Montserrat Medium" pitchFamily="2" charset="77"/>
              </a:defRPr>
            </a:lvl3pPr>
            <a:lvl4pPr marL="138113" indent="-138113">
              <a:buFont typeface="Arial" panose="020B0604020202020204" pitchFamily="34" charset="0"/>
              <a:buChar char="•"/>
              <a:tabLst/>
              <a:defRPr sz="1200" b="0" i="0">
                <a:latin typeface="Montserrat Medium" pitchFamily="2" charset="77"/>
              </a:defRPr>
            </a:lvl4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26" name="Espace réservé du texte 27">
            <a:extLst>
              <a:ext uri="{FF2B5EF4-FFF2-40B4-BE49-F238E27FC236}">
                <a16:creationId xmlns:a16="http://schemas.microsoft.com/office/drawing/2014/main" id="{E2D038D2-55D2-CBD9-790E-4498480277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41880" y="5541263"/>
            <a:ext cx="2642616" cy="715463"/>
          </a:xfr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850" b="0" i="0" cap="none" baseline="0">
                <a:latin typeface="Montserrat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700" b="0" i="0">
                <a:latin typeface="Montserrat" pitchFamily="2" charset="77"/>
              </a:defRPr>
            </a:lvl2pPr>
            <a:lvl3pPr marL="0" indent="0">
              <a:buNone/>
              <a:defRPr sz="1200" b="0" i="0">
                <a:latin typeface="Montserrat Medium" pitchFamily="2" charset="77"/>
              </a:defRPr>
            </a:lvl3pPr>
            <a:lvl4pPr marL="138113" indent="-138113">
              <a:buFont typeface="Arial" panose="020B0604020202020204" pitchFamily="34" charset="0"/>
              <a:buChar char="•"/>
              <a:tabLst/>
              <a:defRPr sz="1200" b="0" i="0">
                <a:latin typeface="Montserrat Medium" pitchFamily="2" charset="77"/>
              </a:defRPr>
            </a:lvl4pPr>
          </a:lstStyle>
          <a:p>
            <a:pPr lvl="0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1251FB55-A452-E717-AC72-5718471221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4" name="Espace réservé pour une image  6">
            <a:extLst>
              <a:ext uri="{FF2B5EF4-FFF2-40B4-BE49-F238E27FC236}">
                <a16:creationId xmlns:a16="http://schemas.microsoft.com/office/drawing/2014/main" id="{DCC3D0F8-93AF-7494-1904-44F09DE82A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105803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- icons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9212E30E-D084-986E-5CDB-E898E18F0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551" y="716359"/>
            <a:ext cx="11571132" cy="1079173"/>
          </a:xfrm>
          <a:prstGeom prst="rect">
            <a:avLst/>
          </a:prstGeom>
        </p:spPr>
      </p:pic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E6DFFF55-63B9-2481-328D-923D069D7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18" name="Espace réservé du tableau 17">
            <a:extLst>
              <a:ext uri="{FF2B5EF4-FFF2-40B4-BE49-F238E27FC236}">
                <a16:creationId xmlns:a16="http://schemas.microsoft.com/office/drawing/2014/main" id="{F28BEEFE-928D-8545-2155-53B1798DAC26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1344613" y="2298700"/>
            <a:ext cx="9412287" cy="3497263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table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09C120FF-F4D5-3A18-22DD-5AAD6F4F20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4" name="Espace réservé pour une image  6">
            <a:extLst>
              <a:ext uri="{FF2B5EF4-FFF2-40B4-BE49-F238E27FC236}">
                <a16:creationId xmlns:a16="http://schemas.microsoft.com/office/drawing/2014/main" id="{8BCB0FF2-5E82-3E70-C1FD-044DD78C4C0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1770995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- txt + DataVi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9212E30E-D084-986E-5CDB-E898E18F0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551" y="716359"/>
            <a:ext cx="11571132" cy="1079173"/>
          </a:xfrm>
          <a:prstGeom prst="rect">
            <a:avLst/>
          </a:prstGeom>
        </p:spPr>
      </p:pic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E6DFFF55-63B9-2481-328D-923D069D7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2" name="Espace réservé du texte 23">
            <a:extLst>
              <a:ext uri="{FF2B5EF4-FFF2-40B4-BE49-F238E27FC236}">
                <a16:creationId xmlns:a16="http://schemas.microsoft.com/office/drawing/2014/main" id="{ABCD2D2D-E403-2AB7-32C1-4D5F688D9C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8551" y="1860678"/>
            <a:ext cx="8045520" cy="4280963"/>
          </a:xfrm>
        </p:spPr>
        <p:txBody>
          <a:bodyPr/>
          <a:lstStyle>
            <a:lvl1pPr>
              <a:spcAft>
                <a:spcPts val="12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7" name="Espace réservé du texte 23">
            <a:extLst>
              <a:ext uri="{FF2B5EF4-FFF2-40B4-BE49-F238E27FC236}">
                <a16:creationId xmlns:a16="http://schemas.microsoft.com/office/drawing/2014/main" id="{4FC75154-9573-FA24-B1CA-745930551D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59596" y="4029386"/>
            <a:ext cx="2101850" cy="2112255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850"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defRPr sz="850" b="0" i="0">
                <a:solidFill>
                  <a:schemeClr val="tx1"/>
                </a:solidFill>
                <a:latin typeface="Montserrat" pitchFamily="2" charset="77"/>
              </a:defRPr>
            </a:lvl2pPr>
            <a:lvl3pPr marL="111125" indent="-111125">
              <a:lnSpc>
                <a:spcPct val="120000"/>
              </a:lnSpc>
              <a:tabLst/>
              <a:defRPr sz="850" b="0" i="0">
                <a:solidFill>
                  <a:schemeClr val="tx1"/>
                </a:solidFill>
                <a:latin typeface="Montserrat" pitchFamily="2" charset="77"/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8" name="Espace réservé du graphique 17">
            <a:extLst>
              <a:ext uri="{FF2B5EF4-FFF2-40B4-BE49-F238E27FC236}">
                <a16:creationId xmlns:a16="http://schemas.microsoft.com/office/drawing/2014/main" id="{F804450F-8CA4-F9D4-A16D-D09B7CBF5A09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8982634" y="1656122"/>
            <a:ext cx="2666967" cy="219666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graph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C0DAEF5E-2BCC-C68E-20D3-5CA596EBF9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8862F8BA-FCC4-CFAD-7A43-D77E453D47AA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14937859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 - icons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4B4411BA-EAC6-DFFC-4227-83F6560536A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86170" y="3165893"/>
            <a:ext cx="2690586" cy="2458011"/>
          </a:xfrm>
        </p:spPr>
        <p:txBody>
          <a:bodyPr/>
          <a:lstStyle>
            <a:lvl1pPr>
              <a:lnSpc>
                <a:spcPct val="120000"/>
              </a:lnSpc>
              <a:defRPr sz="1100" cap="none" baseline="0">
                <a:solidFill>
                  <a:schemeClr val="tx1"/>
                </a:solidFill>
              </a:defRPr>
            </a:lvl1pPr>
            <a:lvl2pPr>
              <a:defRPr sz="900" b="0" i="0">
                <a:solidFill>
                  <a:schemeClr val="tx1"/>
                </a:solidFill>
                <a:latin typeface="Montserrat" pitchFamily="2" charset="77"/>
              </a:defRPr>
            </a:lvl2pPr>
            <a:lvl3pPr marL="85725" indent="-85725">
              <a:buFont typeface="Arial" panose="020B0604020202020204" pitchFamily="34" charset="0"/>
              <a:buChar char="•"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B7CCC5AB-C197-4373-B75E-14D0BCDBDC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41130" y="3165893"/>
            <a:ext cx="2690586" cy="2458011"/>
          </a:xfrm>
        </p:spPr>
        <p:txBody>
          <a:bodyPr/>
          <a:lstStyle>
            <a:lvl1pPr>
              <a:lnSpc>
                <a:spcPct val="120000"/>
              </a:lnSpc>
              <a:defRPr sz="1100" cap="none" baseline="0">
                <a:solidFill>
                  <a:schemeClr val="tx1"/>
                </a:solidFill>
              </a:defRPr>
            </a:lvl1pPr>
            <a:lvl2pPr>
              <a:defRPr sz="900" b="0" i="0">
                <a:solidFill>
                  <a:schemeClr val="tx1"/>
                </a:solidFill>
                <a:latin typeface="Montserrat" pitchFamily="2" charset="77"/>
              </a:defRPr>
            </a:lvl2pPr>
            <a:lvl3pPr marL="85725" indent="-85725">
              <a:buFont typeface="Arial" panose="020B0604020202020204" pitchFamily="34" charset="0"/>
              <a:buChar char="•"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238234F2-6595-CA41-93F6-181ABF81735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31210" y="3165893"/>
            <a:ext cx="2690586" cy="2458011"/>
          </a:xfrm>
        </p:spPr>
        <p:txBody>
          <a:bodyPr/>
          <a:lstStyle>
            <a:lvl1pPr>
              <a:lnSpc>
                <a:spcPct val="120000"/>
              </a:lnSpc>
              <a:defRPr sz="1100" cap="none" baseline="0">
                <a:solidFill>
                  <a:schemeClr val="tx1"/>
                </a:solidFill>
              </a:defRPr>
            </a:lvl1pPr>
            <a:lvl2pPr>
              <a:defRPr sz="900" b="0" i="0">
                <a:solidFill>
                  <a:schemeClr val="tx1"/>
                </a:solidFill>
                <a:latin typeface="Montserrat" pitchFamily="2" charset="77"/>
              </a:defRPr>
            </a:lvl2pPr>
            <a:lvl3pPr marL="85725" indent="-85725">
              <a:buFont typeface="Arial" panose="020B0604020202020204" pitchFamily="34" charset="0"/>
              <a:buChar char="•"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9212E30E-D084-986E-5CDB-E898E18F0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551" y="716359"/>
            <a:ext cx="11571132" cy="1079173"/>
          </a:xfrm>
          <a:prstGeom prst="rect">
            <a:avLst/>
          </a:prstGeom>
        </p:spPr>
      </p:pic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E6DFFF55-63B9-2481-328D-923D069D7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96CF89FD-D445-BBA3-FC72-4A15608C1B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3165893"/>
            <a:ext cx="2690586" cy="2458011"/>
          </a:xfrm>
        </p:spPr>
        <p:txBody>
          <a:bodyPr/>
          <a:lstStyle>
            <a:lvl1pPr>
              <a:lnSpc>
                <a:spcPct val="120000"/>
              </a:lnSpc>
              <a:defRPr sz="1100" cap="none" baseline="0">
                <a:solidFill>
                  <a:schemeClr val="tx1"/>
                </a:solidFill>
              </a:defRPr>
            </a:lvl1pPr>
            <a:lvl2pPr>
              <a:defRPr sz="900" b="0" i="0">
                <a:solidFill>
                  <a:schemeClr val="tx1"/>
                </a:solidFill>
                <a:latin typeface="Montserrat" pitchFamily="2" charset="77"/>
              </a:defRPr>
            </a:lvl2pPr>
            <a:lvl3pPr marL="85725" indent="-85725">
              <a:buFont typeface="Arial" panose="020B0604020202020204" pitchFamily="34" charset="0"/>
              <a:buChar char="•"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/>
              <a:t>Texte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15A7A89D-DE84-28BA-7229-CCBF45DA3BE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76251" y="2394630"/>
            <a:ext cx="772372" cy="770845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Insert </a:t>
            </a:r>
            <a:r>
              <a:rPr lang="fr-FR" dirty="0" err="1"/>
              <a:t>icon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3" name="Espace réservé pour une image  20">
            <a:extLst>
              <a:ext uri="{FF2B5EF4-FFF2-40B4-BE49-F238E27FC236}">
                <a16:creationId xmlns:a16="http://schemas.microsoft.com/office/drawing/2014/main" id="{95464A8E-0A93-EE30-7C50-15436764297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329454" y="2394630"/>
            <a:ext cx="772372" cy="770845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Insert </a:t>
            </a:r>
            <a:r>
              <a:rPr lang="fr-FR" dirty="0" err="1"/>
              <a:t>icon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4" name="Espace réservé pour une image  20">
            <a:extLst>
              <a:ext uri="{FF2B5EF4-FFF2-40B4-BE49-F238E27FC236}">
                <a16:creationId xmlns:a16="http://schemas.microsoft.com/office/drawing/2014/main" id="{11F0C7A9-EB66-CF4A-05CC-96EDFA53852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182657" y="2394630"/>
            <a:ext cx="772372" cy="770845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Insert </a:t>
            </a:r>
            <a:r>
              <a:rPr lang="fr-FR" dirty="0" err="1"/>
              <a:t>icon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5" name="Espace réservé pour une image  20">
            <a:extLst>
              <a:ext uri="{FF2B5EF4-FFF2-40B4-BE49-F238E27FC236}">
                <a16:creationId xmlns:a16="http://schemas.microsoft.com/office/drawing/2014/main" id="{A5B7395B-D030-7DEB-2B86-D71571BB467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035860" y="2394630"/>
            <a:ext cx="772372" cy="770845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Insert </a:t>
            </a:r>
            <a:r>
              <a:rPr lang="fr-FR" dirty="0" err="1"/>
              <a:t>icon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00F2E4D3-3B0B-317D-5D55-62D4EE2812B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849F7FEC-0A19-A7FE-3AB3-A2042973FDC5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214057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- icons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7AB18DF2-9650-9B5B-4476-AD84C4B2860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9445" y="3165893"/>
            <a:ext cx="2690586" cy="2458011"/>
          </a:xfrm>
        </p:spPr>
        <p:txBody>
          <a:bodyPr/>
          <a:lstStyle>
            <a:lvl1pPr>
              <a:lnSpc>
                <a:spcPct val="120000"/>
              </a:lnSpc>
              <a:defRPr sz="1100" cap="none" baseline="0">
                <a:solidFill>
                  <a:schemeClr val="tx1"/>
                </a:solidFill>
              </a:defRPr>
            </a:lvl1pPr>
            <a:lvl2pPr>
              <a:defRPr sz="900" b="0" i="0">
                <a:solidFill>
                  <a:schemeClr val="tx1"/>
                </a:solidFill>
                <a:latin typeface="Montserrat" pitchFamily="2" charset="77"/>
              </a:defRPr>
            </a:lvl2pPr>
            <a:lvl3pPr marL="85725" indent="-85725">
              <a:buFont typeface="Arial" panose="020B0604020202020204" pitchFamily="34" charset="0"/>
              <a:buChar char="•"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F0EF24BC-B9D1-8A9A-1255-5F5E654CD1D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61365" y="3165893"/>
            <a:ext cx="2690586" cy="2458011"/>
          </a:xfrm>
        </p:spPr>
        <p:txBody>
          <a:bodyPr/>
          <a:lstStyle>
            <a:lvl1pPr>
              <a:lnSpc>
                <a:spcPct val="120000"/>
              </a:lnSpc>
              <a:defRPr sz="1100" cap="none" baseline="0">
                <a:solidFill>
                  <a:schemeClr val="tx1"/>
                </a:solidFill>
              </a:defRPr>
            </a:lvl1pPr>
            <a:lvl2pPr>
              <a:defRPr sz="900" b="0" i="0">
                <a:solidFill>
                  <a:schemeClr val="tx1"/>
                </a:solidFill>
                <a:latin typeface="Montserrat" pitchFamily="2" charset="77"/>
              </a:defRPr>
            </a:lvl2pPr>
            <a:lvl3pPr marL="85725" indent="-85725">
              <a:buFont typeface="Arial" panose="020B0604020202020204" pitchFamily="34" charset="0"/>
              <a:buChar char="•"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9212E30E-D084-986E-5CDB-E898E18F0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551" y="716359"/>
            <a:ext cx="11571132" cy="1079173"/>
          </a:xfrm>
          <a:prstGeom prst="rect">
            <a:avLst/>
          </a:prstGeom>
        </p:spPr>
      </p:pic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E6DFFF55-63B9-2481-328D-923D069D7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96CF89FD-D445-BBA3-FC72-4A15608C1B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7525" y="3165893"/>
            <a:ext cx="2690586" cy="2458011"/>
          </a:xfrm>
        </p:spPr>
        <p:txBody>
          <a:bodyPr/>
          <a:lstStyle>
            <a:lvl1pPr>
              <a:lnSpc>
                <a:spcPct val="120000"/>
              </a:lnSpc>
              <a:defRPr sz="1100" cap="none" baseline="0">
                <a:solidFill>
                  <a:schemeClr val="tx1"/>
                </a:solidFill>
              </a:defRPr>
            </a:lvl1pPr>
            <a:lvl2pPr>
              <a:defRPr sz="900" b="0" i="0">
                <a:solidFill>
                  <a:schemeClr val="tx1"/>
                </a:solidFill>
                <a:latin typeface="Montserrat" pitchFamily="2" charset="77"/>
              </a:defRPr>
            </a:lvl2pPr>
            <a:lvl3pPr marL="85725" indent="-85725">
              <a:buFont typeface="Arial" panose="020B0604020202020204" pitchFamily="34" charset="0"/>
              <a:buChar char="•"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2 </a:t>
            </a:r>
            <a:r>
              <a:rPr lang="fr-FR" dirty="0" err="1"/>
              <a:t>bullet</a:t>
            </a:r>
            <a:r>
              <a:rPr lang="fr-FR" dirty="0"/>
              <a:t> point</a:t>
            </a:r>
          </a:p>
        </p:txBody>
      </p:sp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15A7A89D-DE84-28BA-7229-CCBF45DA3BE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97526" y="2394630"/>
            <a:ext cx="772372" cy="770845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Insert </a:t>
            </a:r>
            <a:r>
              <a:rPr lang="fr-FR" dirty="0" err="1"/>
              <a:t>icon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3" name="Espace réservé pour une image  20">
            <a:extLst>
              <a:ext uri="{FF2B5EF4-FFF2-40B4-BE49-F238E27FC236}">
                <a16:creationId xmlns:a16="http://schemas.microsoft.com/office/drawing/2014/main" id="{95464A8E-0A93-EE30-7C50-15436764297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725994" y="2394630"/>
            <a:ext cx="772372" cy="770845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Insert </a:t>
            </a:r>
            <a:r>
              <a:rPr lang="fr-FR" dirty="0" err="1"/>
              <a:t>icon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4" name="Espace réservé pour une image  20">
            <a:extLst>
              <a:ext uri="{FF2B5EF4-FFF2-40B4-BE49-F238E27FC236}">
                <a16:creationId xmlns:a16="http://schemas.microsoft.com/office/drawing/2014/main" id="{11F0C7A9-EB66-CF4A-05CC-96EDFA53852D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654463" y="2394630"/>
            <a:ext cx="772372" cy="770845"/>
          </a:xfrm>
        </p:spPr>
        <p:txBody>
          <a:bodyPr anchor="ctr"/>
          <a:lstStyle>
            <a:lvl1pPr algn="ctr">
              <a:defRPr sz="1100"/>
            </a:lvl1pPr>
          </a:lstStyle>
          <a:p>
            <a:r>
              <a:rPr lang="fr-FR" dirty="0"/>
              <a:t>Insert </a:t>
            </a:r>
            <a:r>
              <a:rPr lang="fr-FR" dirty="0" err="1"/>
              <a:t>icon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55B22E6B-AE40-88C6-C413-C7BAC913C4E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C5DD0FEC-1E25-FD16-02C1-AC108EC1B01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1122313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28FCD2C2-3422-A0F4-B46F-459D2C80ED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90473" y="3831318"/>
            <a:ext cx="1660002" cy="2245165"/>
          </a:xfrm>
        </p:spPr>
        <p:txBody>
          <a:bodyPr/>
          <a:lstStyle>
            <a:lvl1pPr>
              <a:lnSpc>
                <a:spcPct val="100000"/>
              </a:lnSpc>
              <a:defRPr sz="12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lnSpc>
                <a:spcPts val="3640"/>
              </a:lnSpc>
              <a:spcBef>
                <a:spcPts val="0"/>
              </a:spcBef>
              <a:spcAft>
                <a:spcPts val="600"/>
              </a:spcAft>
              <a:defRPr sz="3200" b="0" i="0" cap="none" baseline="0">
                <a:solidFill>
                  <a:schemeClr val="tx2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1000" b="1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00</a:t>
            </a:r>
          </a:p>
          <a:p>
            <a:pPr lvl="2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7" name="Espace réservé du texte 8">
            <a:extLst>
              <a:ext uri="{FF2B5EF4-FFF2-40B4-BE49-F238E27FC236}">
                <a16:creationId xmlns:a16="http://schemas.microsoft.com/office/drawing/2014/main" id="{234B4845-6176-F63D-02E5-2A0DE4E5951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00985" y="3831318"/>
            <a:ext cx="1660002" cy="2245165"/>
          </a:xfrm>
        </p:spPr>
        <p:txBody>
          <a:bodyPr/>
          <a:lstStyle>
            <a:lvl1pPr>
              <a:lnSpc>
                <a:spcPct val="100000"/>
              </a:lnSpc>
              <a:defRPr sz="12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lnSpc>
                <a:spcPts val="3640"/>
              </a:lnSpc>
              <a:spcBef>
                <a:spcPts val="0"/>
              </a:spcBef>
              <a:spcAft>
                <a:spcPts val="600"/>
              </a:spcAft>
              <a:defRPr sz="3200" b="0" i="0" cap="none" baseline="0">
                <a:solidFill>
                  <a:schemeClr val="tx2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1000" b="1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00</a:t>
            </a:r>
          </a:p>
          <a:p>
            <a:pPr lvl="2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8" name="Espace réservé du texte 8">
            <a:extLst>
              <a:ext uri="{FF2B5EF4-FFF2-40B4-BE49-F238E27FC236}">
                <a16:creationId xmlns:a16="http://schemas.microsoft.com/office/drawing/2014/main" id="{579880AE-9D20-BDA1-F179-0EEFEA090B0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11497" y="3831318"/>
            <a:ext cx="1660002" cy="2245165"/>
          </a:xfrm>
        </p:spPr>
        <p:txBody>
          <a:bodyPr/>
          <a:lstStyle>
            <a:lvl1pPr>
              <a:lnSpc>
                <a:spcPct val="100000"/>
              </a:lnSpc>
              <a:defRPr sz="12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lnSpc>
                <a:spcPts val="3640"/>
              </a:lnSpc>
              <a:spcBef>
                <a:spcPts val="0"/>
              </a:spcBef>
              <a:spcAft>
                <a:spcPts val="600"/>
              </a:spcAft>
              <a:defRPr sz="3200" b="0" i="0" cap="none" baseline="0">
                <a:solidFill>
                  <a:schemeClr val="tx2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1000" b="1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00</a:t>
            </a:r>
          </a:p>
          <a:p>
            <a:pPr lvl="2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9" name="Espace réservé du texte 8">
            <a:extLst>
              <a:ext uri="{FF2B5EF4-FFF2-40B4-BE49-F238E27FC236}">
                <a16:creationId xmlns:a16="http://schemas.microsoft.com/office/drawing/2014/main" id="{5C0D2187-9377-E1D2-FB7E-27228571032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22009" y="3831318"/>
            <a:ext cx="1660002" cy="2245165"/>
          </a:xfrm>
        </p:spPr>
        <p:txBody>
          <a:bodyPr/>
          <a:lstStyle>
            <a:lvl1pPr>
              <a:lnSpc>
                <a:spcPct val="100000"/>
              </a:lnSpc>
              <a:defRPr sz="12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lnSpc>
                <a:spcPts val="3640"/>
              </a:lnSpc>
              <a:spcBef>
                <a:spcPts val="0"/>
              </a:spcBef>
              <a:spcAft>
                <a:spcPts val="600"/>
              </a:spcAft>
              <a:defRPr sz="3200" b="0" i="0" cap="none" baseline="0">
                <a:solidFill>
                  <a:schemeClr val="tx2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1000" b="1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00</a:t>
            </a:r>
          </a:p>
          <a:p>
            <a:pPr lvl="2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9212E30E-D084-986E-5CDB-E898E18F0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551" y="716359"/>
            <a:ext cx="11571132" cy="1079173"/>
          </a:xfrm>
          <a:prstGeom prst="rect">
            <a:avLst/>
          </a:prstGeom>
        </p:spPr>
      </p:pic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E6DFFF55-63B9-2481-328D-923D069D7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96CF89FD-D445-BBA3-FC72-4A15608C1B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9449" y="3831318"/>
            <a:ext cx="1660002" cy="2245165"/>
          </a:xfrm>
        </p:spPr>
        <p:txBody>
          <a:bodyPr/>
          <a:lstStyle>
            <a:lvl1pPr>
              <a:lnSpc>
                <a:spcPct val="100000"/>
              </a:lnSpc>
              <a:defRPr sz="12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lnSpc>
                <a:spcPts val="3640"/>
              </a:lnSpc>
              <a:spcBef>
                <a:spcPts val="0"/>
              </a:spcBef>
              <a:spcAft>
                <a:spcPts val="600"/>
              </a:spcAft>
              <a:defRPr sz="3200" b="0" i="0" cap="none" baseline="0">
                <a:solidFill>
                  <a:schemeClr val="tx2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1000" b="1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00</a:t>
            </a:r>
          </a:p>
          <a:p>
            <a:pPr lvl="2"/>
            <a:r>
              <a:rPr lang="fr-FR" dirty="0" err="1"/>
              <a:t>Text</a:t>
            </a:r>
            <a:endParaRPr lang="fr-FR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338411F-71FD-B7FB-9E8E-C16527041A08}"/>
              </a:ext>
            </a:extLst>
          </p:cNvPr>
          <p:cNvCxnSpPr>
            <a:cxnSpLocks/>
          </p:cNvCxnSpPr>
          <p:nvPr userDrawn="1"/>
        </p:nvCxnSpPr>
        <p:spPr>
          <a:xfrm>
            <a:off x="563765" y="3675246"/>
            <a:ext cx="10752794" cy="0"/>
          </a:xfrm>
          <a:prstGeom prst="line">
            <a:avLst/>
          </a:prstGeom>
          <a:ln w="25400">
            <a:gradFill>
              <a:gsLst>
                <a:gs pos="12000">
                  <a:schemeClr val="tx2"/>
                </a:gs>
                <a:gs pos="100000">
                  <a:schemeClr val="accent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B1963EAB-9EB5-3450-EAE4-7A6636937CB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879961" y="3831318"/>
            <a:ext cx="1660002" cy="2245165"/>
          </a:xfrm>
        </p:spPr>
        <p:txBody>
          <a:bodyPr/>
          <a:lstStyle>
            <a:lvl1pPr>
              <a:lnSpc>
                <a:spcPct val="100000"/>
              </a:lnSpc>
              <a:defRPr sz="1200" b="0" i="0" cap="all" baseline="0">
                <a:solidFill>
                  <a:schemeClr val="tx1"/>
                </a:solidFill>
                <a:latin typeface="Montserrat Medium" pitchFamily="2" charset="77"/>
              </a:defRPr>
            </a:lvl1pPr>
            <a:lvl2pPr>
              <a:lnSpc>
                <a:spcPts val="3640"/>
              </a:lnSpc>
              <a:spcBef>
                <a:spcPts val="0"/>
              </a:spcBef>
              <a:spcAft>
                <a:spcPts val="600"/>
              </a:spcAft>
              <a:defRPr sz="3200" b="0" i="0" cap="none" baseline="0">
                <a:solidFill>
                  <a:schemeClr val="tx2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1000" b="1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/>
              <a:t>00</a:t>
            </a:r>
          </a:p>
          <a:p>
            <a:pPr lvl="2"/>
            <a:r>
              <a:rPr lang="fr-FR" dirty="0" err="1"/>
              <a:t>Text</a:t>
            </a:r>
            <a:endParaRPr lang="fr-FR" dirty="0"/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26984E99-4D77-8376-EF96-6E00DA2E08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" name="Espace réservé pour une image  6">
            <a:extLst>
              <a:ext uri="{FF2B5EF4-FFF2-40B4-BE49-F238E27FC236}">
                <a16:creationId xmlns:a16="http://schemas.microsoft.com/office/drawing/2014/main" id="{8E6D05B4-0496-50A0-9775-EB79512C164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31312977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15A7A89D-DE84-28BA-7229-CCBF45DA3BE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76250" y="2647950"/>
            <a:ext cx="1530349" cy="179705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A7A63-4943-1B0B-1CAC-25657E3EF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‹N°›</a:t>
            </a:fld>
            <a:endParaRPr lang="fr-FR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9212E30E-D084-986E-5CDB-E898E18F0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8551" y="716359"/>
            <a:ext cx="11571132" cy="1079173"/>
          </a:xfrm>
          <a:prstGeom prst="rect">
            <a:avLst/>
          </a:prstGeom>
        </p:spPr>
      </p:pic>
      <p:sp>
        <p:nvSpPr>
          <p:cNvPr id="14" name="Espace réservé du texte 21">
            <a:extLst>
              <a:ext uri="{FF2B5EF4-FFF2-40B4-BE49-F238E27FC236}">
                <a16:creationId xmlns:a16="http://schemas.microsoft.com/office/drawing/2014/main" id="{E6DFFF55-63B9-2481-328D-923D069D7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781505"/>
            <a:ext cx="8555058" cy="923925"/>
          </a:xfrm>
        </p:spPr>
        <p:txBody>
          <a:bodyPr/>
          <a:lstStyle>
            <a:lvl1pPr>
              <a:spcBef>
                <a:spcPts val="0"/>
              </a:spcBef>
              <a:defRPr sz="2500" b="0" i="0" cap="all" baseline="0">
                <a:latin typeface="Montserrat Medium" pitchFamily="2" charset="77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 cap="all" baseline="0">
                <a:solidFill>
                  <a:schemeClr val="tx2"/>
                </a:solidFill>
              </a:defRPr>
            </a:lvl2pPr>
          </a:lstStyle>
          <a:p>
            <a:pPr lvl="0"/>
            <a:r>
              <a:rPr lang="fr-FR" dirty="0" err="1"/>
              <a:t>title</a:t>
            </a:r>
            <a:endParaRPr lang="fr-FR" dirty="0"/>
          </a:p>
          <a:p>
            <a:pPr lvl="1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96CF89FD-D445-BBA3-FC72-4A15608C1B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4147" y="4609441"/>
            <a:ext cx="2193879" cy="1467054"/>
          </a:xfrm>
        </p:spPr>
        <p:txBody>
          <a:bodyPr/>
          <a:lstStyle>
            <a:lvl1pPr>
              <a:lnSpc>
                <a:spcPct val="120000"/>
              </a:lnSpc>
              <a:defRPr sz="1000" b="1" i="0" cap="none" baseline="0">
                <a:solidFill>
                  <a:schemeClr val="tx1"/>
                </a:solidFill>
                <a:latin typeface="Montserrat" pitchFamily="2" charset="77"/>
              </a:defRPr>
            </a:lvl1pPr>
            <a:lvl2pPr>
              <a:defRPr sz="950" b="0" i="0" cap="all" baseline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Name </a:t>
            </a:r>
            <a:r>
              <a:rPr lang="fr-FR" dirty="0" err="1"/>
              <a:t>member</a:t>
            </a:r>
            <a:endParaRPr lang="fr-FR" dirty="0"/>
          </a:p>
          <a:p>
            <a:pPr lvl="1"/>
            <a:r>
              <a:rPr lang="fr-FR" dirty="0"/>
              <a:t>Name </a:t>
            </a:r>
            <a:r>
              <a:rPr lang="fr-FR" dirty="0" err="1"/>
              <a:t>airline</a:t>
            </a:r>
            <a:endParaRPr lang="fr-FR" dirty="0"/>
          </a:p>
          <a:p>
            <a:pPr lvl="2"/>
            <a:r>
              <a:rPr lang="fr-FR" dirty="0"/>
              <a:t>Job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6" name="Espace réservé pour une image  20">
            <a:extLst>
              <a:ext uri="{FF2B5EF4-FFF2-40B4-BE49-F238E27FC236}">
                <a16:creationId xmlns:a16="http://schemas.microsoft.com/office/drawing/2014/main" id="{785E7B68-6B90-4E91-C856-85A4975967E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329453" y="2647950"/>
            <a:ext cx="1530349" cy="179705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7" name="Espace réservé du texte 8">
            <a:extLst>
              <a:ext uri="{FF2B5EF4-FFF2-40B4-BE49-F238E27FC236}">
                <a16:creationId xmlns:a16="http://schemas.microsoft.com/office/drawing/2014/main" id="{4BBBE6E0-AC8B-103C-9BFD-AEA335C0E6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27350" y="4609441"/>
            <a:ext cx="2193879" cy="1467054"/>
          </a:xfrm>
        </p:spPr>
        <p:txBody>
          <a:bodyPr/>
          <a:lstStyle>
            <a:lvl1pPr>
              <a:lnSpc>
                <a:spcPct val="120000"/>
              </a:lnSpc>
              <a:defRPr sz="1000" b="1" i="0" cap="none" baseline="0">
                <a:solidFill>
                  <a:schemeClr val="tx1"/>
                </a:solidFill>
                <a:latin typeface="Montserrat" pitchFamily="2" charset="77"/>
              </a:defRPr>
            </a:lvl1pPr>
            <a:lvl2pPr>
              <a:defRPr sz="950" b="0" i="0" cap="all" baseline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Name </a:t>
            </a:r>
            <a:r>
              <a:rPr lang="fr-FR" dirty="0" err="1"/>
              <a:t>member</a:t>
            </a:r>
            <a:endParaRPr lang="fr-FR" dirty="0"/>
          </a:p>
          <a:p>
            <a:pPr lvl="1"/>
            <a:r>
              <a:rPr lang="fr-FR" dirty="0"/>
              <a:t>Name </a:t>
            </a:r>
            <a:r>
              <a:rPr lang="fr-FR" dirty="0" err="1"/>
              <a:t>airline</a:t>
            </a:r>
            <a:endParaRPr lang="fr-FR" dirty="0"/>
          </a:p>
          <a:p>
            <a:pPr lvl="2"/>
            <a:r>
              <a:rPr lang="fr-FR" dirty="0"/>
              <a:t>Job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8" name="Espace réservé pour une image  20">
            <a:extLst>
              <a:ext uri="{FF2B5EF4-FFF2-40B4-BE49-F238E27FC236}">
                <a16:creationId xmlns:a16="http://schemas.microsoft.com/office/drawing/2014/main" id="{0263C77C-7F62-6ED7-F63E-010521CDB3E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82656" y="2647950"/>
            <a:ext cx="1530349" cy="179705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27FB5EC3-1C03-8DE8-4432-09AA861636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80553" y="4609441"/>
            <a:ext cx="2193879" cy="1467054"/>
          </a:xfrm>
        </p:spPr>
        <p:txBody>
          <a:bodyPr/>
          <a:lstStyle>
            <a:lvl1pPr>
              <a:lnSpc>
                <a:spcPct val="120000"/>
              </a:lnSpc>
              <a:defRPr sz="1000" b="1" i="0" cap="none" baseline="0">
                <a:solidFill>
                  <a:schemeClr val="tx1"/>
                </a:solidFill>
                <a:latin typeface="Montserrat" pitchFamily="2" charset="77"/>
              </a:defRPr>
            </a:lvl1pPr>
            <a:lvl2pPr>
              <a:defRPr sz="950" b="0" i="0" cap="all" baseline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Name </a:t>
            </a:r>
            <a:r>
              <a:rPr lang="fr-FR" dirty="0" err="1"/>
              <a:t>member</a:t>
            </a:r>
            <a:endParaRPr lang="fr-FR" dirty="0"/>
          </a:p>
          <a:p>
            <a:pPr lvl="1"/>
            <a:r>
              <a:rPr lang="fr-FR" dirty="0"/>
              <a:t>Name </a:t>
            </a:r>
            <a:r>
              <a:rPr lang="fr-FR" dirty="0" err="1"/>
              <a:t>airline</a:t>
            </a:r>
            <a:endParaRPr lang="fr-FR" dirty="0"/>
          </a:p>
          <a:p>
            <a:pPr lvl="2"/>
            <a:r>
              <a:rPr lang="fr-FR" dirty="0"/>
              <a:t>Job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0" name="Espace réservé pour une image  20">
            <a:extLst>
              <a:ext uri="{FF2B5EF4-FFF2-40B4-BE49-F238E27FC236}">
                <a16:creationId xmlns:a16="http://schemas.microsoft.com/office/drawing/2014/main" id="{A0C1816C-8B68-E3D2-0972-CB1B48F4C8F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035859" y="2647950"/>
            <a:ext cx="1530349" cy="1797050"/>
          </a:xfrm>
        </p:spPr>
        <p:txBody>
          <a:bodyPr anchor="ctr"/>
          <a:lstStyle>
            <a:lvl1pPr algn="ctr">
              <a:defRPr sz="1200"/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F9E9311E-60FD-4B85-2E3D-AFDD986F94F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033756" y="4609441"/>
            <a:ext cx="2193879" cy="1467054"/>
          </a:xfrm>
        </p:spPr>
        <p:txBody>
          <a:bodyPr/>
          <a:lstStyle>
            <a:lvl1pPr>
              <a:lnSpc>
                <a:spcPct val="120000"/>
              </a:lnSpc>
              <a:defRPr sz="1000" b="1" i="0" cap="none" baseline="0">
                <a:solidFill>
                  <a:schemeClr val="tx1"/>
                </a:solidFill>
                <a:latin typeface="Montserrat" pitchFamily="2" charset="77"/>
              </a:defRPr>
            </a:lvl1pPr>
            <a:lvl2pPr>
              <a:defRPr sz="950" b="0" i="0" cap="all" baseline="0">
                <a:solidFill>
                  <a:schemeClr val="tx1"/>
                </a:solidFill>
                <a:latin typeface="Montserrat" pitchFamily="2" charset="77"/>
              </a:defRPr>
            </a:lvl2pPr>
            <a:lvl3pPr marL="0" indent="0">
              <a:spcBef>
                <a:spcPts val="200"/>
              </a:spcBef>
              <a:buFont typeface="Arial" panose="020B0604020202020204" pitchFamily="34" charset="0"/>
              <a:buNone/>
              <a:tabLst/>
              <a:defRPr sz="900" b="0" i="0">
                <a:solidFill>
                  <a:schemeClr val="tx1"/>
                </a:solidFill>
                <a:latin typeface="Montserrat" pitchFamily="2" charset="77"/>
              </a:defRPr>
            </a:lvl3pPr>
            <a:lvl4pPr marL="84138" indent="-84138">
              <a:buFont typeface="Arial" panose="020B0604020202020204" pitchFamily="34" charset="0"/>
              <a:buChar char="•"/>
              <a:tabLst/>
              <a:defRPr sz="850">
                <a:solidFill>
                  <a:schemeClr val="tx1"/>
                </a:solidFill>
              </a:defRPr>
            </a:lvl4pPr>
          </a:lstStyle>
          <a:p>
            <a:pPr lvl="0"/>
            <a:r>
              <a:rPr lang="fr-FR" dirty="0"/>
              <a:t>Name </a:t>
            </a:r>
            <a:r>
              <a:rPr lang="fr-FR" dirty="0" err="1"/>
              <a:t>member</a:t>
            </a:r>
            <a:endParaRPr lang="fr-FR" dirty="0"/>
          </a:p>
          <a:p>
            <a:pPr lvl="1"/>
            <a:r>
              <a:rPr lang="fr-FR" dirty="0"/>
              <a:t>Name </a:t>
            </a:r>
            <a:r>
              <a:rPr lang="fr-FR" dirty="0" err="1"/>
              <a:t>airline</a:t>
            </a:r>
            <a:endParaRPr lang="fr-FR" dirty="0"/>
          </a:p>
          <a:p>
            <a:pPr lvl="2"/>
            <a:r>
              <a:rPr lang="fr-FR" dirty="0"/>
              <a:t>Job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0C895D1F-4DC0-AFD4-04D7-1E052FF156F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1150" y="6394450"/>
            <a:ext cx="5700486" cy="365125"/>
          </a:xfrm>
        </p:spPr>
        <p:txBody>
          <a:bodyPr/>
          <a:lstStyle>
            <a:lvl1pPr>
              <a:defRPr sz="1200" cap="all" baseline="0"/>
            </a:lvl1pPr>
          </a:lstStyle>
          <a:p>
            <a:pPr lvl="0"/>
            <a:r>
              <a:rPr lang="fr-FR" dirty="0" err="1"/>
              <a:t>Chapter</a:t>
            </a:r>
            <a:r>
              <a:rPr lang="fr-FR" dirty="0"/>
              <a:t>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32E58548-9BE6-4FD9-CF93-A805F28BEDE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11150" y="476250"/>
            <a:ext cx="2228469" cy="24230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lang="fr-FR" dirty="0"/>
              <a:t>Place </a:t>
            </a:r>
            <a:r>
              <a:rPr lang="fr-FR" dirty="0" err="1"/>
              <a:t>guest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logo</a:t>
            </a:r>
          </a:p>
        </p:txBody>
      </p:sp>
    </p:spTree>
    <p:extLst>
      <p:ext uri="{BB962C8B-B14F-4D97-AF65-F5344CB8AC3E}">
        <p14:creationId xmlns:p14="http://schemas.microsoft.com/office/powerpoint/2010/main" val="1500893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que 2">
            <a:extLst>
              <a:ext uri="{FF2B5EF4-FFF2-40B4-BE49-F238E27FC236}">
                <a16:creationId xmlns:a16="http://schemas.microsoft.com/office/drawing/2014/main" id="{E34DCEBD-1416-FC9A-8F60-A15C384AAFBA}"/>
              </a:ext>
            </a:extLst>
          </p:cNvPr>
          <p:cNvSpPr/>
          <p:nvPr userDrawn="1"/>
        </p:nvSpPr>
        <p:spPr>
          <a:xfrm>
            <a:off x="311150" y="726140"/>
            <a:ext cx="11568998" cy="5582760"/>
          </a:xfrm>
          <a:custGeom>
            <a:avLst/>
            <a:gdLst>
              <a:gd name="connsiteX0" fmla="*/ 0 w 11568998"/>
              <a:gd name="connsiteY0" fmla="*/ 0 h 5582760"/>
              <a:gd name="connsiteX1" fmla="*/ 11568998 w 11568998"/>
              <a:gd name="connsiteY1" fmla="*/ 0 h 5582760"/>
              <a:gd name="connsiteX2" fmla="*/ 11568998 w 11568998"/>
              <a:gd name="connsiteY2" fmla="*/ 4789269 h 5582760"/>
              <a:gd name="connsiteX3" fmla="*/ 10774600 w 11568998"/>
              <a:gd name="connsiteY3" fmla="*/ 5582760 h 5582760"/>
              <a:gd name="connsiteX4" fmla="*/ 0 w 11568998"/>
              <a:gd name="connsiteY4" fmla="*/ 5582760 h 5582760"/>
              <a:gd name="connsiteX5" fmla="*/ 0 w 11568998"/>
              <a:gd name="connsiteY5" fmla="*/ 0 h 5582760"/>
              <a:gd name="connsiteX6" fmla="*/ 0 w 11568998"/>
              <a:gd name="connsiteY6" fmla="*/ 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8998" h="5582760">
                <a:moveTo>
                  <a:pt x="0" y="0"/>
                </a:moveTo>
                <a:lnTo>
                  <a:pt x="11568998" y="0"/>
                </a:lnTo>
                <a:lnTo>
                  <a:pt x="11568998" y="4789269"/>
                </a:lnTo>
                <a:cubicBezTo>
                  <a:pt x="11568998" y="5227219"/>
                  <a:pt x="11213052" y="5582760"/>
                  <a:pt x="10774600" y="5582760"/>
                </a:cubicBezTo>
                <a:lnTo>
                  <a:pt x="0" y="558276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Espace réservé du texte 21">
            <a:extLst>
              <a:ext uri="{FF2B5EF4-FFF2-40B4-BE49-F238E27FC236}">
                <a16:creationId xmlns:a16="http://schemas.microsoft.com/office/drawing/2014/main" id="{948CFF83-B4D3-44A8-ABEC-BF177FEFC5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248" y="2017627"/>
            <a:ext cx="5323531" cy="2862717"/>
          </a:xfr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 cap="all" baseline="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700" b="0" i="0">
                <a:solidFill>
                  <a:schemeClr val="bg1"/>
                </a:solidFill>
                <a:latin typeface="Montserrat" pitchFamily="2" charset="77"/>
              </a:defRPr>
            </a:lvl2pPr>
            <a:lvl3pPr marL="0" indent="0">
              <a:lnSpc>
                <a:spcPct val="100000"/>
              </a:lnSpc>
              <a:spcBef>
                <a:spcPts val="300"/>
              </a:spcBef>
              <a:buNone/>
              <a:defRPr sz="1700" b="0" i="0">
                <a:solidFill>
                  <a:schemeClr val="bg1"/>
                </a:solidFill>
                <a:latin typeface="Montserrat" pitchFamily="2" charset="77"/>
              </a:defRPr>
            </a:lvl3pPr>
          </a:lstStyle>
          <a:p>
            <a:pPr lvl="0"/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endParaRPr lang="fr-FR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21F2EA-BE30-86C6-4D11-3DEE97F872F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5999" y="726139"/>
            <a:ext cx="5784148" cy="5582760"/>
          </a:xfrm>
          <a:custGeom>
            <a:avLst/>
            <a:gdLst>
              <a:gd name="connsiteX0" fmla="*/ 0 w 5784148"/>
              <a:gd name="connsiteY0" fmla="*/ 0 h 5582760"/>
              <a:gd name="connsiteX1" fmla="*/ 5784148 w 5784148"/>
              <a:gd name="connsiteY1" fmla="*/ 0 h 5582760"/>
              <a:gd name="connsiteX2" fmla="*/ 5784148 w 5784148"/>
              <a:gd name="connsiteY2" fmla="*/ 4789269 h 5582760"/>
              <a:gd name="connsiteX3" fmla="*/ 4989750 w 5784148"/>
              <a:gd name="connsiteY3" fmla="*/ 5582760 h 5582760"/>
              <a:gd name="connsiteX4" fmla="*/ 0 w 5784148"/>
              <a:gd name="connsiteY4" fmla="*/ 5582760 h 558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4148" h="5582760">
                <a:moveTo>
                  <a:pt x="0" y="0"/>
                </a:moveTo>
                <a:lnTo>
                  <a:pt x="5784148" y="0"/>
                </a:lnTo>
                <a:lnTo>
                  <a:pt x="5784148" y="4789269"/>
                </a:lnTo>
                <a:cubicBezTo>
                  <a:pt x="5784148" y="5227219"/>
                  <a:pt x="5428202" y="5582760"/>
                  <a:pt x="4989750" y="5582760"/>
                </a:cubicBezTo>
                <a:lnTo>
                  <a:pt x="0" y="558276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Insert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picture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711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5B1E451-80A2-2F07-435D-A26205F8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B755F-DD80-BBB5-3129-17259B9AD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8"/>
            <a:ext cx="10515600" cy="377945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5722D6-324D-5297-7894-AD402746C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8908" y="6402650"/>
            <a:ext cx="68194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28C3A29D-46EB-E64A-9FC1-77CA8EAA61A9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1046EB3-40CC-FB21-7854-431745EA12CC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9413875" y="36364"/>
            <a:ext cx="2679596" cy="75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0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4" r:id="rId5"/>
    <p:sldLayoutId id="2147483665" r:id="rId6"/>
    <p:sldLayoutId id="2147483666" r:id="rId7"/>
    <p:sldLayoutId id="2147483667" r:id="rId8"/>
    <p:sldLayoutId id="2147483669" r:id="rId9"/>
    <p:sldLayoutId id="2147483650" r:id="rId10"/>
    <p:sldLayoutId id="2147483670" r:id="rId11"/>
    <p:sldLayoutId id="2147483671" r:id="rId12"/>
    <p:sldLayoutId id="2147483673" r:id="rId13"/>
    <p:sldLayoutId id="2147483674" r:id="rId14"/>
    <p:sldLayoutId id="2147483678" r:id="rId15"/>
    <p:sldLayoutId id="2147483677" r:id="rId16"/>
    <p:sldLayoutId id="2147483679" r:id="rId17"/>
    <p:sldLayoutId id="2147483680" r:id="rId18"/>
    <p:sldLayoutId id="2147483681" r:id="rId19"/>
    <p:sldLayoutId id="2147483682" r:id="rId20"/>
    <p:sldLayoutId id="2147483686" r:id="rId21"/>
    <p:sldLayoutId id="2147483685" r:id="rId22"/>
    <p:sldLayoutId id="2147483684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0" i="0" kern="1200" cap="all" baseline="0">
          <a:solidFill>
            <a:schemeClr val="tx1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500" b="1" i="0" kern="1200">
          <a:solidFill>
            <a:schemeClr val="tx1"/>
          </a:solidFill>
          <a:latin typeface="Montserrat SemiBold" pitchFamily="2" charset="77"/>
          <a:ea typeface="+mn-ea"/>
          <a:cs typeface="+mn-cs"/>
        </a:defRPr>
      </a:lvl1pPr>
      <a:lvl2pPr marL="11113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tabLst/>
        <a:defRPr sz="1200" b="0" i="0" kern="1200">
          <a:solidFill>
            <a:schemeClr val="tx1"/>
          </a:solidFill>
          <a:latin typeface="Montserrat Medium" pitchFamily="2" charset="77"/>
          <a:ea typeface="+mn-ea"/>
          <a:cs typeface="+mn-cs"/>
        </a:defRPr>
      </a:lvl2pPr>
      <a:lvl3pPr marL="103188" indent="-103188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tabLst/>
        <a:defRPr sz="1200" b="0" i="0" kern="1200">
          <a:solidFill>
            <a:schemeClr val="tx1"/>
          </a:solidFill>
          <a:latin typeface="Montserrat Medium" pitchFamily="2" charset="77"/>
          <a:ea typeface="+mn-ea"/>
          <a:cs typeface="+mn-cs"/>
        </a:defRPr>
      </a:lvl3pPr>
      <a:lvl4pPr marL="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tabLst/>
        <a:defRPr sz="1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146050" indent="-14605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4CC0D1-56BD-2A51-51BF-1772636BD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1</a:t>
            </a:fld>
            <a:endParaRPr lang="fr-FR"/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3C73181D-E2C1-58F5-0856-FBFDC7C4FEB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27929" r="27929"/>
          <a:stretch>
            <a:fillRect/>
          </a:stretch>
        </p:blipFill>
        <p:spPr>
          <a:xfrm>
            <a:off x="6222222" y="719138"/>
            <a:ext cx="5786282" cy="5783262"/>
          </a:xfrm>
          <a:custGeom>
            <a:avLst/>
            <a:gdLst>
              <a:gd name="connsiteX0" fmla="*/ 2929023 w 5786282"/>
              <a:gd name="connsiteY0" fmla="*/ 0 h 5583886"/>
              <a:gd name="connsiteX1" fmla="*/ 5786282 w 5786282"/>
              <a:gd name="connsiteY1" fmla="*/ 0 h 5583886"/>
              <a:gd name="connsiteX2" fmla="*/ 5786282 w 5786282"/>
              <a:gd name="connsiteY2" fmla="*/ 5583886 h 5583886"/>
              <a:gd name="connsiteX3" fmla="*/ 0 w 5786282"/>
              <a:gd name="connsiteY3" fmla="*/ 5583886 h 5583886"/>
              <a:gd name="connsiteX4" fmla="*/ 0 w 5786282"/>
              <a:gd name="connsiteY4" fmla="*/ 1061021 h 5583886"/>
              <a:gd name="connsiteX5" fmla="*/ 2255491 w 5786282"/>
              <a:gd name="connsiteY5" fmla="*/ 1061021 h 5583886"/>
              <a:gd name="connsiteX6" fmla="*/ 2864665 w 5786282"/>
              <a:gd name="connsiteY6" fmla="*/ 452541 h 5583886"/>
              <a:gd name="connsiteX7" fmla="*/ 2864665 w 5786282"/>
              <a:gd name="connsiteY7" fmla="*/ 64285 h 5583886"/>
              <a:gd name="connsiteX8" fmla="*/ 2929023 w 5786282"/>
              <a:gd name="connsiteY8" fmla="*/ 0 h 558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6282" h="5583886">
                <a:moveTo>
                  <a:pt x="2929023" y="0"/>
                </a:moveTo>
                <a:lnTo>
                  <a:pt x="5786282" y="0"/>
                </a:lnTo>
                <a:lnTo>
                  <a:pt x="5786282" y="5583886"/>
                </a:lnTo>
                <a:lnTo>
                  <a:pt x="0" y="5583886"/>
                </a:lnTo>
                <a:lnTo>
                  <a:pt x="0" y="1061021"/>
                </a:lnTo>
                <a:lnTo>
                  <a:pt x="2255491" y="1061021"/>
                </a:lnTo>
                <a:cubicBezTo>
                  <a:pt x="2591938" y="1061021"/>
                  <a:pt x="2864665" y="788605"/>
                  <a:pt x="2864665" y="452541"/>
                </a:cubicBezTo>
                <a:lnTo>
                  <a:pt x="2864665" y="64285"/>
                </a:lnTo>
                <a:cubicBezTo>
                  <a:pt x="2864665" y="28642"/>
                  <a:pt x="2893340" y="0"/>
                  <a:pt x="2929023" y="0"/>
                </a:cubicBezTo>
                <a:close/>
              </a:path>
            </a:pathLst>
          </a:cu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078DF-A017-DFE7-D222-50E958F7E1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9719" y="1925015"/>
            <a:ext cx="5786281" cy="2555545"/>
          </a:xfrm>
        </p:spPr>
        <p:txBody>
          <a:bodyPr/>
          <a:lstStyle/>
          <a:p>
            <a:r>
              <a:rPr lang="fr-FR" sz="1400" cap="all" dirty="0">
                <a:latin typeface="Montserrat Medium" pitchFamily="2" charset="77"/>
              </a:rPr>
              <a:t>=&gt; Du 11 décembre 2026  jusqu’au 05 mars 2027</a:t>
            </a:r>
          </a:p>
          <a:p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2 vols hebdomadaires, effectués en </a:t>
            </a:r>
            <a:r>
              <a:rPr lang="es-ES" dirty="0"/>
              <a:t>320  :  12C / 156Y </a:t>
            </a:r>
            <a:endParaRPr lang="fr-FR" dirty="0"/>
          </a:p>
          <a:p>
            <a:pPr lvl="1"/>
            <a:r>
              <a:rPr lang="fr-FR" dirty="0"/>
              <a:t>A Panama, les clients bénéficieront de nombreuses possibilités de correspondance de/vers les Amériques et Caraïbes grâce à notre partenaire aérien COPA : 16 destinations.</a:t>
            </a:r>
          </a:p>
        </p:txBody>
      </p:sp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8026AD0C-706A-A445-3E14-30D75973FBA0}"/>
              </a:ext>
            </a:extLst>
          </p:cNvPr>
          <p:cNvSpPr txBox="1">
            <a:spLocks/>
          </p:cNvSpPr>
          <p:nvPr/>
        </p:nvSpPr>
        <p:spPr>
          <a:xfrm>
            <a:off x="302318" y="860114"/>
            <a:ext cx="6788343" cy="92392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2500" b="0" i="0" kern="1200" cap="all" baseline="0">
                <a:solidFill>
                  <a:schemeClr val="tx1"/>
                </a:solidFill>
                <a:latin typeface="Montserrat Medium" pitchFamily="2" charset="77"/>
                <a:ea typeface="+mn-ea"/>
                <a:cs typeface="+mn-cs"/>
              </a:defRPr>
            </a:lvl1pPr>
            <a:lvl2pPr marL="1111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b="0" i="0" kern="1200" cap="all" baseline="0">
                <a:solidFill>
                  <a:schemeClr val="tx2"/>
                </a:solidFill>
                <a:latin typeface="Montserrat Medium" pitchFamily="2" charset="77"/>
                <a:ea typeface="+mn-ea"/>
                <a:cs typeface="+mn-cs"/>
              </a:defRPr>
            </a:lvl2pPr>
            <a:lvl3pPr marL="103188" indent="-103188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200" b="0" i="0" kern="1200">
                <a:solidFill>
                  <a:schemeClr val="tx1"/>
                </a:solidFill>
                <a:latin typeface="Montserrat Medium" pitchFamily="2" charset="77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146050" indent="-14605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Réseau régional caraïbes – w26/27</a:t>
            </a:r>
          </a:p>
          <a:p>
            <a:pPr lvl="1"/>
            <a:r>
              <a:rPr lang="fr-FR" dirty="0"/>
              <a:t>Ouverture NOUVELLE LIGNE : </a:t>
            </a:r>
            <a:r>
              <a:rPr lang="fr-FR" dirty="0" err="1"/>
              <a:t>ptp-pty</a:t>
            </a:r>
            <a:endParaRPr lang="fr-FR" dirty="0"/>
          </a:p>
        </p:txBody>
      </p: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5692900F-6B98-3475-AF43-6B98FDE3133E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3"/>
          <a:srcRect t="961" b="961"/>
          <a:stretch>
            <a:fillRect/>
          </a:stretch>
        </p:blipFill>
        <p:spPr>
          <a:xfrm>
            <a:off x="311150" y="476250"/>
            <a:ext cx="2228850" cy="242888"/>
          </a:xfr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30EF27-8141-233F-E8FD-101EE4DBB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19" y="2309957"/>
            <a:ext cx="4592180" cy="82234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3C027BC-FA86-E1B7-C364-A94563D428E1}"/>
              </a:ext>
            </a:extLst>
          </p:cNvPr>
          <p:cNvSpPr txBox="1"/>
          <p:nvPr/>
        </p:nvSpPr>
        <p:spPr>
          <a:xfrm>
            <a:off x="183496" y="4480560"/>
            <a:ext cx="2642712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100" b="1" kern="100" dirty="0">
                <a:solidFill>
                  <a:schemeClr val="tx1"/>
                </a:solidFill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ASU :</a:t>
            </a:r>
            <a:r>
              <a:rPr lang="en-US" sz="1100" kern="100" dirty="0">
                <a:solidFill>
                  <a:schemeClr val="tx1"/>
                </a:solidFill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ASUNCION (PARAGUAY)</a:t>
            </a:r>
            <a:endParaRPr lang="fr-FR" sz="1100" kern="100" dirty="0">
              <a:effectLst/>
              <a:latin typeface="Montserrat Medium" panose="000006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100" b="1" kern="100" dirty="0">
                <a:solidFill>
                  <a:schemeClr val="tx1"/>
                </a:solidFill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GEO :</a:t>
            </a:r>
            <a:r>
              <a:rPr lang="en-US" sz="1100" kern="100" dirty="0"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GEORGETOWN (GUYANA)</a:t>
            </a:r>
            <a:endParaRPr lang="fr-FR" sz="1100" kern="100" dirty="0">
              <a:effectLst/>
              <a:latin typeface="Montserrat Medium" panose="000006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100" b="1" kern="100" dirty="0">
                <a:solidFill>
                  <a:schemeClr val="tx1"/>
                </a:solidFill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GUA :</a:t>
            </a:r>
            <a:r>
              <a:rPr lang="en-US" sz="1100" kern="100" dirty="0"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 GUATEMALA CITY 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100" b="1" kern="100" dirty="0">
                <a:solidFill>
                  <a:schemeClr val="tx1"/>
                </a:solidFill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GYE :</a:t>
            </a:r>
            <a:r>
              <a:rPr lang="pt-BR" sz="1100" kern="100" dirty="0"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UAYAQUIL (EQUADOR)</a:t>
            </a:r>
            <a:endParaRPr lang="fr-FR" sz="1100" kern="100" dirty="0">
              <a:effectLst/>
              <a:latin typeface="Montserrat Medium" panose="000006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100" b="1" kern="100" dirty="0">
                <a:solidFill>
                  <a:schemeClr val="tx1"/>
                </a:solidFill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HAV :</a:t>
            </a:r>
            <a:r>
              <a:rPr lang="pt-BR" sz="1100" kern="100" dirty="0"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LA HAVANE (CUBA)</a:t>
            </a:r>
            <a:endParaRPr lang="fr-FR" sz="1100" kern="100" dirty="0">
              <a:effectLst/>
              <a:latin typeface="Montserrat Medium" panose="00000600000000000000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100" b="1" kern="100" dirty="0">
                <a:solidFill>
                  <a:schemeClr val="tx1"/>
                </a:solidFill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LIM :</a:t>
            </a:r>
            <a:r>
              <a:rPr lang="pt-BR" sz="1100" kern="100" dirty="0"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LIMA (PEROU)</a:t>
            </a:r>
          </a:p>
          <a:p>
            <a:pPr>
              <a:spcAft>
                <a:spcPts val="800"/>
              </a:spcAft>
            </a:pPr>
            <a:r>
              <a:rPr lang="pt-BR" sz="1100" b="1" kern="100" dirty="0">
                <a:latin typeface="Montserrat Medium" panose="00000600000000000000" pitchFamily="2" charset="0"/>
                <a:cs typeface="Times New Roman" panose="02020603050405020304" pitchFamily="18" charset="0"/>
              </a:rPr>
              <a:t>MGA : </a:t>
            </a:r>
            <a:r>
              <a:rPr lang="pt-BR" sz="1100" kern="100" dirty="0">
                <a:latin typeface="Montserrat Medium" panose="00000600000000000000" pitchFamily="2" charset="0"/>
                <a:cs typeface="Times New Roman" panose="02020603050405020304" pitchFamily="18" charset="0"/>
              </a:rPr>
              <a:t>MANAGUA (NICARAGUA)</a:t>
            </a:r>
          </a:p>
          <a:p>
            <a:pPr>
              <a:spcAft>
                <a:spcPts val="800"/>
              </a:spcAft>
            </a:pPr>
            <a:r>
              <a:rPr lang="pt-BR" sz="1100" b="1" kern="100" dirty="0">
                <a:latin typeface="Montserrat Medium" panose="00000600000000000000" pitchFamily="2" charset="0"/>
                <a:cs typeface="Times New Roman" panose="02020603050405020304" pitchFamily="18" charset="0"/>
              </a:rPr>
              <a:t>MVD : </a:t>
            </a:r>
            <a:r>
              <a:rPr lang="pt-BR" sz="1100" kern="100" dirty="0">
                <a:latin typeface="Montserrat Medium" panose="00000600000000000000" pitchFamily="2" charset="0"/>
                <a:cs typeface="Times New Roman" panose="02020603050405020304" pitchFamily="18" charset="0"/>
              </a:rPr>
              <a:t>MONTEVIDEO (URUGUAY)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BA3F9DF-8154-87D4-0133-482C9C7A60B7}"/>
              </a:ext>
            </a:extLst>
          </p:cNvPr>
          <p:cNvSpPr txBox="1"/>
          <p:nvPr/>
        </p:nvSpPr>
        <p:spPr>
          <a:xfrm>
            <a:off x="2826208" y="4480560"/>
            <a:ext cx="3441818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lnSpc>
                <a:spcPct val="100000"/>
              </a:lnSpc>
              <a:spcAft>
                <a:spcPts val="800"/>
              </a:spcAft>
              <a:buNone/>
              <a:defRPr sz="1100" b="1" kern="100">
                <a:effectLst/>
                <a:latin typeface="Montserrat Medium" panose="00000600000000000000" pitchFamily="2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POS :  </a:t>
            </a:r>
            <a:r>
              <a:rPr lang="en-US" b="0" dirty="0"/>
              <a:t>PORT OF SPAIN (TRINIDAD)</a:t>
            </a:r>
          </a:p>
          <a:p>
            <a:r>
              <a:rPr lang="pt-BR" dirty="0"/>
              <a:t>PUJ : </a:t>
            </a:r>
            <a:r>
              <a:rPr lang="pt-BR" b="0" dirty="0"/>
              <a:t>PUNTA CANA (REP. DOMINICAINE) </a:t>
            </a:r>
            <a:endParaRPr lang="fr-FR" b="0" dirty="0"/>
          </a:p>
          <a:p>
            <a:r>
              <a:rPr lang="en-US" dirty="0"/>
              <a:t>SAL</a:t>
            </a:r>
            <a:r>
              <a:rPr lang="pt-BR" dirty="0"/>
              <a:t> : </a:t>
            </a:r>
            <a:r>
              <a:rPr lang="pt-BR" b="0" dirty="0"/>
              <a:t>SAN SALVADOR (SALVADOR)</a:t>
            </a:r>
            <a:endParaRPr lang="fr-FR" b="0" dirty="0"/>
          </a:p>
          <a:p>
            <a:r>
              <a:rPr lang="en-US" dirty="0"/>
              <a:t>SDQ</a:t>
            </a:r>
            <a:r>
              <a:rPr lang="fr-FR" dirty="0"/>
              <a:t> : </a:t>
            </a:r>
            <a:r>
              <a:rPr lang="fr-FR" b="0" dirty="0"/>
              <a:t>SAINT DOMINGUE </a:t>
            </a:r>
            <a:r>
              <a:rPr lang="pt-BR" b="0" dirty="0"/>
              <a:t>(REP. DOMINICAINE) </a:t>
            </a:r>
            <a:endParaRPr lang="fr-FR" dirty="0"/>
          </a:p>
          <a:p>
            <a:r>
              <a:rPr lang="en-US" dirty="0"/>
              <a:t>SJO </a:t>
            </a:r>
            <a:r>
              <a:rPr lang="pt-BR" dirty="0"/>
              <a:t>: </a:t>
            </a:r>
            <a:r>
              <a:rPr lang="pt-BR" b="0" dirty="0"/>
              <a:t>SAN JOSE (COSTA RICA)</a:t>
            </a:r>
            <a:endParaRPr lang="fr-FR" b="0" dirty="0"/>
          </a:p>
          <a:p>
            <a:r>
              <a:rPr lang="en-US" dirty="0"/>
              <a:t>SNU</a:t>
            </a:r>
            <a:r>
              <a:rPr lang="pt-BR" dirty="0"/>
              <a:t> : </a:t>
            </a:r>
            <a:r>
              <a:rPr lang="pt-BR" b="0" dirty="0"/>
              <a:t>SANTA CLARA (CUBA)</a:t>
            </a:r>
            <a:endParaRPr lang="fr-FR" b="0" dirty="0"/>
          </a:p>
          <a:p>
            <a:r>
              <a:rPr lang="en-US" dirty="0"/>
              <a:t>UIO </a:t>
            </a:r>
            <a:r>
              <a:rPr lang="pt-BR" dirty="0"/>
              <a:t>:  </a:t>
            </a:r>
            <a:r>
              <a:rPr lang="pt-BR" b="0" dirty="0"/>
              <a:t>QUITO (ECUADOR)</a:t>
            </a:r>
            <a:endParaRPr lang="fr-FR" b="0" dirty="0"/>
          </a:p>
          <a:p>
            <a:r>
              <a:rPr lang="en-US" dirty="0"/>
              <a:t>XPL</a:t>
            </a:r>
            <a:r>
              <a:rPr lang="pt-BR" dirty="0"/>
              <a:t> : </a:t>
            </a:r>
            <a:r>
              <a:rPr lang="pt-BR" b="0" dirty="0"/>
              <a:t>TEGUCIGALPA (HONDURAS)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2971073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2D97345-00FA-1C8E-AB4F-1B015561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3A29D-46EB-E64A-9FC1-77CA8EAA61A9}" type="slidenum">
              <a:rPr lang="fr-FR" smtClean="0"/>
              <a:t>2</a:t>
            </a:fld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6BAA970-E246-F53C-F781-B2C32AADFA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236" y="1989866"/>
            <a:ext cx="4739781" cy="411366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400" dirty="0"/>
              <a:t>1 objectif  : </a:t>
            </a:r>
            <a:r>
              <a:rPr lang="fr-FR" sz="1400" dirty="0">
                <a:solidFill>
                  <a:srgbClr val="0070C0"/>
                </a:solidFill>
              </a:rPr>
              <a:t>renforcer la connectivité </a:t>
            </a:r>
          </a:p>
          <a:p>
            <a:pPr marL="182563" lvl="1" indent="-171450">
              <a:buFont typeface="Arial" panose="020B0604020202020204" pitchFamily="34" charset="0"/>
              <a:buChar char="•"/>
            </a:pPr>
            <a:r>
              <a:rPr lang="fr-FR" dirty="0"/>
              <a:t>Ouverture de PTP-PTY en 2/7 (J1 + J5) connectés au réseau Copa offrant 16 destinations en code </a:t>
            </a:r>
            <a:r>
              <a:rPr lang="fr-FR" dirty="0" err="1"/>
              <a:t>share</a:t>
            </a:r>
            <a:r>
              <a:rPr lang="fr-FR" dirty="0"/>
              <a:t> en Amérique Centrale et Latine.</a:t>
            </a:r>
          </a:p>
          <a:p>
            <a:pPr marL="182563" lvl="1" indent="-171450">
              <a:buFont typeface="Arial" panose="020B0604020202020204" pitchFamily="34" charset="0"/>
              <a:buChar char="•"/>
            </a:pPr>
            <a:r>
              <a:rPr lang="fr-FR" dirty="0"/>
              <a:t>2 vols PTP-MIA en A/R journée (J1 + J5) connectés au réseau Delta offrant 8 destinations en code </a:t>
            </a:r>
            <a:r>
              <a:rPr lang="fr-FR" dirty="0" err="1"/>
              <a:t>share</a:t>
            </a:r>
            <a:r>
              <a:rPr lang="fr-FR" dirty="0"/>
              <a:t> sur l’Amérique Nord.</a:t>
            </a:r>
          </a:p>
          <a:p>
            <a:pPr marL="182563" lvl="1" indent="-171450">
              <a:buFont typeface="Arial" panose="020B0604020202020204" pitchFamily="34" charset="0"/>
              <a:buChar char="•"/>
            </a:pPr>
            <a:r>
              <a:rPr lang="fr-FR" dirty="0"/>
              <a:t>Et toujours nos vols CAY-FOR en 1/7 connectés au réseau Gol offrant 4 destinations en code </a:t>
            </a:r>
            <a:r>
              <a:rPr lang="fr-FR" dirty="0" err="1"/>
              <a:t>share</a:t>
            </a:r>
            <a:r>
              <a:rPr lang="fr-FR" dirty="0"/>
              <a:t> sur le Brésil</a:t>
            </a:r>
          </a:p>
          <a:p>
            <a:pPr marL="182563" lvl="1" indent="-171450">
              <a:buFont typeface="Arial" panose="020B0604020202020204" pitchFamily="34" charset="0"/>
              <a:buChar char="•"/>
            </a:pPr>
            <a:r>
              <a:rPr lang="fr-FR" dirty="0"/>
              <a:t>Sur l’axe PTP-FDF-CAY : mise en place de 2 découchés à Cayenne / </a:t>
            </a:r>
            <a:r>
              <a:rPr lang="fr-FR" dirty="0" err="1"/>
              <a:t>sem</a:t>
            </a:r>
            <a:r>
              <a:rPr lang="fr-FR" dirty="0"/>
              <a:t> : (J1 + J5) afin de proposer une remontée vers PTP tôt le matin.</a:t>
            </a:r>
          </a:p>
          <a:p>
            <a:pPr marL="182563" lvl="1" indent="-171450">
              <a:buFont typeface="Arial" panose="020B0604020202020204" pitchFamily="34" charset="0"/>
              <a:buChar char="•"/>
            </a:pPr>
            <a:r>
              <a:rPr lang="fr-FR" dirty="0"/>
              <a:t>Ajout de 3 fréquences supplémentaire par semaine entre PTP et FDF renforçant la ligne à 13 fréquences hebdomadaires.</a:t>
            </a:r>
          </a:p>
          <a:p>
            <a:pPr marL="182563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82563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82563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lvl="1"/>
            <a:endParaRPr lang="fr-FR" dirty="0"/>
          </a:p>
          <a:p>
            <a:pPr marL="182563" lvl="1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82563" lvl="1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11" name="Espace réservé du texte 1">
            <a:extLst>
              <a:ext uri="{FF2B5EF4-FFF2-40B4-BE49-F238E27FC236}">
                <a16:creationId xmlns:a16="http://schemas.microsoft.com/office/drawing/2014/main" id="{2775EFA0-ECD1-0B2C-B944-A0BD453A45FF}"/>
              </a:ext>
            </a:extLst>
          </p:cNvPr>
          <p:cNvSpPr txBox="1">
            <a:spLocks/>
          </p:cNvSpPr>
          <p:nvPr/>
        </p:nvSpPr>
        <p:spPr>
          <a:xfrm>
            <a:off x="302318" y="860114"/>
            <a:ext cx="7652962" cy="92392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 sz="2500" b="0" i="0" kern="1200" cap="all" baseline="0">
                <a:solidFill>
                  <a:schemeClr val="tx1"/>
                </a:solidFill>
                <a:latin typeface="Montserrat Medium" pitchFamily="2" charset="77"/>
                <a:ea typeface="+mn-ea"/>
                <a:cs typeface="+mn-cs"/>
              </a:defRPr>
            </a:lvl1pPr>
            <a:lvl2pPr marL="1111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600" b="0" i="0" kern="1200" cap="all" baseline="0">
                <a:solidFill>
                  <a:schemeClr val="tx2"/>
                </a:solidFill>
                <a:latin typeface="Montserrat Medium" pitchFamily="2" charset="77"/>
                <a:ea typeface="+mn-ea"/>
                <a:cs typeface="+mn-cs"/>
              </a:defRPr>
            </a:lvl2pPr>
            <a:lvl3pPr marL="103188" indent="-103188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200" b="0" i="0" kern="1200">
                <a:solidFill>
                  <a:schemeClr val="tx1"/>
                </a:solidFill>
                <a:latin typeface="Montserrat Medium" pitchFamily="2" charset="77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1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146050" indent="-14605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Réseau régional caraïbes – w26/27</a:t>
            </a:r>
          </a:p>
          <a:p>
            <a:pPr lvl="1"/>
            <a:r>
              <a:rPr lang="fr-FR" dirty="0"/>
              <a:t>NOUVELLE ORGANISATION DU RRC a compter du 11 </a:t>
            </a:r>
            <a:r>
              <a:rPr lang="fr-FR" dirty="0" err="1"/>
              <a:t>dec</a:t>
            </a:r>
            <a:r>
              <a:rPr lang="fr-FR" dirty="0"/>
              <a:t> 2026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C6F0F55-1BE4-6ACA-6770-2A8078E50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894" y="1784039"/>
            <a:ext cx="6676036" cy="4525321"/>
          </a:xfrm>
          <a:prstGeom prst="rect">
            <a:avLst/>
          </a:prstGeom>
        </p:spPr>
      </p:pic>
      <p:pic>
        <p:nvPicPr>
          <p:cNvPr id="16" name="Espace réservé pour une image  10">
            <a:extLst>
              <a:ext uri="{FF2B5EF4-FFF2-40B4-BE49-F238E27FC236}">
                <a16:creationId xmlns:a16="http://schemas.microsoft.com/office/drawing/2014/main" id="{1C63253A-1D3F-D37D-0E2D-5C82BFA332E4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3"/>
          <a:srcRect t="961" b="961"/>
          <a:stretch>
            <a:fillRect/>
          </a:stretch>
        </p:blipFill>
        <p:spPr>
          <a:xfrm>
            <a:off x="311150" y="476250"/>
            <a:ext cx="2228850" cy="242888"/>
          </a:xfr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5310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8">
      <a:dk1>
        <a:srgbClr val="051039"/>
      </a:dk1>
      <a:lt1>
        <a:srgbClr val="FFFFFF"/>
      </a:lt1>
      <a:dk2>
        <a:srgbClr val="0800B9"/>
      </a:dk2>
      <a:lt2>
        <a:srgbClr val="C7E9FA"/>
      </a:lt2>
      <a:accent1>
        <a:srgbClr val="00A1DE"/>
      </a:accent1>
      <a:accent2>
        <a:srgbClr val="CEDDF3"/>
      </a:accent2>
      <a:accent3>
        <a:srgbClr val="E6EBEF"/>
      </a:accent3>
      <a:accent4>
        <a:srgbClr val="D2204C"/>
      </a:accent4>
      <a:accent5>
        <a:srgbClr val="E5882E"/>
      </a:accent5>
      <a:accent6>
        <a:srgbClr val="7CBE33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18FB1D2767DF47BAA40ABBD9F8F50A" ma:contentTypeVersion="17" ma:contentTypeDescription="Create a new document." ma:contentTypeScope="" ma:versionID="2f025b93239a6de18bce56d05bceca7b">
  <xsd:schema xmlns:xsd="http://www.w3.org/2001/XMLSchema" xmlns:xs="http://www.w3.org/2001/XMLSchema" xmlns:p="http://schemas.microsoft.com/office/2006/metadata/properties" xmlns:ns2="adcb0e14-81aa-4e6a-ac93-0c9d091ac196" xmlns:ns3="a7272abd-c6de-497e-b523-92d744ca04f8" xmlns:ns4="b8c2d396-506e-405a-8094-5d991a0b5db2" targetNamespace="http://schemas.microsoft.com/office/2006/metadata/properties" ma:root="true" ma:fieldsID="b54a530c6a04864fabc90f5b9ab7f9fc" ns2:_="" ns3:_="" ns4:_="">
    <xsd:import namespace="adcb0e14-81aa-4e6a-ac93-0c9d091ac196"/>
    <xsd:import namespace="a7272abd-c6de-497e-b523-92d744ca04f8"/>
    <xsd:import namespace="b8c2d396-506e-405a-8094-5d991a0b5d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cb0e14-81aa-4e6a-ac93-0c9d091ac1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0f79066-3228-4f10-809b-20d663e726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3" nillable="true" ma:displayName="Status" ma:default="Active" ma:format="Dropdown" ma:internalName="Status">
      <xsd:simpleType>
        <xsd:restriction base="dms:Choice">
          <xsd:enumeration value="Active"/>
          <xsd:enumeration value="Archiv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72abd-c6de-497e-b523-92d744ca04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c2d396-506e-405a-8094-5d991a0b5db2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591f992a-8ca6-4053-9611-5b5863a1ec47}" ma:internalName="TaxCatchAll" ma:showField="CatchAllData" ma:web="a7272abd-c6de-497e-b523-92d744ca0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cb0e14-81aa-4e6a-ac93-0c9d091ac196">
      <Terms xmlns="http://schemas.microsoft.com/office/infopath/2007/PartnerControls"/>
    </lcf76f155ced4ddcb4097134ff3c332f>
    <Status xmlns="adcb0e14-81aa-4e6a-ac93-0c9d091ac196">Active</Status>
    <TaxCatchAll xmlns="b8c2d396-506e-405a-8094-5d991a0b5db2" xsi:nil="true"/>
  </documentManagement>
</p:properties>
</file>

<file path=customXml/itemProps1.xml><?xml version="1.0" encoding="utf-8"?>
<ds:datastoreItem xmlns:ds="http://schemas.openxmlformats.org/officeDocument/2006/customXml" ds:itemID="{E22CA400-CE05-4DB8-A012-89AD9996EE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ABD7EF-0EAB-45ED-B594-FF3F0A560F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cb0e14-81aa-4e6a-ac93-0c9d091ac196"/>
    <ds:schemaRef ds:uri="a7272abd-c6de-497e-b523-92d744ca04f8"/>
    <ds:schemaRef ds:uri="b8c2d396-506e-405a-8094-5d991a0b5d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494530-1B8D-452A-A7E8-F3FBC413189B}">
  <ds:schemaRefs>
    <ds:schemaRef ds:uri="http://schemas.microsoft.com/office/2006/metadata/properties"/>
    <ds:schemaRef ds:uri="http://schemas.microsoft.com/office/infopath/2007/PartnerControls"/>
    <ds:schemaRef ds:uri="adcb0e14-81aa-4e6a-ac93-0c9d091ac196"/>
    <ds:schemaRef ds:uri="b8c2d396-506e-405a-8094-5d991a0b5db2"/>
  </ds:schemaRefs>
</ds:datastoreItem>
</file>

<file path=docMetadata/LabelInfo.xml><?xml version="1.0" encoding="utf-8"?>
<clbl:labelList xmlns:clbl="http://schemas.microsoft.com/office/2020/mipLabelMetadata">
  <clbl:label id="{9b802d8b-33fa-40fb-acb7-9ffdbd1919eb}" enabled="0" method="" siteId="{9b802d8b-33fa-40fb-acb7-9ffdbd1919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3059</TotalTime>
  <Words>311</Words>
  <Application>Microsoft Office PowerPoint</Application>
  <PresentationFormat>Grand écran</PresentationFormat>
  <Paragraphs>37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Arial</vt:lpstr>
      <vt:lpstr>Calibri</vt:lpstr>
      <vt:lpstr>Montserrat</vt:lpstr>
      <vt:lpstr>Montserrat Medium</vt:lpstr>
      <vt:lpstr>Montserrat SemiBold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audrey tumelin</dc:creator>
  <cp:lastModifiedBy>Fauconnier, Nicolas (JH JC) - AF</cp:lastModifiedBy>
  <cp:revision>39</cp:revision>
  <dcterms:created xsi:type="dcterms:W3CDTF">2025-02-03T18:55:02Z</dcterms:created>
  <dcterms:modified xsi:type="dcterms:W3CDTF">2026-09-29T13:47:33Z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0x0101002518FB1D2767DF47BAA40ABBD9F8F50A</vt:lpwstr>
  </property>
</Properties>
</file>