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4.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5.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2.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notesSlides/notesSlide3.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4.xml" ContentType="application/vnd.openxmlformats-officedocument.drawingml.chartshapes+xml"/>
  <Override PartName="/ppt/notesSlides/notesSlide5.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5.xml" ContentType="application/vnd.openxmlformats-officedocument.drawingml.chartshapes+xml"/>
  <Override PartName="/ppt/charts/chart7.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6.xml" ContentType="application/vnd.openxmlformats-officedocument.drawingml.chartshapes+xml"/>
  <Override PartName="/ppt/notesSlides/notesSlide6.xml" ContentType="application/vnd.openxmlformats-officedocument.presentationml.notesSlide+xml"/>
  <Override PartName="/ppt/charts/chart8.xml" ContentType="application/vnd.openxmlformats-officedocument.drawingml.chart+xml"/>
  <Override PartName="/ppt/drawings/drawing7.xml" ContentType="application/vnd.openxmlformats-officedocument.drawingml.chartshapes+xml"/>
  <Override PartName="/ppt/charts/chart9.xml" ContentType="application/vnd.openxmlformats-officedocument.drawingml.chart+xml"/>
  <Override PartName="/ppt/drawings/drawing8.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719" r:id="rId5"/>
    <p:sldMasterId id="2147483757" r:id="rId6"/>
    <p:sldMasterId id="2147483786" r:id="rId7"/>
    <p:sldMasterId id="2147483800" r:id="rId8"/>
    <p:sldMasterId id="2147483811" r:id="rId9"/>
  </p:sldMasterIdLst>
  <p:notesMasterIdLst>
    <p:notesMasterId r:id="rId89"/>
  </p:notesMasterIdLst>
  <p:sldIdLst>
    <p:sldId id="256" r:id="rId10"/>
    <p:sldId id="257" r:id="rId11"/>
    <p:sldId id="262" r:id="rId12"/>
    <p:sldId id="413" r:id="rId13"/>
    <p:sldId id="414" r:id="rId14"/>
    <p:sldId id="415" r:id="rId15"/>
    <p:sldId id="417" r:id="rId16"/>
    <p:sldId id="424" r:id="rId17"/>
    <p:sldId id="422" r:id="rId18"/>
    <p:sldId id="274" r:id="rId19"/>
    <p:sldId id="426" r:id="rId20"/>
    <p:sldId id="258" r:id="rId21"/>
    <p:sldId id="267" r:id="rId22"/>
    <p:sldId id="268" r:id="rId23"/>
    <p:sldId id="266" r:id="rId24"/>
    <p:sldId id="425" r:id="rId25"/>
    <p:sldId id="265" r:id="rId26"/>
    <p:sldId id="3812" r:id="rId27"/>
    <p:sldId id="3813" r:id="rId28"/>
    <p:sldId id="3823" r:id="rId29"/>
    <p:sldId id="310" r:id="rId30"/>
    <p:sldId id="3819" r:id="rId31"/>
    <p:sldId id="304" r:id="rId32"/>
    <p:sldId id="3822" r:id="rId33"/>
    <p:sldId id="3821" r:id="rId34"/>
    <p:sldId id="264" r:id="rId35"/>
    <p:sldId id="263" r:id="rId36"/>
    <p:sldId id="261" r:id="rId37"/>
    <p:sldId id="269" r:id="rId38"/>
    <p:sldId id="3824" r:id="rId39"/>
    <p:sldId id="3825" r:id="rId40"/>
    <p:sldId id="259" r:id="rId41"/>
    <p:sldId id="260" r:id="rId42"/>
    <p:sldId id="3826" r:id="rId43"/>
    <p:sldId id="3827" r:id="rId44"/>
    <p:sldId id="3828" r:id="rId45"/>
    <p:sldId id="3829" r:id="rId46"/>
    <p:sldId id="3830" r:id="rId47"/>
    <p:sldId id="3831" r:id="rId48"/>
    <p:sldId id="3832" r:id="rId49"/>
    <p:sldId id="271" r:id="rId50"/>
    <p:sldId id="270" r:id="rId51"/>
    <p:sldId id="3833" r:id="rId52"/>
    <p:sldId id="346" r:id="rId53"/>
    <p:sldId id="348" r:id="rId54"/>
    <p:sldId id="329" r:id="rId55"/>
    <p:sldId id="332" r:id="rId56"/>
    <p:sldId id="279" r:id="rId57"/>
    <p:sldId id="3834" r:id="rId58"/>
    <p:sldId id="275" r:id="rId59"/>
    <p:sldId id="272" r:id="rId60"/>
    <p:sldId id="273" r:id="rId61"/>
    <p:sldId id="3835" r:id="rId62"/>
    <p:sldId id="1013" r:id="rId63"/>
    <p:sldId id="1163" r:id="rId64"/>
    <p:sldId id="1164" r:id="rId65"/>
    <p:sldId id="1015" r:id="rId66"/>
    <p:sldId id="1165" r:id="rId67"/>
    <p:sldId id="1149" r:id="rId68"/>
    <p:sldId id="1111" r:id="rId69"/>
    <p:sldId id="1122" r:id="rId70"/>
    <p:sldId id="1166" r:id="rId71"/>
    <p:sldId id="1154" r:id="rId72"/>
    <p:sldId id="1152" r:id="rId73"/>
    <p:sldId id="1018" r:id="rId74"/>
    <p:sldId id="1169" r:id="rId75"/>
    <p:sldId id="1100" r:id="rId76"/>
    <p:sldId id="1168" r:id="rId77"/>
    <p:sldId id="1099" r:id="rId78"/>
    <p:sldId id="1005" r:id="rId79"/>
    <p:sldId id="1071" r:id="rId80"/>
    <p:sldId id="1059" r:id="rId81"/>
    <p:sldId id="1062" r:id="rId82"/>
    <p:sldId id="1063" r:id="rId83"/>
    <p:sldId id="1060" r:id="rId84"/>
    <p:sldId id="1064" r:id="rId85"/>
    <p:sldId id="1065" r:id="rId86"/>
    <p:sldId id="1077" r:id="rId87"/>
    <p:sldId id="1040" r:id="rId8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4669021-57C2-4D83-989F-B09E2B0E8AB3}" v="83" dt="2025-01-30T17:11:34.39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notesMaster" Target="notesMasters/notesMaster1.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90" Type="http://schemas.openxmlformats.org/officeDocument/2006/relationships/presProps" Target="presProps.xml"/><Relationship Id="rId95" Type="http://schemas.microsoft.com/office/2015/10/relationships/revisionInfo" Target="revisionInfo.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slide" Target="slides/slide71.xml"/><Relationship Id="rId85" Type="http://schemas.openxmlformats.org/officeDocument/2006/relationships/slide" Target="slides/slide76.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92"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nda JERCO" userId="d483c87d-48b9-4aae-903e-ee263f810b30" providerId="ADAL" clId="{84669021-57C2-4D83-989F-B09E2B0E8AB3}"/>
    <pc:docChg chg="undo redo custSel addSld delSld modSld sldOrd">
      <pc:chgData name="Melinda JERCO" userId="d483c87d-48b9-4aae-903e-ee263f810b30" providerId="ADAL" clId="{84669021-57C2-4D83-989F-B09E2B0E8AB3}" dt="2025-01-30T17:11:34.399" v="1171"/>
      <pc:docMkLst>
        <pc:docMk/>
      </pc:docMkLst>
      <pc:sldChg chg="delSp modSp add del mod">
        <pc:chgData name="Melinda JERCO" userId="d483c87d-48b9-4aae-903e-ee263f810b30" providerId="ADAL" clId="{84669021-57C2-4D83-989F-B09E2B0E8AB3}" dt="2025-01-30T16:24:02.164" v="80" actId="1076"/>
        <pc:sldMkLst>
          <pc:docMk/>
          <pc:sldMk cId="2701069118" sldId="257"/>
        </pc:sldMkLst>
        <pc:spChg chg="mod">
          <ac:chgData name="Melinda JERCO" userId="d483c87d-48b9-4aae-903e-ee263f810b30" providerId="ADAL" clId="{84669021-57C2-4D83-989F-B09E2B0E8AB3}" dt="2025-01-30T16:24:02.164" v="80" actId="1076"/>
          <ac:spMkLst>
            <pc:docMk/>
            <pc:sldMk cId="2701069118" sldId="257"/>
            <ac:spMk id="7" creationId="{1233BE67-FF30-24EC-8023-BB933624642C}"/>
          </ac:spMkLst>
        </pc:spChg>
        <pc:picChg chg="del">
          <ac:chgData name="Melinda JERCO" userId="d483c87d-48b9-4aae-903e-ee263f810b30" providerId="ADAL" clId="{84669021-57C2-4D83-989F-B09E2B0E8AB3}" dt="2025-01-30T16:23:07.828" v="25" actId="478"/>
          <ac:picMkLst>
            <pc:docMk/>
            <pc:sldMk cId="2701069118" sldId="257"/>
            <ac:picMk id="8" creationId="{54A9E9A9-2CB0-96F7-ABB2-6367D68EE282}"/>
          </ac:picMkLst>
        </pc:picChg>
      </pc:sldChg>
      <pc:sldChg chg="addSp delSp modSp add mod">
        <pc:chgData name="Melinda JERCO" userId="d483c87d-48b9-4aae-903e-ee263f810b30" providerId="ADAL" clId="{84669021-57C2-4D83-989F-B09E2B0E8AB3}" dt="2025-01-30T16:29:13.499" v="318" actId="115"/>
        <pc:sldMkLst>
          <pc:docMk/>
          <pc:sldMk cId="625586301" sldId="258"/>
        </pc:sldMkLst>
        <pc:spChg chg="add mod">
          <ac:chgData name="Melinda JERCO" userId="d483c87d-48b9-4aae-903e-ee263f810b30" providerId="ADAL" clId="{84669021-57C2-4D83-989F-B09E2B0E8AB3}" dt="2025-01-30T16:29:13.499" v="318" actId="115"/>
          <ac:spMkLst>
            <pc:docMk/>
            <pc:sldMk cId="625586301" sldId="258"/>
            <ac:spMk id="3" creationId="{857EB7E9-36CB-D39C-0416-E7EF511941FE}"/>
          </ac:spMkLst>
        </pc:spChg>
        <pc:spChg chg="mod">
          <ac:chgData name="Melinda JERCO" userId="d483c87d-48b9-4aae-903e-ee263f810b30" providerId="ADAL" clId="{84669021-57C2-4D83-989F-B09E2B0E8AB3}" dt="2025-01-30T16:24:33.550" v="85" actId="20577"/>
          <ac:spMkLst>
            <pc:docMk/>
            <pc:sldMk cId="625586301" sldId="258"/>
            <ac:spMk id="7" creationId="{8C8F7B69-A2C0-6CDE-0FD5-E237346A7AAE}"/>
          </ac:spMkLst>
        </pc:spChg>
        <pc:picChg chg="mod">
          <ac:chgData name="Melinda JERCO" userId="d483c87d-48b9-4aae-903e-ee263f810b30" providerId="ADAL" clId="{84669021-57C2-4D83-989F-B09E2B0E8AB3}" dt="2025-01-30T16:28:59.437" v="308" actId="1076"/>
          <ac:picMkLst>
            <pc:docMk/>
            <pc:sldMk cId="625586301" sldId="258"/>
            <ac:picMk id="5" creationId="{0C3299C3-02CB-6100-7E29-43264AD0DA23}"/>
          </ac:picMkLst>
        </pc:picChg>
        <pc:picChg chg="del">
          <ac:chgData name="Melinda JERCO" userId="d483c87d-48b9-4aae-903e-ee263f810b30" providerId="ADAL" clId="{84669021-57C2-4D83-989F-B09E2B0E8AB3}" dt="2025-01-30T16:24:18.329" v="81" actId="478"/>
          <ac:picMkLst>
            <pc:docMk/>
            <pc:sldMk cId="625586301" sldId="258"/>
            <ac:picMk id="8" creationId="{16FADC44-BE73-16EA-DBC9-B88A3FB3DA6A}"/>
          </ac:picMkLst>
        </pc:picChg>
      </pc:sldChg>
      <pc:sldChg chg="modSp add del">
        <pc:chgData name="Melinda JERCO" userId="d483c87d-48b9-4aae-903e-ee263f810b30" providerId="ADAL" clId="{84669021-57C2-4D83-989F-B09E2B0E8AB3}" dt="2025-01-30T17:02:04.399" v="1119"/>
        <pc:sldMkLst>
          <pc:docMk/>
          <pc:sldMk cId="0" sldId="259"/>
        </pc:sldMkLst>
        <pc:spChg chg="mod">
          <ac:chgData name="Melinda JERCO" userId="d483c87d-48b9-4aae-903e-ee263f810b30" providerId="ADAL" clId="{84669021-57C2-4D83-989F-B09E2B0E8AB3}" dt="2025-01-30T16:57:01.669" v="1068"/>
          <ac:spMkLst>
            <pc:docMk/>
            <pc:sldMk cId="0" sldId="259"/>
            <ac:spMk id="8" creationId="{00000000-0000-0000-0000-000000000000}"/>
          </ac:spMkLst>
        </pc:spChg>
        <pc:spChg chg="mod">
          <ac:chgData name="Melinda JERCO" userId="d483c87d-48b9-4aae-903e-ee263f810b30" providerId="ADAL" clId="{84669021-57C2-4D83-989F-B09E2B0E8AB3}" dt="2025-01-30T16:57:01.669" v="1068"/>
          <ac:spMkLst>
            <pc:docMk/>
            <pc:sldMk cId="0" sldId="259"/>
            <ac:spMk id="9" creationId="{00000000-0000-0000-0000-000000000000}"/>
          </ac:spMkLst>
        </pc:spChg>
        <pc:spChg chg="mod">
          <ac:chgData name="Melinda JERCO" userId="d483c87d-48b9-4aae-903e-ee263f810b30" providerId="ADAL" clId="{84669021-57C2-4D83-989F-B09E2B0E8AB3}" dt="2025-01-30T16:57:01.669" v="1068"/>
          <ac:spMkLst>
            <pc:docMk/>
            <pc:sldMk cId="0" sldId="259"/>
            <ac:spMk id="10" creationId="{00000000-0000-0000-0000-000000000000}"/>
          </ac:spMkLst>
        </pc:spChg>
      </pc:sldChg>
      <pc:sldChg chg="add del">
        <pc:chgData name="Melinda JERCO" userId="d483c87d-48b9-4aae-903e-ee263f810b30" providerId="ADAL" clId="{84669021-57C2-4D83-989F-B09E2B0E8AB3}" dt="2025-01-30T16:40:24.705" v="695" actId="47"/>
        <pc:sldMkLst>
          <pc:docMk/>
          <pc:sldMk cId="2011383135" sldId="259"/>
        </pc:sldMkLst>
      </pc:sldChg>
      <pc:sldChg chg="modSp add del">
        <pc:chgData name="Melinda JERCO" userId="d483c87d-48b9-4aae-903e-ee263f810b30" providerId="ADAL" clId="{84669021-57C2-4D83-989F-B09E2B0E8AB3}" dt="2025-01-30T17:02:14.029" v="1120"/>
        <pc:sldMkLst>
          <pc:docMk/>
          <pc:sldMk cId="0" sldId="260"/>
        </pc:sldMkLst>
        <pc:spChg chg="mod">
          <ac:chgData name="Melinda JERCO" userId="d483c87d-48b9-4aae-903e-ee263f810b30" providerId="ADAL" clId="{84669021-57C2-4D83-989F-B09E2B0E8AB3}" dt="2025-01-30T16:57:13.196" v="1069"/>
          <ac:spMkLst>
            <pc:docMk/>
            <pc:sldMk cId="0" sldId="260"/>
            <ac:spMk id="3" creationId="{00000000-0000-0000-0000-000000000000}"/>
          </ac:spMkLst>
        </pc:spChg>
        <pc:spChg chg="mod">
          <ac:chgData name="Melinda JERCO" userId="d483c87d-48b9-4aae-903e-ee263f810b30" providerId="ADAL" clId="{84669021-57C2-4D83-989F-B09E2B0E8AB3}" dt="2025-01-30T16:57:13.196" v="1069"/>
          <ac:spMkLst>
            <pc:docMk/>
            <pc:sldMk cId="0" sldId="260"/>
            <ac:spMk id="4" creationId="{00000000-0000-0000-0000-000000000000}"/>
          </ac:spMkLst>
        </pc:spChg>
        <pc:spChg chg="mod">
          <ac:chgData name="Melinda JERCO" userId="d483c87d-48b9-4aae-903e-ee263f810b30" providerId="ADAL" clId="{84669021-57C2-4D83-989F-B09E2B0E8AB3}" dt="2025-01-30T16:57:13.196" v="1069"/>
          <ac:spMkLst>
            <pc:docMk/>
            <pc:sldMk cId="0" sldId="260"/>
            <ac:spMk id="5" creationId="{00000000-0000-0000-0000-000000000000}"/>
          </ac:spMkLst>
        </pc:spChg>
      </pc:sldChg>
      <pc:sldChg chg="add del">
        <pc:chgData name="Melinda JERCO" userId="d483c87d-48b9-4aae-903e-ee263f810b30" providerId="ADAL" clId="{84669021-57C2-4D83-989F-B09E2B0E8AB3}" dt="2025-01-30T16:40:23.524" v="694" actId="47"/>
        <pc:sldMkLst>
          <pc:docMk/>
          <pc:sldMk cId="1445832094" sldId="260"/>
        </pc:sldMkLst>
      </pc:sldChg>
      <pc:sldChg chg="addSp modSp add mod ord">
        <pc:chgData name="Melinda JERCO" userId="d483c87d-48b9-4aae-903e-ee263f810b30" providerId="ADAL" clId="{84669021-57C2-4D83-989F-B09E2B0E8AB3}" dt="2025-01-30T16:32:54.210" v="456"/>
        <pc:sldMkLst>
          <pc:docMk/>
          <pc:sldMk cId="3989789387" sldId="261"/>
        </pc:sldMkLst>
        <pc:spChg chg="add mod">
          <ac:chgData name="Melinda JERCO" userId="d483c87d-48b9-4aae-903e-ee263f810b30" providerId="ADAL" clId="{84669021-57C2-4D83-989F-B09E2B0E8AB3}" dt="2025-01-30T16:32:19.204" v="452" actId="20577"/>
          <ac:spMkLst>
            <pc:docMk/>
            <pc:sldMk cId="3989789387" sldId="261"/>
            <ac:spMk id="3" creationId="{C0CC28FC-FE5B-721A-D448-E0A2289F7216}"/>
          </ac:spMkLst>
        </pc:spChg>
        <pc:spChg chg="mod">
          <ac:chgData name="Melinda JERCO" userId="d483c87d-48b9-4aae-903e-ee263f810b30" providerId="ADAL" clId="{84669021-57C2-4D83-989F-B09E2B0E8AB3}" dt="2025-01-30T16:30:49.444" v="365" actId="20577"/>
          <ac:spMkLst>
            <pc:docMk/>
            <pc:sldMk cId="3989789387" sldId="261"/>
            <ac:spMk id="7" creationId="{804798E8-CD87-9841-279F-7F416429AD81}"/>
          </ac:spMkLst>
        </pc:spChg>
      </pc:sldChg>
      <pc:sldChg chg="modSp add mod">
        <pc:chgData name="Melinda JERCO" userId="d483c87d-48b9-4aae-903e-ee263f810b30" providerId="ADAL" clId="{84669021-57C2-4D83-989F-B09E2B0E8AB3}" dt="2025-01-30T16:46:44.009" v="1048" actId="20577"/>
        <pc:sldMkLst>
          <pc:docMk/>
          <pc:sldMk cId="261974403" sldId="262"/>
        </pc:sldMkLst>
        <pc:spChg chg="mod">
          <ac:chgData name="Melinda JERCO" userId="d483c87d-48b9-4aae-903e-ee263f810b30" providerId="ADAL" clId="{84669021-57C2-4D83-989F-B09E2B0E8AB3}" dt="2025-01-30T16:46:44.009" v="1048" actId="20577"/>
          <ac:spMkLst>
            <pc:docMk/>
            <pc:sldMk cId="261974403" sldId="262"/>
            <ac:spMk id="7" creationId="{7908FE06-2C36-F2C6-D91D-2199925EF7A0}"/>
          </ac:spMkLst>
        </pc:spChg>
      </pc:sldChg>
      <pc:sldChg chg="modSp add mod ord">
        <pc:chgData name="Melinda JERCO" userId="d483c87d-48b9-4aae-903e-ee263f810b30" providerId="ADAL" clId="{84669021-57C2-4D83-989F-B09E2B0E8AB3}" dt="2025-01-30T16:29:46.562" v="341"/>
        <pc:sldMkLst>
          <pc:docMk/>
          <pc:sldMk cId="2429558178" sldId="263"/>
        </pc:sldMkLst>
        <pc:spChg chg="mod">
          <ac:chgData name="Melinda JERCO" userId="d483c87d-48b9-4aae-903e-ee263f810b30" providerId="ADAL" clId="{84669021-57C2-4D83-989F-B09E2B0E8AB3}" dt="2025-01-30T16:29:40.865" v="337" actId="20577"/>
          <ac:spMkLst>
            <pc:docMk/>
            <pc:sldMk cId="2429558178" sldId="263"/>
            <ac:spMk id="3" creationId="{62801FDD-B441-1992-A4C5-D0B63D6921A9}"/>
          </ac:spMkLst>
        </pc:spChg>
      </pc:sldChg>
      <pc:sldChg chg="delSp add del setBg delDesignElem">
        <pc:chgData name="Melinda JERCO" userId="d483c87d-48b9-4aae-903e-ee263f810b30" providerId="ADAL" clId="{84669021-57C2-4D83-989F-B09E2B0E8AB3}" dt="2025-01-30T16:30:56.393" v="367" actId="2696"/>
        <pc:sldMkLst>
          <pc:docMk/>
          <pc:sldMk cId="667755988" sldId="264"/>
        </pc:sldMkLst>
        <pc:spChg chg="del">
          <ac:chgData name="Melinda JERCO" userId="d483c87d-48b9-4aae-903e-ee263f810b30" providerId="ADAL" clId="{84669021-57C2-4D83-989F-B09E2B0E8AB3}" dt="2025-01-30T16:30:28.512" v="343"/>
          <ac:spMkLst>
            <pc:docMk/>
            <pc:sldMk cId="667755988" sldId="264"/>
            <ac:spMk id="10" creationId="{34EE865D-5A59-4DD1-A94D-A8DBE4A9E013}"/>
          </ac:spMkLst>
        </pc:spChg>
      </pc:sldChg>
      <pc:sldChg chg="modSp add mod">
        <pc:chgData name="Melinda JERCO" userId="d483c87d-48b9-4aae-903e-ee263f810b30" providerId="ADAL" clId="{84669021-57C2-4D83-989F-B09E2B0E8AB3}" dt="2025-01-30T16:40:07.268" v="693" actId="20577"/>
        <pc:sldMkLst>
          <pc:docMk/>
          <pc:sldMk cId="3819899933" sldId="264"/>
        </pc:sldMkLst>
        <pc:spChg chg="mod">
          <ac:chgData name="Melinda JERCO" userId="d483c87d-48b9-4aae-903e-ee263f810b30" providerId="ADAL" clId="{84669021-57C2-4D83-989F-B09E2B0E8AB3}" dt="2025-01-30T16:40:07.268" v="693" actId="20577"/>
          <ac:spMkLst>
            <pc:docMk/>
            <pc:sldMk cId="3819899933" sldId="264"/>
            <ac:spMk id="3" creationId="{3F8A2337-A87A-CAEC-6B00-8A60A3412492}"/>
          </ac:spMkLst>
        </pc:spChg>
      </pc:sldChg>
      <pc:sldChg chg="modSp add mod">
        <pc:chgData name="Melinda JERCO" userId="d483c87d-48b9-4aae-903e-ee263f810b30" providerId="ADAL" clId="{84669021-57C2-4D83-989F-B09E2B0E8AB3}" dt="2025-01-30T16:39:24.707" v="682" actId="20577"/>
        <pc:sldMkLst>
          <pc:docMk/>
          <pc:sldMk cId="136627496" sldId="265"/>
        </pc:sldMkLst>
        <pc:spChg chg="mod">
          <ac:chgData name="Melinda JERCO" userId="d483c87d-48b9-4aae-903e-ee263f810b30" providerId="ADAL" clId="{84669021-57C2-4D83-989F-B09E2B0E8AB3}" dt="2025-01-30T16:39:24.707" v="682" actId="20577"/>
          <ac:spMkLst>
            <pc:docMk/>
            <pc:sldMk cId="136627496" sldId="265"/>
            <ac:spMk id="3" creationId="{2487DAB4-9F17-695C-4022-CB6187523A0C}"/>
          </ac:spMkLst>
        </pc:spChg>
      </pc:sldChg>
      <pc:sldChg chg="modSp add mod">
        <pc:chgData name="Melinda JERCO" userId="d483c87d-48b9-4aae-903e-ee263f810b30" providerId="ADAL" clId="{84669021-57C2-4D83-989F-B09E2B0E8AB3}" dt="2025-01-30T16:38:08.094" v="641" actId="115"/>
        <pc:sldMkLst>
          <pc:docMk/>
          <pc:sldMk cId="3016184425" sldId="266"/>
        </pc:sldMkLst>
        <pc:spChg chg="mod">
          <ac:chgData name="Melinda JERCO" userId="d483c87d-48b9-4aae-903e-ee263f810b30" providerId="ADAL" clId="{84669021-57C2-4D83-989F-B09E2B0E8AB3}" dt="2025-01-30T16:38:08.094" v="641" actId="115"/>
          <ac:spMkLst>
            <pc:docMk/>
            <pc:sldMk cId="3016184425" sldId="266"/>
            <ac:spMk id="3" creationId="{CEBF3F1C-15B1-7559-BD91-7528889310F7}"/>
          </ac:spMkLst>
        </pc:spChg>
      </pc:sldChg>
      <pc:sldChg chg="modSp add del mod ord">
        <pc:chgData name="Melinda JERCO" userId="d483c87d-48b9-4aae-903e-ee263f810b30" providerId="ADAL" clId="{84669021-57C2-4D83-989F-B09E2B0E8AB3}" dt="2025-01-30T16:33:34.317" v="461" actId="2696"/>
        <pc:sldMkLst>
          <pc:docMk/>
          <pc:sldMk cId="282698097" sldId="267"/>
        </pc:sldMkLst>
        <pc:spChg chg="mod">
          <ac:chgData name="Melinda JERCO" userId="d483c87d-48b9-4aae-903e-ee263f810b30" providerId="ADAL" clId="{84669021-57C2-4D83-989F-B09E2B0E8AB3}" dt="2025-01-30T16:33:17.465" v="460" actId="20577"/>
          <ac:spMkLst>
            <pc:docMk/>
            <pc:sldMk cId="282698097" sldId="267"/>
            <ac:spMk id="3" creationId="{3F10629B-35DE-691F-225E-E995258A49B7}"/>
          </ac:spMkLst>
        </pc:spChg>
      </pc:sldChg>
      <pc:sldChg chg="modSp add mod ord">
        <pc:chgData name="Melinda JERCO" userId="d483c87d-48b9-4aae-903e-ee263f810b30" providerId="ADAL" clId="{84669021-57C2-4D83-989F-B09E2B0E8AB3}" dt="2025-01-30T16:34:56.892" v="575" actId="115"/>
        <pc:sldMkLst>
          <pc:docMk/>
          <pc:sldMk cId="2069751504" sldId="267"/>
        </pc:sldMkLst>
        <pc:spChg chg="mod">
          <ac:chgData name="Melinda JERCO" userId="d483c87d-48b9-4aae-903e-ee263f810b30" providerId="ADAL" clId="{84669021-57C2-4D83-989F-B09E2B0E8AB3}" dt="2025-01-30T16:34:56.892" v="575" actId="115"/>
          <ac:spMkLst>
            <pc:docMk/>
            <pc:sldMk cId="2069751504" sldId="267"/>
            <ac:spMk id="3" creationId="{D393ECC3-36BC-4805-0CD1-734ECF7ACE56}"/>
          </ac:spMkLst>
        </pc:spChg>
      </pc:sldChg>
      <pc:sldChg chg="modSp add mod">
        <pc:chgData name="Melinda JERCO" userId="d483c87d-48b9-4aae-903e-ee263f810b30" providerId="ADAL" clId="{84669021-57C2-4D83-989F-B09E2B0E8AB3}" dt="2025-01-30T16:36:17.385" v="596" actId="20577"/>
        <pc:sldMkLst>
          <pc:docMk/>
          <pc:sldMk cId="699004445" sldId="268"/>
        </pc:sldMkLst>
        <pc:spChg chg="mod">
          <ac:chgData name="Melinda JERCO" userId="d483c87d-48b9-4aae-903e-ee263f810b30" providerId="ADAL" clId="{84669021-57C2-4D83-989F-B09E2B0E8AB3}" dt="2025-01-30T16:36:17.385" v="596" actId="20577"/>
          <ac:spMkLst>
            <pc:docMk/>
            <pc:sldMk cId="699004445" sldId="268"/>
            <ac:spMk id="3" creationId="{0D986A46-B1BD-E2AB-85EC-3740846AD8E8}"/>
          </ac:spMkLst>
        </pc:spChg>
      </pc:sldChg>
      <pc:sldChg chg="new del">
        <pc:chgData name="Melinda JERCO" userId="d483c87d-48b9-4aae-903e-ee263f810b30" providerId="ADAL" clId="{84669021-57C2-4D83-989F-B09E2B0E8AB3}" dt="2025-01-30T16:40:46.261" v="703" actId="47"/>
        <pc:sldMkLst>
          <pc:docMk/>
          <pc:sldMk cId="348827836" sldId="269"/>
        </pc:sldMkLst>
      </pc:sldChg>
      <pc:sldChg chg="modSp add mod">
        <pc:chgData name="Melinda JERCO" userId="d483c87d-48b9-4aae-903e-ee263f810b30" providerId="ADAL" clId="{84669021-57C2-4D83-989F-B09E2B0E8AB3}" dt="2025-01-30T16:41:45.433" v="757" actId="115"/>
        <pc:sldMkLst>
          <pc:docMk/>
          <pc:sldMk cId="1650829118" sldId="269"/>
        </pc:sldMkLst>
        <pc:spChg chg="mod">
          <ac:chgData name="Melinda JERCO" userId="d483c87d-48b9-4aae-903e-ee263f810b30" providerId="ADAL" clId="{84669021-57C2-4D83-989F-B09E2B0E8AB3}" dt="2025-01-30T16:41:45.433" v="757" actId="115"/>
          <ac:spMkLst>
            <pc:docMk/>
            <pc:sldMk cId="1650829118" sldId="269"/>
            <ac:spMk id="3" creationId="{025031E9-E2C9-8F50-1016-807F124DB1A8}"/>
          </ac:spMkLst>
        </pc:spChg>
      </pc:sldChg>
      <pc:sldChg chg="modSp add mod">
        <pc:chgData name="Melinda JERCO" userId="d483c87d-48b9-4aae-903e-ee263f810b30" providerId="ADAL" clId="{84669021-57C2-4D83-989F-B09E2B0E8AB3}" dt="2025-01-30T16:43:51.201" v="869" actId="115"/>
        <pc:sldMkLst>
          <pc:docMk/>
          <pc:sldMk cId="649659197" sldId="270"/>
        </pc:sldMkLst>
        <pc:spChg chg="mod">
          <ac:chgData name="Melinda JERCO" userId="d483c87d-48b9-4aae-903e-ee263f810b30" providerId="ADAL" clId="{84669021-57C2-4D83-989F-B09E2B0E8AB3}" dt="2025-01-30T16:43:51.201" v="869" actId="115"/>
          <ac:spMkLst>
            <pc:docMk/>
            <pc:sldMk cId="649659197" sldId="270"/>
            <ac:spMk id="3" creationId="{E8DB0693-216A-3F2E-05F4-F49EC7E5E099}"/>
          </ac:spMkLst>
        </pc:spChg>
      </pc:sldChg>
      <pc:sldChg chg="new del">
        <pc:chgData name="Melinda JERCO" userId="d483c87d-48b9-4aae-903e-ee263f810b30" providerId="ADAL" clId="{84669021-57C2-4D83-989F-B09E2B0E8AB3}" dt="2025-01-30T16:40:45.041" v="702" actId="47"/>
        <pc:sldMkLst>
          <pc:docMk/>
          <pc:sldMk cId="3074831603" sldId="270"/>
        </pc:sldMkLst>
      </pc:sldChg>
      <pc:sldChg chg="new del">
        <pc:chgData name="Melinda JERCO" userId="d483c87d-48b9-4aae-903e-ee263f810b30" providerId="ADAL" clId="{84669021-57C2-4D83-989F-B09E2B0E8AB3}" dt="2025-01-30T16:40:43.823" v="701" actId="47"/>
        <pc:sldMkLst>
          <pc:docMk/>
          <pc:sldMk cId="946249627" sldId="271"/>
        </pc:sldMkLst>
      </pc:sldChg>
      <pc:sldChg chg="modSp add mod">
        <pc:chgData name="Melinda JERCO" userId="d483c87d-48b9-4aae-903e-ee263f810b30" providerId="ADAL" clId="{84669021-57C2-4D83-989F-B09E2B0E8AB3}" dt="2025-01-30T16:42:57.472" v="814" actId="123"/>
        <pc:sldMkLst>
          <pc:docMk/>
          <pc:sldMk cId="2581367487" sldId="271"/>
        </pc:sldMkLst>
        <pc:spChg chg="mod">
          <ac:chgData name="Melinda JERCO" userId="d483c87d-48b9-4aae-903e-ee263f810b30" providerId="ADAL" clId="{84669021-57C2-4D83-989F-B09E2B0E8AB3}" dt="2025-01-30T16:42:57.472" v="814" actId="123"/>
          <ac:spMkLst>
            <pc:docMk/>
            <pc:sldMk cId="2581367487" sldId="271"/>
            <ac:spMk id="3" creationId="{2327169F-A608-2684-39CB-AEB5D05DCC70}"/>
          </ac:spMkLst>
        </pc:spChg>
      </pc:sldChg>
      <pc:sldChg chg="new del">
        <pc:chgData name="Melinda JERCO" userId="d483c87d-48b9-4aae-903e-ee263f810b30" providerId="ADAL" clId="{84669021-57C2-4D83-989F-B09E2B0E8AB3}" dt="2025-01-30T16:40:43.190" v="700" actId="47"/>
        <pc:sldMkLst>
          <pc:docMk/>
          <pc:sldMk cId="2483016121" sldId="272"/>
        </pc:sldMkLst>
      </pc:sldChg>
      <pc:sldChg chg="modSp add mod">
        <pc:chgData name="Melinda JERCO" userId="d483c87d-48b9-4aae-903e-ee263f810b30" providerId="ADAL" clId="{84669021-57C2-4D83-989F-B09E2B0E8AB3}" dt="2025-01-30T16:45:15.189" v="935" actId="115"/>
        <pc:sldMkLst>
          <pc:docMk/>
          <pc:sldMk cId="3018631486" sldId="272"/>
        </pc:sldMkLst>
        <pc:spChg chg="mod">
          <ac:chgData name="Melinda JERCO" userId="d483c87d-48b9-4aae-903e-ee263f810b30" providerId="ADAL" clId="{84669021-57C2-4D83-989F-B09E2B0E8AB3}" dt="2025-01-30T16:45:15.189" v="935" actId="115"/>
          <ac:spMkLst>
            <pc:docMk/>
            <pc:sldMk cId="3018631486" sldId="272"/>
            <ac:spMk id="3" creationId="{F05D0544-CF55-F7C0-0869-872E130D8ADE}"/>
          </ac:spMkLst>
        </pc:spChg>
        <pc:picChg chg="mod">
          <ac:chgData name="Melinda JERCO" userId="d483c87d-48b9-4aae-903e-ee263f810b30" providerId="ADAL" clId="{84669021-57C2-4D83-989F-B09E2B0E8AB3}" dt="2025-01-30T16:45:02.907" v="931" actId="1076"/>
          <ac:picMkLst>
            <pc:docMk/>
            <pc:sldMk cId="3018631486" sldId="272"/>
            <ac:picMk id="8" creationId="{8AF0311E-EBA1-91CE-FCE3-CF79CD645CA7}"/>
          </ac:picMkLst>
        </pc:picChg>
      </pc:sldChg>
      <pc:sldChg chg="modSp add mod">
        <pc:chgData name="Melinda JERCO" userId="d483c87d-48b9-4aae-903e-ee263f810b30" providerId="ADAL" clId="{84669021-57C2-4D83-989F-B09E2B0E8AB3}" dt="2025-01-30T16:46:22.718" v="1046" actId="20577"/>
        <pc:sldMkLst>
          <pc:docMk/>
          <pc:sldMk cId="3384365253" sldId="273"/>
        </pc:sldMkLst>
        <pc:spChg chg="mod">
          <ac:chgData name="Melinda JERCO" userId="d483c87d-48b9-4aae-903e-ee263f810b30" providerId="ADAL" clId="{84669021-57C2-4D83-989F-B09E2B0E8AB3}" dt="2025-01-30T16:46:22.718" v="1046" actId="20577"/>
          <ac:spMkLst>
            <pc:docMk/>
            <pc:sldMk cId="3384365253" sldId="273"/>
            <ac:spMk id="3" creationId="{F871E4FE-4D43-1F55-2B0E-DBCD12971825}"/>
          </ac:spMkLst>
        </pc:spChg>
      </pc:sldChg>
      <pc:sldChg chg="modSp add mod">
        <pc:chgData name="Melinda JERCO" userId="d483c87d-48b9-4aae-903e-ee263f810b30" providerId="ADAL" clId="{84669021-57C2-4D83-989F-B09E2B0E8AB3}" dt="2025-01-30T16:57:56.939" v="1095" actId="20577"/>
        <pc:sldMkLst>
          <pc:docMk/>
          <pc:sldMk cId="1158182597" sldId="274"/>
        </pc:sldMkLst>
        <pc:spChg chg="mod">
          <ac:chgData name="Melinda JERCO" userId="d483c87d-48b9-4aae-903e-ee263f810b30" providerId="ADAL" clId="{84669021-57C2-4D83-989F-B09E2B0E8AB3}" dt="2025-01-30T16:57:56.939" v="1095" actId="20577"/>
          <ac:spMkLst>
            <pc:docMk/>
            <pc:sldMk cId="1158182597" sldId="274"/>
            <ac:spMk id="7" creationId="{810E4155-B246-825A-FDD8-80E7FE98B12C}"/>
          </ac:spMkLst>
        </pc:spChg>
      </pc:sldChg>
      <pc:sldChg chg="add">
        <pc:chgData name="Melinda JERCO" userId="d483c87d-48b9-4aae-903e-ee263f810b30" providerId="ADAL" clId="{84669021-57C2-4D83-989F-B09E2B0E8AB3}" dt="2025-01-30T17:05:57.274" v="1142"/>
        <pc:sldMkLst>
          <pc:docMk/>
          <pc:sldMk cId="0" sldId="275"/>
        </pc:sldMkLst>
      </pc:sldChg>
      <pc:sldChg chg="add">
        <pc:chgData name="Melinda JERCO" userId="d483c87d-48b9-4aae-903e-ee263f810b30" providerId="ADAL" clId="{84669021-57C2-4D83-989F-B09E2B0E8AB3}" dt="2025-01-30T17:05:17.320" v="1138"/>
        <pc:sldMkLst>
          <pc:docMk/>
          <pc:sldMk cId="3866196575" sldId="279"/>
        </pc:sldMkLst>
      </pc:sldChg>
      <pc:sldChg chg="add del">
        <pc:chgData name="Melinda JERCO" userId="d483c87d-48b9-4aae-903e-ee263f810b30" providerId="ADAL" clId="{84669021-57C2-4D83-989F-B09E2B0E8AB3}" dt="2025-01-30T16:58:56.898" v="1099" actId="47"/>
        <pc:sldMkLst>
          <pc:docMk/>
          <pc:sldMk cId="2209940511" sldId="292"/>
        </pc:sldMkLst>
      </pc:sldChg>
      <pc:sldChg chg="add">
        <pc:chgData name="Melinda JERCO" userId="d483c87d-48b9-4aae-903e-ee263f810b30" providerId="ADAL" clId="{84669021-57C2-4D83-989F-B09E2B0E8AB3}" dt="2025-01-30T17:00:58.670" v="1114"/>
        <pc:sldMkLst>
          <pc:docMk/>
          <pc:sldMk cId="889033890" sldId="304"/>
        </pc:sldMkLst>
      </pc:sldChg>
      <pc:sldChg chg="add">
        <pc:chgData name="Melinda JERCO" userId="d483c87d-48b9-4aae-903e-ee263f810b30" providerId="ADAL" clId="{84669021-57C2-4D83-989F-B09E2B0E8AB3}" dt="2025-01-30T17:00:36.660" v="1112"/>
        <pc:sldMkLst>
          <pc:docMk/>
          <pc:sldMk cId="680849428" sldId="310"/>
        </pc:sldMkLst>
      </pc:sldChg>
      <pc:sldChg chg="add">
        <pc:chgData name="Melinda JERCO" userId="d483c87d-48b9-4aae-903e-ee263f810b30" providerId="ADAL" clId="{84669021-57C2-4D83-989F-B09E2B0E8AB3}" dt="2025-01-30T17:04:37.773" v="1135"/>
        <pc:sldMkLst>
          <pc:docMk/>
          <pc:sldMk cId="1135388960" sldId="329"/>
        </pc:sldMkLst>
      </pc:sldChg>
      <pc:sldChg chg="modSp add mod">
        <pc:chgData name="Melinda JERCO" userId="d483c87d-48b9-4aae-903e-ee263f810b30" providerId="ADAL" clId="{84669021-57C2-4D83-989F-B09E2B0E8AB3}" dt="2025-01-30T17:04:49.819" v="1137" actId="27636"/>
        <pc:sldMkLst>
          <pc:docMk/>
          <pc:sldMk cId="2480755328" sldId="332"/>
        </pc:sldMkLst>
        <pc:spChg chg="mod">
          <ac:chgData name="Melinda JERCO" userId="d483c87d-48b9-4aae-903e-ee263f810b30" providerId="ADAL" clId="{84669021-57C2-4D83-989F-B09E2B0E8AB3}" dt="2025-01-30T17:04:49.819" v="1137" actId="27636"/>
          <ac:spMkLst>
            <pc:docMk/>
            <pc:sldMk cId="2480755328" sldId="332"/>
            <ac:spMk id="5" creationId="{16C9CF72-53B9-EF31-3F4C-454156A30D71}"/>
          </ac:spMkLst>
        </pc:spChg>
      </pc:sldChg>
      <pc:sldChg chg="add">
        <pc:chgData name="Melinda JERCO" userId="d483c87d-48b9-4aae-903e-ee263f810b30" providerId="ADAL" clId="{84669021-57C2-4D83-989F-B09E2B0E8AB3}" dt="2025-01-30T17:04:15.109" v="1133"/>
        <pc:sldMkLst>
          <pc:docMk/>
          <pc:sldMk cId="3714460477" sldId="346"/>
        </pc:sldMkLst>
      </pc:sldChg>
      <pc:sldChg chg="add">
        <pc:chgData name="Melinda JERCO" userId="d483c87d-48b9-4aae-903e-ee263f810b30" providerId="ADAL" clId="{84669021-57C2-4D83-989F-B09E2B0E8AB3}" dt="2025-01-30T17:04:24.905" v="1134"/>
        <pc:sldMkLst>
          <pc:docMk/>
          <pc:sldMk cId="848181819" sldId="348"/>
        </pc:sldMkLst>
      </pc:sldChg>
      <pc:sldChg chg="add del">
        <pc:chgData name="Melinda JERCO" userId="d483c87d-48b9-4aae-903e-ee263f810b30" providerId="ADAL" clId="{84669021-57C2-4D83-989F-B09E2B0E8AB3}" dt="2025-01-30T16:48:16.541" v="1056" actId="2696"/>
        <pc:sldMkLst>
          <pc:docMk/>
          <pc:sldMk cId="1254146256" sldId="371"/>
        </pc:sldMkLst>
      </pc:sldChg>
      <pc:sldChg chg="add del">
        <pc:chgData name="Melinda JERCO" userId="d483c87d-48b9-4aae-903e-ee263f810b30" providerId="ADAL" clId="{84669021-57C2-4D83-989F-B09E2B0E8AB3}" dt="2025-01-30T16:47:46.639" v="1053" actId="47"/>
        <pc:sldMkLst>
          <pc:docMk/>
          <pc:sldMk cId="2342250252" sldId="372"/>
        </pc:sldMkLst>
      </pc:sldChg>
      <pc:sldChg chg="modSp add mod">
        <pc:chgData name="Melinda JERCO" userId="d483c87d-48b9-4aae-903e-ee263f810b30" providerId="ADAL" clId="{84669021-57C2-4D83-989F-B09E2B0E8AB3}" dt="2025-01-30T16:48:00.404" v="1055" actId="27636"/>
        <pc:sldMkLst>
          <pc:docMk/>
          <pc:sldMk cId="122651973" sldId="413"/>
        </pc:sldMkLst>
        <pc:spChg chg="mod">
          <ac:chgData name="Melinda JERCO" userId="d483c87d-48b9-4aae-903e-ee263f810b30" providerId="ADAL" clId="{84669021-57C2-4D83-989F-B09E2B0E8AB3}" dt="2025-01-30T16:48:00.404" v="1055" actId="27636"/>
          <ac:spMkLst>
            <pc:docMk/>
            <pc:sldMk cId="122651973" sldId="413"/>
            <ac:spMk id="2" creationId="{00000000-0000-0000-0000-000000000000}"/>
          </ac:spMkLst>
        </pc:spChg>
      </pc:sldChg>
      <pc:sldChg chg="modSp add mod">
        <pc:chgData name="Melinda JERCO" userId="d483c87d-48b9-4aae-903e-ee263f810b30" providerId="ADAL" clId="{84669021-57C2-4D83-989F-B09E2B0E8AB3}" dt="2025-01-30T16:48:25.320" v="1058" actId="27636"/>
        <pc:sldMkLst>
          <pc:docMk/>
          <pc:sldMk cId="3872266742" sldId="414"/>
        </pc:sldMkLst>
        <pc:spChg chg="mod">
          <ac:chgData name="Melinda JERCO" userId="d483c87d-48b9-4aae-903e-ee263f810b30" providerId="ADAL" clId="{84669021-57C2-4D83-989F-B09E2B0E8AB3}" dt="2025-01-30T16:48:25.320" v="1058" actId="27636"/>
          <ac:spMkLst>
            <pc:docMk/>
            <pc:sldMk cId="3872266742" sldId="414"/>
            <ac:spMk id="2" creationId="{00000000-0000-0000-0000-000000000000}"/>
          </ac:spMkLst>
        </pc:spChg>
      </pc:sldChg>
      <pc:sldChg chg="modSp add mod">
        <pc:chgData name="Melinda JERCO" userId="d483c87d-48b9-4aae-903e-ee263f810b30" providerId="ADAL" clId="{84669021-57C2-4D83-989F-B09E2B0E8AB3}" dt="2025-01-30T16:48:36.288" v="1060" actId="27636"/>
        <pc:sldMkLst>
          <pc:docMk/>
          <pc:sldMk cId="2893851208" sldId="415"/>
        </pc:sldMkLst>
        <pc:spChg chg="mod">
          <ac:chgData name="Melinda JERCO" userId="d483c87d-48b9-4aae-903e-ee263f810b30" providerId="ADAL" clId="{84669021-57C2-4D83-989F-B09E2B0E8AB3}" dt="2025-01-30T16:48:36.288" v="1060" actId="27636"/>
          <ac:spMkLst>
            <pc:docMk/>
            <pc:sldMk cId="2893851208" sldId="415"/>
            <ac:spMk id="2" creationId="{00000000-0000-0000-0000-000000000000}"/>
          </ac:spMkLst>
        </pc:spChg>
      </pc:sldChg>
      <pc:sldChg chg="add">
        <pc:chgData name="Melinda JERCO" userId="d483c87d-48b9-4aae-903e-ee263f810b30" providerId="ADAL" clId="{84669021-57C2-4D83-989F-B09E2B0E8AB3}" dt="2025-01-30T16:48:45.708" v="1061"/>
        <pc:sldMkLst>
          <pc:docMk/>
          <pc:sldMk cId="2906281525" sldId="417"/>
        </pc:sldMkLst>
      </pc:sldChg>
      <pc:sldChg chg="add">
        <pc:chgData name="Melinda JERCO" userId="d483c87d-48b9-4aae-903e-ee263f810b30" providerId="ADAL" clId="{84669021-57C2-4D83-989F-B09E2B0E8AB3}" dt="2025-01-30T16:49:06.779" v="1063"/>
        <pc:sldMkLst>
          <pc:docMk/>
          <pc:sldMk cId="968522681" sldId="422"/>
        </pc:sldMkLst>
      </pc:sldChg>
      <pc:sldChg chg="add">
        <pc:chgData name="Melinda JERCO" userId="d483c87d-48b9-4aae-903e-ee263f810b30" providerId="ADAL" clId="{84669021-57C2-4D83-989F-B09E2B0E8AB3}" dt="2025-01-30T16:48:57.190" v="1062"/>
        <pc:sldMkLst>
          <pc:docMk/>
          <pc:sldMk cId="816430434" sldId="424"/>
        </pc:sldMkLst>
      </pc:sldChg>
      <pc:sldChg chg="add">
        <pc:chgData name="Melinda JERCO" userId="d483c87d-48b9-4aae-903e-ee263f810b30" providerId="ADAL" clId="{84669021-57C2-4D83-989F-B09E2B0E8AB3}" dt="2025-01-30T16:55:38.302" v="1065"/>
        <pc:sldMkLst>
          <pc:docMk/>
          <pc:sldMk cId="0" sldId="425"/>
        </pc:sldMkLst>
      </pc:sldChg>
      <pc:sldChg chg="modSp add">
        <pc:chgData name="Melinda JERCO" userId="d483c87d-48b9-4aae-903e-ee263f810b30" providerId="ADAL" clId="{84669021-57C2-4D83-989F-B09E2B0E8AB3}" dt="2025-01-30T16:56:45.083" v="1066"/>
        <pc:sldMkLst>
          <pc:docMk/>
          <pc:sldMk cId="0" sldId="426"/>
        </pc:sldMkLst>
        <pc:spChg chg="mod">
          <ac:chgData name="Melinda JERCO" userId="d483c87d-48b9-4aae-903e-ee263f810b30" providerId="ADAL" clId="{84669021-57C2-4D83-989F-B09E2B0E8AB3}" dt="2025-01-30T16:56:45.083" v="1066"/>
          <ac:spMkLst>
            <pc:docMk/>
            <pc:sldMk cId="0" sldId="426"/>
            <ac:spMk id="6" creationId="{00000000-0000-0000-0000-000000000000}"/>
          </ac:spMkLst>
        </pc:spChg>
        <pc:spChg chg="mod">
          <ac:chgData name="Melinda JERCO" userId="d483c87d-48b9-4aae-903e-ee263f810b30" providerId="ADAL" clId="{84669021-57C2-4D83-989F-B09E2B0E8AB3}" dt="2025-01-30T16:56:45.083" v="1066"/>
          <ac:spMkLst>
            <pc:docMk/>
            <pc:sldMk cId="0" sldId="426"/>
            <ac:spMk id="7" creationId="{00000000-0000-0000-0000-000000000000}"/>
          </ac:spMkLst>
        </pc:spChg>
        <pc:spChg chg="mod">
          <ac:chgData name="Melinda JERCO" userId="d483c87d-48b9-4aae-903e-ee263f810b30" providerId="ADAL" clId="{84669021-57C2-4D83-989F-B09E2B0E8AB3}" dt="2025-01-30T16:56:45.083" v="1066"/>
          <ac:spMkLst>
            <pc:docMk/>
            <pc:sldMk cId="0" sldId="426"/>
            <ac:spMk id="8" creationId="{00000000-0000-0000-0000-000000000000}"/>
          </ac:spMkLst>
        </pc:spChg>
      </pc:sldChg>
      <pc:sldChg chg="modSp add del mod">
        <pc:chgData name="Melinda JERCO" userId="d483c87d-48b9-4aae-903e-ee263f810b30" providerId="ADAL" clId="{84669021-57C2-4D83-989F-B09E2B0E8AB3}" dt="2025-01-30T16:57:30.861" v="1071" actId="47"/>
        <pc:sldMkLst>
          <pc:docMk/>
          <pc:sldMk cId="0" sldId="427"/>
        </pc:sldMkLst>
        <pc:spChg chg="mod">
          <ac:chgData name="Melinda JERCO" userId="d483c87d-48b9-4aae-903e-ee263f810b30" providerId="ADAL" clId="{84669021-57C2-4D83-989F-B09E2B0E8AB3}" dt="2025-01-30T16:56:53.470" v="1067"/>
          <ac:spMkLst>
            <pc:docMk/>
            <pc:sldMk cId="0" sldId="427"/>
            <ac:spMk id="7" creationId="{00000000-0000-0000-0000-000000000000}"/>
          </ac:spMkLst>
        </pc:spChg>
        <pc:spChg chg="mod">
          <ac:chgData name="Melinda JERCO" userId="d483c87d-48b9-4aae-903e-ee263f810b30" providerId="ADAL" clId="{84669021-57C2-4D83-989F-B09E2B0E8AB3}" dt="2025-01-30T16:56:53.470" v="1067"/>
          <ac:spMkLst>
            <pc:docMk/>
            <pc:sldMk cId="0" sldId="427"/>
            <ac:spMk id="8" creationId="{00000000-0000-0000-0000-000000000000}"/>
          </ac:spMkLst>
        </pc:spChg>
        <pc:spChg chg="mod">
          <ac:chgData name="Melinda JERCO" userId="d483c87d-48b9-4aae-903e-ee263f810b30" providerId="ADAL" clId="{84669021-57C2-4D83-989F-B09E2B0E8AB3}" dt="2025-01-30T16:56:53.470" v="1067"/>
          <ac:spMkLst>
            <pc:docMk/>
            <pc:sldMk cId="0" sldId="427"/>
            <ac:spMk id="9" creationId="{00000000-0000-0000-0000-000000000000}"/>
          </ac:spMkLst>
        </pc:spChg>
        <pc:picChg chg="mod">
          <ac:chgData name="Melinda JERCO" userId="d483c87d-48b9-4aae-903e-ee263f810b30" providerId="ADAL" clId="{84669021-57C2-4D83-989F-B09E2B0E8AB3}" dt="2025-01-30T16:57:25.255" v="1070" actId="1076"/>
          <ac:picMkLst>
            <pc:docMk/>
            <pc:sldMk cId="0" sldId="427"/>
            <ac:picMk id="6" creationId="{00000000-0000-0000-0000-000000000000}"/>
          </ac:picMkLst>
        </pc:picChg>
      </pc:sldChg>
      <pc:sldChg chg="add">
        <pc:chgData name="Melinda JERCO" userId="d483c87d-48b9-4aae-903e-ee263f810b30" providerId="ADAL" clId="{84669021-57C2-4D83-989F-B09E2B0E8AB3}" dt="2025-01-30T17:10:05.180" v="1162"/>
        <pc:sldMkLst>
          <pc:docMk/>
          <pc:sldMk cId="2618653689" sldId="1005"/>
        </pc:sldMkLst>
      </pc:sldChg>
      <pc:sldChg chg="add">
        <pc:chgData name="Melinda JERCO" userId="d483c87d-48b9-4aae-903e-ee263f810b30" providerId="ADAL" clId="{84669021-57C2-4D83-989F-B09E2B0E8AB3}" dt="2025-01-30T17:07:32.954" v="1146"/>
        <pc:sldMkLst>
          <pc:docMk/>
          <pc:sldMk cId="91849685" sldId="1013"/>
        </pc:sldMkLst>
      </pc:sldChg>
      <pc:sldChg chg="add">
        <pc:chgData name="Melinda JERCO" userId="d483c87d-48b9-4aae-903e-ee263f810b30" providerId="ADAL" clId="{84669021-57C2-4D83-989F-B09E2B0E8AB3}" dt="2025-01-30T17:08:07.751" v="1149"/>
        <pc:sldMkLst>
          <pc:docMk/>
          <pc:sldMk cId="236620924" sldId="1015"/>
        </pc:sldMkLst>
      </pc:sldChg>
      <pc:sldChg chg="add">
        <pc:chgData name="Melinda JERCO" userId="d483c87d-48b9-4aae-903e-ee263f810b30" providerId="ADAL" clId="{84669021-57C2-4D83-989F-B09E2B0E8AB3}" dt="2025-01-30T17:09:22.483" v="1157"/>
        <pc:sldMkLst>
          <pc:docMk/>
          <pc:sldMk cId="1729723961" sldId="1018"/>
        </pc:sldMkLst>
      </pc:sldChg>
      <pc:sldChg chg="add">
        <pc:chgData name="Melinda JERCO" userId="d483c87d-48b9-4aae-903e-ee263f810b30" providerId="ADAL" clId="{84669021-57C2-4D83-989F-B09E2B0E8AB3}" dt="2025-01-30T17:11:34.399" v="1171"/>
        <pc:sldMkLst>
          <pc:docMk/>
          <pc:sldMk cId="790657955" sldId="1040"/>
        </pc:sldMkLst>
      </pc:sldChg>
      <pc:sldChg chg="add">
        <pc:chgData name="Melinda JERCO" userId="d483c87d-48b9-4aae-903e-ee263f810b30" providerId="ADAL" clId="{84669021-57C2-4D83-989F-B09E2B0E8AB3}" dt="2025-01-30T17:10:27.937" v="1164"/>
        <pc:sldMkLst>
          <pc:docMk/>
          <pc:sldMk cId="2294340002" sldId="1059"/>
        </pc:sldMkLst>
      </pc:sldChg>
      <pc:sldChg chg="add">
        <pc:chgData name="Melinda JERCO" userId="d483c87d-48b9-4aae-903e-ee263f810b30" providerId="ADAL" clId="{84669021-57C2-4D83-989F-B09E2B0E8AB3}" dt="2025-01-30T17:10:54.334" v="1167"/>
        <pc:sldMkLst>
          <pc:docMk/>
          <pc:sldMk cId="1237068127" sldId="1060"/>
        </pc:sldMkLst>
      </pc:sldChg>
      <pc:sldChg chg="add">
        <pc:chgData name="Melinda JERCO" userId="d483c87d-48b9-4aae-903e-ee263f810b30" providerId="ADAL" clId="{84669021-57C2-4D83-989F-B09E2B0E8AB3}" dt="2025-01-30T17:10:35.727" v="1165"/>
        <pc:sldMkLst>
          <pc:docMk/>
          <pc:sldMk cId="1551908463" sldId="1062"/>
        </pc:sldMkLst>
      </pc:sldChg>
      <pc:sldChg chg="add">
        <pc:chgData name="Melinda JERCO" userId="d483c87d-48b9-4aae-903e-ee263f810b30" providerId="ADAL" clId="{84669021-57C2-4D83-989F-B09E2B0E8AB3}" dt="2025-01-30T17:10:45.441" v="1166"/>
        <pc:sldMkLst>
          <pc:docMk/>
          <pc:sldMk cId="3031670963" sldId="1063"/>
        </pc:sldMkLst>
      </pc:sldChg>
      <pc:sldChg chg="add">
        <pc:chgData name="Melinda JERCO" userId="d483c87d-48b9-4aae-903e-ee263f810b30" providerId="ADAL" clId="{84669021-57C2-4D83-989F-B09E2B0E8AB3}" dt="2025-01-30T17:11:04.842" v="1168"/>
        <pc:sldMkLst>
          <pc:docMk/>
          <pc:sldMk cId="2664809162" sldId="1064"/>
        </pc:sldMkLst>
      </pc:sldChg>
      <pc:sldChg chg="add">
        <pc:chgData name="Melinda JERCO" userId="d483c87d-48b9-4aae-903e-ee263f810b30" providerId="ADAL" clId="{84669021-57C2-4D83-989F-B09E2B0E8AB3}" dt="2025-01-30T17:11:12.401" v="1169"/>
        <pc:sldMkLst>
          <pc:docMk/>
          <pc:sldMk cId="1807263166" sldId="1065"/>
        </pc:sldMkLst>
      </pc:sldChg>
      <pc:sldChg chg="add">
        <pc:chgData name="Melinda JERCO" userId="d483c87d-48b9-4aae-903e-ee263f810b30" providerId="ADAL" clId="{84669021-57C2-4D83-989F-B09E2B0E8AB3}" dt="2025-01-30T17:10:19.380" v="1163"/>
        <pc:sldMkLst>
          <pc:docMk/>
          <pc:sldMk cId="2484649427" sldId="1071"/>
        </pc:sldMkLst>
      </pc:sldChg>
      <pc:sldChg chg="add">
        <pc:chgData name="Melinda JERCO" userId="d483c87d-48b9-4aae-903e-ee263f810b30" providerId="ADAL" clId="{84669021-57C2-4D83-989F-B09E2B0E8AB3}" dt="2025-01-30T17:11:26.131" v="1170"/>
        <pc:sldMkLst>
          <pc:docMk/>
          <pc:sldMk cId="1332859226" sldId="1077"/>
        </pc:sldMkLst>
      </pc:sldChg>
      <pc:sldChg chg="add">
        <pc:chgData name="Melinda JERCO" userId="d483c87d-48b9-4aae-903e-ee263f810b30" providerId="ADAL" clId="{84669021-57C2-4D83-989F-B09E2B0E8AB3}" dt="2025-01-30T17:09:57.058" v="1161"/>
        <pc:sldMkLst>
          <pc:docMk/>
          <pc:sldMk cId="2461698585" sldId="1099"/>
        </pc:sldMkLst>
      </pc:sldChg>
      <pc:sldChg chg="add">
        <pc:chgData name="Melinda JERCO" userId="d483c87d-48b9-4aae-903e-ee263f810b30" providerId="ADAL" clId="{84669021-57C2-4D83-989F-B09E2B0E8AB3}" dt="2025-01-30T17:09:41.378" v="1159"/>
        <pc:sldMkLst>
          <pc:docMk/>
          <pc:sldMk cId="307888729" sldId="1100"/>
        </pc:sldMkLst>
      </pc:sldChg>
      <pc:sldChg chg="add">
        <pc:chgData name="Melinda JERCO" userId="d483c87d-48b9-4aae-903e-ee263f810b30" providerId="ADAL" clId="{84669021-57C2-4D83-989F-B09E2B0E8AB3}" dt="2025-01-30T17:08:37.448" v="1152"/>
        <pc:sldMkLst>
          <pc:docMk/>
          <pc:sldMk cId="3648273760" sldId="1111"/>
        </pc:sldMkLst>
      </pc:sldChg>
      <pc:sldChg chg="add">
        <pc:chgData name="Melinda JERCO" userId="d483c87d-48b9-4aae-903e-ee263f810b30" providerId="ADAL" clId="{84669021-57C2-4D83-989F-B09E2B0E8AB3}" dt="2025-01-30T17:08:47.746" v="1153"/>
        <pc:sldMkLst>
          <pc:docMk/>
          <pc:sldMk cId="4147678216" sldId="1122"/>
        </pc:sldMkLst>
      </pc:sldChg>
      <pc:sldChg chg="add">
        <pc:chgData name="Melinda JERCO" userId="d483c87d-48b9-4aae-903e-ee263f810b30" providerId="ADAL" clId="{84669021-57C2-4D83-989F-B09E2B0E8AB3}" dt="2025-01-30T17:08:28.619" v="1151"/>
        <pc:sldMkLst>
          <pc:docMk/>
          <pc:sldMk cId="3074401584" sldId="1149"/>
        </pc:sldMkLst>
      </pc:sldChg>
      <pc:sldChg chg="add">
        <pc:chgData name="Melinda JERCO" userId="d483c87d-48b9-4aae-903e-ee263f810b30" providerId="ADAL" clId="{84669021-57C2-4D83-989F-B09E2B0E8AB3}" dt="2025-01-30T17:09:13.283" v="1156"/>
        <pc:sldMkLst>
          <pc:docMk/>
          <pc:sldMk cId="2633915270" sldId="1152"/>
        </pc:sldMkLst>
      </pc:sldChg>
      <pc:sldChg chg="add">
        <pc:chgData name="Melinda JERCO" userId="d483c87d-48b9-4aae-903e-ee263f810b30" providerId="ADAL" clId="{84669021-57C2-4D83-989F-B09E2B0E8AB3}" dt="2025-01-30T17:09:05.697" v="1155"/>
        <pc:sldMkLst>
          <pc:docMk/>
          <pc:sldMk cId="3178783964" sldId="1154"/>
        </pc:sldMkLst>
      </pc:sldChg>
      <pc:sldChg chg="add del">
        <pc:chgData name="Melinda JERCO" userId="d483c87d-48b9-4aae-903e-ee263f810b30" providerId="ADAL" clId="{84669021-57C2-4D83-989F-B09E2B0E8AB3}" dt="2025-01-30T17:06:50.351" v="1145" actId="47"/>
        <pc:sldMkLst>
          <pc:docMk/>
          <pc:sldMk cId="4172695521" sldId="1162"/>
        </pc:sldMkLst>
      </pc:sldChg>
      <pc:sldChg chg="add">
        <pc:chgData name="Melinda JERCO" userId="d483c87d-48b9-4aae-903e-ee263f810b30" providerId="ADAL" clId="{84669021-57C2-4D83-989F-B09E2B0E8AB3}" dt="2025-01-30T17:07:49.954" v="1147"/>
        <pc:sldMkLst>
          <pc:docMk/>
          <pc:sldMk cId="3953532225" sldId="1163"/>
        </pc:sldMkLst>
      </pc:sldChg>
      <pc:sldChg chg="add">
        <pc:chgData name="Melinda JERCO" userId="d483c87d-48b9-4aae-903e-ee263f810b30" providerId="ADAL" clId="{84669021-57C2-4D83-989F-B09E2B0E8AB3}" dt="2025-01-30T17:07:57.922" v="1148"/>
        <pc:sldMkLst>
          <pc:docMk/>
          <pc:sldMk cId="561403758" sldId="1164"/>
        </pc:sldMkLst>
      </pc:sldChg>
      <pc:sldChg chg="add">
        <pc:chgData name="Melinda JERCO" userId="d483c87d-48b9-4aae-903e-ee263f810b30" providerId="ADAL" clId="{84669021-57C2-4D83-989F-B09E2B0E8AB3}" dt="2025-01-30T17:08:18.854" v="1150"/>
        <pc:sldMkLst>
          <pc:docMk/>
          <pc:sldMk cId="788057573" sldId="1165"/>
        </pc:sldMkLst>
      </pc:sldChg>
      <pc:sldChg chg="add">
        <pc:chgData name="Melinda JERCO" userId="d483c87d-48b9-4aae-903e-ee263f810b30" providerId="ADAL" clId="{84669021-57C2-4D83-989F-B09E2B0E8AB3}" dt="2025-01-30T17:08:57.269" v="1154"/>
        <pc:sldMkLst>
          <pc:docMk/>
          <pc:sldMk cId="2431191584" sldId="1166"/>
        </pc:sldMkLst>
      </pc:sldChg>
      <pc:sldChg chg="add">
        <pc:chgData name="Melinda JERCO" userId="d483c87d-48b9-4aae-903e-ee263f810b30" providerId="ADAL" clId="{84669021-57C2-4D83-989F-B09E2B0E8AB3}" dt="2025-01-30T17:09:48.825" v="1160"/>
        <pc:sldMkLst>
          <pc:docMk/>
          <pc:sldMk cId="121621103" sldId="1168"/>
        </pc:sldMkLst>
      </pc:sldChg>
      <pc:sldChg chg="add">
        <pc:chgData name="Melinda JERCO" userId="d483c87d-48b9-4aae-903e-ee263f810b30" providerId="ADAL" clId="{84669021-57C2-4D83-989F-B09E2B0E8AB3}" dt="2025-01-30T17:09:33.100" v="1158"/>
        <pc:sldMkLst>
          <pc:docMk/>
          <pc:sldMk cId="2339549956" sldId="1169"/>
        </pc:sldMkLst>
      </pc:sldChg>
      <pc:sldChg chg="addSp modSp add del mod">
        <pc:chgData name="Melinda JERCO" userId="d483c87d-48b9-4aae-903e-ee263f810b30" providerId="ADAL" clId="{84669021-57C2-4D83-989F-B09E2B0E8AB3}" dt="2025-01-30T17:00:06.469" v="1110"/>
        <pc:sldMkLst>
          <pc:docMk/>
          <pc:sldMk cId="2446933767" sldId="3812"/>
        </pc:sldMkLst>
        <pc:spChg chg="mod">
          <ac:chgData name="Melinda JERCO" userId="d483c87d-48b9-4aae-903e-ee263f810b30" providerId="ADAL" clId="{84669021-57C2-4D83-989F-B09E2B0E8AB3}" dt="2025-01-30T16:59:02.161" v="1101" actId="27636"/>
          <ac:spMkLst>
            <pc:docMk/>
            <pc:sldMk cId="2446933767" sldId="3812"/>
            <ac:spMk id="3" creationId="{C7F34436-24AB-2B4C-9A99-C5FEFE15C7E5}"/>
          </ac:spMkLst>
        </pc:spChg>
        <pc:spChg chg="mod">
          <ac:chgData name="Melinda JERCO" userId="d483c87d-48b9-4aae-903e-ee263f810b30" providerId="ADAL" clId="{84669021-57C2-4D83-989F-B09E2B0E8AB3}" dt="2025-01-30T16:59:08.335" v="1102" actId="1076"/>
          <ac:spMkLst>
            <pc:docMk/>
            <pc:sldMk cId="2446933767" sldId="3812"/>
            <ac:spMk id="17" creationId="{BF1899E3-816D-A047-9EDA-62063B59DDE6}"/>
          </ac:spMkLst>
        </pc:spChg>
        <pc:picChg chg="add">
          <ac:chgData name="Melinda JERCO" userId="d483c87d-48b9-4aae-903e-ee263f810b30" providerId="ADAL" clId="{84669021-57C2-4D83-989F-B09E2B0E8AB3}" dt="2025-01-30T16:59:45.898" v="1107"/>
          <ac:picMkLst>
            <pc:docMk/>
            <pc:sldMk cId="2446933767" sldId="3812"/>
            <ac:picMk id="2" creationId="{634CB45F-1162-D40A-70FB-B40BAF8E1B0F}"/>
          </ac:picMkLst>
        </pc:picChg>
      </pc:sldChg>
      <pc:sldChg chg="modSp add del mod">
        <pc:chgData name="Melinda JERCO" userId="d483c87d-48b9-4aae-903e-ee263f810b30" providerId="ADAL" clId="{84669021-57C2-4D83-989F-B09E2B0E8AB3}" dt="2025-01-30T16:59:50.944" v="1108"/>
        <pc:sldMkLst>
          <pc:docMk/>
          <pc:sldMk cId="0" sldId="3813"/>
        </pc:sldMkLst>
        <pc:spChg chg="mod">
          <ac:chgData name="Melinda JERCO" userId="d483c87d-48b9-4aae-903e-ee263f810b30" providerId="ADAL" clId="{84669021-57C2-4D83-989F-B09E2B0E8AB3}" dt="2025-01-30T16:59:42.514" v="1106"/>
          <ac:spMkLst>
            <pc:docMk/>
            <pc:sldMk cId="0" sldId="3813"/>
            <ac:spMk id="124930" creationId="{7488B3D6-FD30-5759-6F63-3A58FBCE41EB}"/>
          </ac:spMkLst>
        </pc:spChg>
      </pc:sldChg>
      <pc:sldChg chg="add">
        <pc:chgData name="Melinda JERCO" userId="d483c87d-48b9-4aae-903e-ee263f810b30" providerId="ADAL" clId="{84669021-57C2-4D83-989F-B09E2B0E8AB3}" dt="2025-01-30T17:00:47.407" v="1113"/>
        <pc:sldMkLst>
          <pc:docMk/>
          <pc:sldMk cId="3315606862" sldId="3819"/>
        </pc:sldMkLst>
      </pc:sldChg>
      <pc:sldChg chg="add">
        <pc:chgData name="Melinda JERCO" userId="d483c87d-48b9-4aae-903e-ee263f810b30" providerId="ADAL" clId="{84669021-57C2-4D83-989F-B09E2B0E8AB3}" dt="2025-01-30T17:01:15.887" v="1116"/>
        <pc:sldMkLst>
          <pc:docMk/>
          <pc:sldMk cId="4223887116" sldId="3821"/>
        </pc:sldMkLst>
      </pc:sldChg>
      <pc:sldChg chg="add">
        <pc:chgData name="Melinda JERCO" userId="d483c87d-48b9-4aae-903e-ee263f810b30" providerId="ADAL" clId="{84669021-57C2-4D83-989F-B09E2B0E8AB3}" dt="2025-01-30T17:01:06.358" v="1115"/>
        <pc:sldMkLst>
          <pc:docMk/>
          <pc:sldMk cId="2027056952" sldId="3822"/>
        </pc:sldMkLst>
      </pc:sldChg>
      <pc:sldChg chg="add">
        <pc:chgData name="Melinda JERCO" userId="d483c87d-48b9-4aae-903e-ee263f810b30" providerId="ADAL" clId="{84669021-57C2-4D83-989F-B09E2B0E8AB3}" dt="2025-01-30T17:00:25.361" v="1111"/>
        <pc:sldMkLst>
          <pc:docMk/>
          <pc:sldMk cId="3603730721" sldId="3823"/>
        </pc:sldMkLst>
      </pc:sldChg>
      <pc:sldChg chg="add">
        <pc:chgData name="Melinda JERCO" userId="d483c87d-48b9-4aae-903e-ee263f810b30" providerId="ADAL" clId="{84669021-57C2-4D83-989F-B09E2B0E8AB3}" dt="2025-01-30T17:01:39.904" v="1117"/>
        <pc:sldMkLst>
          <pc:docMk/>
          <pc:sldMk cId="0" sldId="3824"/>
        </pc:sldMkLst>
      </pc:sldChg>
      <pc:sldChg chg="add">
        <pc:chgData name="Melinda JERCO" userId="d483c87d-48b9-4aae-903e-ee263f810b30" providerId="ADAL" clId="{84669021-57C2-4D83-989F-B09E2B0E8AB3}" dt="2025-01-30T17:01:51.202" v="1118"/>
        <pc:sldMkLst>
          <pc:docMk/>
          <pc:sldMk cId="0" sldId="3825"/>
        </pc:sldMkLst>
      </pc:sldChg>
      <pc:sldChg chg="add">
        <pc:chgData name="Melinda JERCO" userId="d483c87d-48b9-4aae-903e-ee263f810b30" providerId="ADAL" clId="{84669021-57C2-4D83-989F-B09E2B0E8AB3}" dt="2025-01-30T17:02:25.652" v="1121"/>
        <pc:sldMkLst>
          <pc:docMk/>
          <pc:sldMk cId="0" sldId="3826"/>
        </pc:sldMkLst>
      </pc:sldChg>
      <pc:sldChg chg="add">
        <pc:chgData name="Melinda JERCO" userId="d483c87d-48b9-4aae-903e-ee263f810b30" providerId="ADAL" clId="{84669021-57C2-4D83-989F-B09E2B0E8AB3}" dt="2025-01-30T17:02:36.077" v="1122"/>
        <pc:sldMkLst>
          <pc:docMk/>
          <pc:sldMk cId="0" sldId="3827"/>
        </pc:sldMkLst>
      </pc:sldChg>
      <pc:sldChg chg="add">
        <pc:chgData name="Melinda JERCO" userId="d483c87d-48b9-4aae-903e-ee263f810b30" providerId="ADAL" clId="{84669021-57C2-4D83-989F-B09E2B0E8AB3}" dt="2025-01-30T17:02:44.946" v="1123"/>
        <pc:sldMkLst>
          <pc:docMk/>
          <pc:sldMk cId="0" sldId="3828"/>
        </pc:sldMkLst>
      </pc:sldChg>
      <pc:sldChg chg="add">
        <pc:chgData name="Melinda JERCO" userId="d483c87d-48b9-4aae-903e-ee263f810b30" providerId="ADAL" clId="{84669021-57C2-4D83-989F-B09E2B0E8AB3}" dt="2025-01-30T17:02:55.607" v="1124"/>
        <pc:sldMkLst>
          <pc:docMk/>
          <pc:sldMk cId="0" sldId="3829"/>
        </pc:sldMkLst>
      </pc:sldChg>
      <pc:sldChg chg="add">
        <pc:chgData name="Melinda JERCO" userId="d483c87d-48b9-4aae-903e-ee263f810b30" providerId="ADAL" clId="{84669021-57C2-4D83-989F-B09E2B0E8AB3}" dt="2025-01-30T17:03:04.997" v="1125"/>
        <pc:sldMkLst>
          <pc:docMk/>
          <pc:sldMk cId="0" sldId="3830"/>
        </pc:sldMkLst>
      </pc:sldChg>
      <pc:sldChg chg="add">
        <pc:chgData name="Melinda JERCO" userId="d483c87d-48b9-4aae-903e-ee263f810b30" providerId="ADAL" clId="{84669021-57C2-4D83-989F-B09E2B0E8AB3}" dt="2025-01-30T17:03:13.658" v="1126"/>
        <pc:sldMkLst>
          <pc:docMk/>
          <pc:sldMk cId="0" sldId="3831"/>
        </pc:sldMkLst>
      </pc:sldChg>
      <pc:sldChg chg="add">
        <pc:chgData name="Melinda JERCO" userId="d483c87d-48b9-4aae-903e-ee263f810b30" providerId="ADAL" clId="{84669021-57C2-4D83-989F-B09E2B0E8AB3}" dt="2025-01-30T17:03:24.445" v="1127"/>
        <pc:sldMkLst>
          <pc:docMk/>
          <pc:sldMk cId="0" sldId="3832"/>
        </pc:sldMkLst>
      </pc:sldChg>
      <pc:sldChg chg="modSp add del mod">
        <pc:chgData name="Melinda JERCO" userId="d483c87d-48b9-4aae-903e-ee263f810b30" providerId="ADAL" clId="{84669021-57C2-4D83-989F-B09E2B0E8AB3}" dt="2025-01-30T17:04:05.047" v="1132"/>
        <pc:sldMkLst>
          <pc:docMk/>
          <pc:sldMk cId="86743347" sldId="3833"/>
        </pc:sldMkLst>
        <pc:spChg chg="mod">
          <ac:chgData name="Melinda JERCO" userId="d483c87d-48b9-4aae-903e-ee263f810b30" providerId="ADAL" clId="{84669021-57C2-4D83-989F-B09E2B0E8AB3}" dt="2025-01-30T17:04:02.708" v="1131"/>
          <ac:spMkLst>
            <pc:docMk/>
            <pc:sldMk cId="86743347" sldId="3833"/>
            <ac:spMk id="12" creationId="{0F80EB3D-DD7E-4D25-98CC-1B529F37502B}"/>
          </ac:spMkLst>
        </pc:spChg>
      </pc:sldChg>
      <pc:sldChg chg="modSp add mod">
        <pc:chgData name="Melinda JERCO" userId="d483c87d-48b9-4aae-903e-ee263f810b30" providerId="ADAL" clId="{84669021-57C2-4D83-989F-B09E2B0E8AB3}" dt="2025-01-30T17:05:33.319" v="1141" actId="20577"/>
        <pc:sldMkLst>
          <pc:docMk/>
          <pc:sldMk cId="0" sldId="3834"/>
        </pc:sldMkLst>
        <pc:spChg chg="mod">
          <ac:chgData name="Melinda JERCO" userId="d483c87d-48b9-4aae-903e-ee263f810b30" providerId="ADAL" clId="{84669021-57C2-4D83-989F-B09E2B0E8AB3}" dt="2025-01-30T17:05:33.319" v="1141" actId="20577"/>
          <ac:spMkLst>
            <pc:docMk/>
            <pc:sldMk cId="0" sldId="3834"/>
            <ac:spMk id="3" creationId="{00000000-0000-0000-0000-000000000000}"/>
          </ac:spMkLst>
        </pc:spChg>
      </pc:sldChg>
      <pc:sldChg chg="add">
        <pc:chgData name="Melinda JERCO" userId="d483c87d-48b9-4aae-903e-ee263f810b30" providerId="ADAL" clId="{84669021-57C2-4D83-989F-B09E2B0E8AB3}" dt="2025-01-30T17:06:48.185" v="1144"/>
        <pc:sldMkLst>
          <pc:docMk/>
          <pc:sldMk cId="1842224325" sldId="3835"/>
        </pc:sldMkLst>
      </pc:sldChg>
      <pc:sldMasterChg chg="delSldLayout">
        <pc:chgData name="Melinda JERCO" userId="d483c87d-48b9-4aae-903e-ee263f810b30" providerId="ADAL" clId="{84669021-57C2-4D83-989F-B09E2B0E8AB3}" dt="2025-01-30T17:06:50.351" v="1145" actId="47"/>
        <pc:sldMasterMkLst>
          <pc:docMk/>
          <pc:sldMasterMk cId="3220783038" sldId="2147483660"/>
        </pc:sldMasterMkLst>
        <pc:sldLayoutChg chg="del">
          <pc:chgData name="Melinda JERCO" userId="d483c87d-48b9-4aae-903e-ee263f810b30" providerId="ADAL" clId="{84669021-57C2-4D83-989F-B09E2B0E8AB3}" dt="2025-01-30T16:48:16.541" v="1056" actId="2696"/>
          <pc:sldLayoutMkLst>
            <pc:docMk/>
            <pc:sldMasterMk cId="3220783038" sldId="2147483660"/>
            <pc:sldLayoutMk cId="3183770772" sldId="2147483752"/>
          </pc:sldLayoutMkLst>
        </pc:sldLayoutChg>
        <pc:sldLayoutChg chg="del">
          <pc:chgData name="Melinda JERCO" userId="d483c87d-48b9-4aae-903e-ee263f810b30" providerId="ADAL" clId="{84669021-57C2-4D83-989F-B09E2B0E8AB3}" dt="2025-01-30T16:58:56.898" v="1099" actId="47"/>
          <pc:sldLayoutMkLst>
            <pc:docMk/>
            <pc:sldMasterMk cId="3220783038" sldId="2147483660"/>
            <pc:sldLayoutMk cId="1617941089" sldId="2147483755"/>
          </pc:sldLayoutMkLst>
        </pc:sldLayoutChg>
        <pc:sldLayoutChg chg="del">
          <pc:chgData name="Melinda JERCO" userId="d483c87d-48b9-4aae-903e-ee263f810b30" providerId="ADAL" clId="{84669021-57C2-4D83-989F-B09E2B0E8AB3}" dt="2025-01-30T16:59:55.466" v="1109" actId="47"/>
          <pc:sldLayoutMkLst>
            <pc:docMk/>
            <pc:sldMasterMk cId="3220783038" sldId="2147483660"/>
            <pc:sldLayoutMk cId="113084025" sldId="2147483756"/>
          </pc:sldLayoutMkLst>
        </pc:sldLayoutChg>
        <pc:sldLayoutChg chg="del">
          <pc:chgData name="Melinda JERCO" userId="d483c87d-48b9-4aae-903e-ee263f810b30" providerId="ADAL" clId="{84669021-57C2-4D83-989F-B09E2B0E8AB3}" dt="2025-01-30T17:06:50.351" v="1145" actId="47"/>
          <pc:sldLayoutMkLst>
            <pc:docMk/>
            <pc:sldMasterMk cId="3220783038" sldId="2147483660"/>
            <pc:sldLayoutMk cId="3973293705" sldId="2147483810"/>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S30-LFS01.IE.IN\Partages\ETUDES\E%20-%20Relations%20ext&#233;rieures\0.8.%20ENTRETIENS%20EXTERNES%20-%20PRESENTATIONS\Pr&#233;sentations%20externes\2025\FEDOM\ICA%20-%20fiches%20de%20conjoncture%20v2.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file:///\\S30-LFS01.IE.IN\Partages\ETUDES\C%20-%20Publications%20et%20livrables\0.5.%20NOTES\4.%20Notes%20pour%20le%20DG\Comprendre_eco_MQ\VA.xlsx"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3.xml"/><Relationship Id="rId4" Type="http://schemas.openxmlformats.org/officeDocument/2006/relationships/oleObject" Target="../embeddings/oleObject1.bin"/></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5.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6.xml"/></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4.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500" b="0" i="0" u="none" strike="noStrike" baseline="0">
                <a:solidFill>
                  <a:srgbClr val="000000"/>
                </a:solidFill>
                <a:latin typeface="Tahoma"/>
                <a:ea typeface="Tahoma"/>
                <a:cs typeface="Tahoma"/>
              </a:defRPr>
            </a:pPr>
            <a:r>
              <a:rPr lang="fr-FR" sz="1500" b="1" i="0" u="none" strike="noStrike" baseline="0" dirty="0">
                <a:solidFill>
                  <a:srgbClr val="000000"/>
                </a:solidFill>
                <a:latin typeface="Tahoma"/>
                <a:ea typeface="Tahoma"/>
                <a:cs typeface="Tahoma"/>
              </a:rPr>
              <a:t>Indicateur du climat des affaires à la Martinique</a:t>
            </a:r>
          </a:p>
          <a:p>
            <a:pPr>
              <a:defRPr sz="1500" b="0" i="0" u="none" strike="noStrike" baseline="0">
                <a:solidFill>
                  <a:srgbClr val="000000"/>
                </a:solidFill>
                <a:latin typeface="Tahoma"/>
                <a:ea typeface="Tahoma"/>
                <a:cs typeface="Tahoma"/>
              </a:defRPr>
            </a:pPr>
            <a:r>
              <a:rPr lang="fr-FR" sz="1500" b="0" i="0" u="none" strike="noStrike" baseline="0" dirty="0">
                <a:solidFill>
                  <a:srgbClr val="000000"/>
                </a:solidFill>
                <a:latin typeface="Tahoma"/>
                <a:ea typeface="Tahoma"/>
                <a:cs typeface="Tahoma"/>
              </a:rPr>
              <a:t>(100 = moyenne de longue période, calculée depuis 1994 T4)</a:t>
            </a:r>
          </a:p>
        </c:rich>
      </c:tx>
      <c:layout>
        <c:manualLayout>
          <c:xMode val="edge"/>
          <c:yMode val="edge"/>
          <c:x val="0.15402412789471462"/>
          <c:y val="3.4466971726853736E-2"/>
        </c:manualLayout>
      </c:layout>
      <c:overlay val="0"/>
    </c:title>
    <c:autoTitleDeleted val="0"/>
    <c:plotArea>
      <c:layout>
        <c:manualLayout>
          <c:layoutTarget val="inner"/>
          <c:xMode val="edge"/>
          <c:yMode val="edge"/>
          <c:x val="4.930729244878658E-2"/>
          <c:y val="0.17774235064621577"/>
          <c:w val="0.92058229166666428"/>
          <c:h val="0.59743632963310667"/>
        </c:manualLayout>
      </c:layout>
      <c:lineChart>
        <c:grouping val="standard"/>
        <c:varyColors val="0"/>
        <c:ser>
          <c:idx val="0"/>
          <c:order val="0"/>
          <c:tx>
            <c:strRef>
              <c:f>'ICA (2)'!$P$108</c:f>
              <c:strCache>
                <c:ptCount val="1"/>
                <c:pt idx="0">
                  <c:v>ICA</c:v>
                </c:pt>
              </c:strCache>
            </c:strRef>
          </c:tx>
          <c:spPr>
            <a:ln w="50800">
              <a:solidFill>
                <a:srgbClr val="0070C0"/>
              </a:solidFill>
            </a:ln>
          </c:spPr>
          <c:marker>
            <c:symbol val="none"/>
          </c:marker>
          <c:dPt>
            <c:idx val="41"/>
            <c:bubble3D val="0"/>
            <c:extLst>
              <c:ext xmlns:c16="http://schemas.microsoft.com/office/drawing/2014/chart" uri="{C3380CC4-5D6E-409C-BE32-E72D297353CC}">
                <c16:uniqueId val="{00000000-5F22-4142-8B73-1CF28B957344}"/>
              </c:ext>
            </c:extLst>
          </c:dPt>
          <c:dPt>
            <c:idx val="42"/>
            <c:bubble3D val="0"/>
            <c:spPr>
              <a:ln w="50800">
                <a:solidFill>
                  <a:srgbClr val="0070C0"/>
                </a:solidFill>
              </a:ln>
            </c:spPr>
            <c:extLst>
              <c:ext xmlns:c16="http://schemas.microsoft.com/office/drawing/2014/chart" uri="{C3380CC4-5D6E-409C-BE32-E72D297353CC}">
                <c16:uniqueId val="{00000002-5F22-4142-8B73-1CF28B957344}"/>
              </c:ext>
            </c:extLst>
          </c:dPt>
          <c:dPt>
            <c:idx val="43"/>
            <c:bubble3D val="0"/>
            <c:spPr>
              <a:ln w="50800">
                <a:solidFill>
                  <a:srgbClr val="0070C0"/>
                </a:solidFill>
              </a:ln>
            </c:spPr>
            <c:extLst>
              <c:ext xmlns:c16="http://schemas.microsoft.com/office/drawing/2014/chart" uri="{C3380CC4-5D6E-409C-BE32-E72D297353CC}">
                <c16:uniqueId val="{00000004-5F22-4142-8B73-1CF28B957344}"/>
              </c:ext>
            </c:extLst>
          </c:dPt>
          <c:dPt>
            <c:idx val="44"/>
            <c:bubble3D val="0"/>
            <c:spPr>
              <a:ln w="50800">
                <a:solidFill>
                  <a:srgbClr val="0070C0"/>
                </a:solidFill>
              </a:ln>
            </c:spPr>
            <c:extLst>
              <c:ext xmlns:c16="http://schemas.microsoft.com/office/drawing/2014/chart" uri="{C3380CC4-5D6E-409C-BE32-E72D297353CC}">
                <c16:uniqueId val="{00000006-5F22-4142-8B73-1CF28B957344}"/>
              </c:ext>
            </c:extLst>
          </c:dPt>
          <c:dPt>
            <c:idx val="45"/>
            <c:bubble3D val="0"/>
            <c:extLst>
              <c:ext xmlns:c16="http://schemas.microsoft.com/office/drawing/2014/chart" uri="{C3380CC4-5D6E-409C-BE32-E72D297353CC}">
                <c16:uniqueId val="{00000007-5F22-4142-8B73-1CF28B957344}"/>
              </c:ext>
            </c:extLst>
          </c:dPt>
          <c:dPt>
            <c:idx val="46"/>
            <c:bubble3D val="0"/>
            <c:extLst>
              <c:ext xmlns:c16="http://schemas.microsoft.com/office/drawing/2014/chart" uri="{C3380CC4-5D6E-409C-BE32-E72D297353CC}">
                <c16:uniqueId val="{00000008-5F22-4142-8B73-1CF28B957344}"/>
              </c:ext>
            </c:extLst>
          </c:dPt>
          <c:dPt>
            <c:idx val="47"/>
            <c:bubble3D val="0"/>
            <c:extLst>
              <c:ext xmlns:c16="http://schemas.microsoft.com/office/drawing/2014/chart" uri="{C3380CC4-5D6E-409C-BE32-E72D297353CC}">
                <c16:uniqueId val="{00000009-5F22-4142-8B73-1CF28B957344}"/>
              </c:ext>
            </c:extLst>
          </c:dPt>
          <c:dPt>
            <c:idx val="48"/>
            <c:bubble3D val="0"/>
            <c:extLst>
              <c:ext xmlns:c16="http://schemas.microsoft.com/office/drawing/2014/chart" uri="{C3380CC4-5D6E-409C-BE32-E72D297353CC}">
                <c16:uniqueId val="{0000000A-5F22-4142-8B73-1CF28B957344}"/>
              </c:ext>
            </c:extLst>
          </c:dPt>
          <c:dPt>
            <c:idx val="49"/>
            <c:bubble3D val="0"/>
            <c:extLst>
              <c:ext xmlns:c16="http://schemas.microsoft.com/office/drawing/2014/chart" uri="{C3380CC4-5D6E-409C-BE32-E72D297353CC}">
                <c16:uniqueId val="{0000000B-5F22-4142-8B73-1CF28B957344}"/>
              </c:ext>
            </c:extLst>
          </c:dPt>
          <c:dPt>
            <c:idx val="50"/>
            <c:bubble3D val="0"/>
            <c:extLst>
              <c:ext xmlns:c16="http://schemas.microsoft.com/office/drawing/2014/chart" uri="{C3380CC4-5D6E-409C-BE32-E72D297353CC}">
                <c16:uniqueId val="{0000000C-5F22-4142-8B73-1CF28B957344}"/>
              </c:ext>
            </c:extLst>
          </c:dPt>
          <c:dPt>
            <c:idx val="51"/>
            <c:bubble3D val="0"/>
            <c:spPr>
              <a:ln w="50800"/>
            </c:spPr>
            <c:extLst>
              <c:ext xmlns:c16="http://schemas.microsoft.com/office/drawing/2014/chart" uri="{C3380CC4-5D6E-409C-BE32-E72D297353CC}">
                <c16:uniqueId val="{0000000E-5F22-4142-8B73-1CF28B957344}"/>
              </c:ext>
            </c:extLst>
          </c:dPt>
          <c:cat>
            <c:numRef>
              <c:f>'ICA (2)'!$G$96:$G$122</c:f>
              <c:numCache>
                <c:formatCode>General</c:formatCode>
                <c:ptCount val="27"/>
                <c:pt idx="1">
                  <c:v>2018</c:v>
                </c:pt>
                <c:pt idx="5">
                  <c:v>2019</c:v>
                </c:pt>
                <c:pt idx="9">
                  <c:v>2020</c:v>
                </c:pt>
                <c:pt idx="13">
                  <c:v>2021</c:v>
                </c:pt>
                <c:pt idx="17">
                  <c:v>2022</c:v>
                </c:pt>
                <c:pt idx="21">
                  <c:v>2023</c:v>
                </c:pt>
                <c:pt idx="24">
                  <c:v>2024</c:v>
                </c:pt>
              </c:numCache>
            </c:numRef>
          </c:cat>
          <c:val>
            <c:numRef>
              <c:f>'ICA (2)'!$C$96:$C$122</c:f>
              <c:numCache>
                <c:formatCode>General</c:formatCode>
                <c:ptCount val="27"/>
                <c:pt idx="0">
                  <c:v>98.680956344644699</c:v>
                </c:pt>
                <c:pt idx="1">
                  <c:v>100.20967985929711</c:v>
                </c:pt>
                <c:pt idx="2">
                  <c:v>97.189501099668462</c:v>
                </c:pt>
                <c:pt idx="3">
                  <c:v>97.366878895287684</c:v>
                </c:pt>
                <c:pt idx="4">
                  <c:v>105.21633296150053</c:v>
                </c:pt>
                <c:pt idx="5">
                  <c:v>105.18466567112119</c:v>
                </c:pt>
                <c:pt idx="6">
                  <c:v>101.63163421190394</c:v>
                </c:pt>
                <c:pt idx="7">
                  <c:v>99.69656990300183</c:v>
                </c:pt>
                <c:pt idx="8">
                  <c:v>68.449559930125019</c:v>
                </c:pt>
                <c:pt idx="9">
                  <c:v>86.593840945585782</c:v>
                </c:pt>
                <c:pt idx="10">
                  <c:v>91.381892370976928</c:v>
                </c:pt>
                <c:pt idx="11">
                  <c:v>98.113442731327311</c:v>
                </c:pt>
                <c:pt idx="12">
                  <c:v>97.028467718621272</c:v>
                </c:pt>
                <c:pt idx="13">
                  <c:v>103.53129117800854</c:v>
                </c:pt>
                <c:pt idx="14">
                  <c:v>102.63656057297686</c:v>
                </c:pt>
                <c:pt idx="15">
                  <c:v>103.11945851264932</c:v>
                </c:pt>
                <c:pt idx="16">
                  <c:v>111.75118023135823</c:v>
                </c:pt>
                <c:pt idx="17">
                  <c:v>108.58421235189493</c:v>
                </c:pt>
                <c:pt idx="18">
                  <c:v>108.66045861835705</c:v>
                </c:pt>
                <c:pt idx="19">
                  <c:v>105.12403744673871</c:v>
                </c:pt>
                <c:pt idx="20">
                  <c:v>105.07233339761291</c:v>
                </c:pt>
                <c:pt idx="21">
                  <c:v>100.64951746743598</c:v>
                </c:pt>
                <c:pt idx="22">
                  <c:v>103.29127747660587</c:v>
                </c:pt>
                <c:pt idx="23">
                  <c:v>102.95939612713545</c:v>
                </c:pt>
                <c:pt idx="24">
                  <c:v>100.54386796668534</c:v>
                </c:pt>
                <c:pt idx="25">
                  <c:v>98.408869737632401</c:v>
                </c:pt>
                <c:pt idx="26">
                  <c:v>96.121198452058763</c:v>
                </c:pt>
              </c:numCache>
            </c:numRef>
          </c:val>
          <c:smooth val="0"/>
          <c:extLst>
            <c:ext xmlns:c16="http://schemas.microsoft.com/office/drawing/2014/chart" uri="{C3380CC4-5D6E-409C-BE32-E72D297353CC}">
              <c16:uniqueId val="{0000000F-5F22-4142-8B73-1CF28B957344}"/>
            </c:ext>
          </c:extLst>
        </c:ser>
        <c:ser>
          <c:idx val="2"/>
          <c:order val="1"/>
          <c:spPr>
            <a:ln w="15875">
              <a:solidFill>
                <a:schemeClr val="bg1">
                  <a:lumMod val="50000"/>
                </a:schemeClr>
              </a:solidFill>
            </a:ln>
          </c:spPr>
          <c:marker>
            <c:symbol val="none"/>
          </c:marker>
          <c:dPt>
            <c:idx val="46"/>
            <c:bubble3D val="0"/>
            <c:extLst>
              <c:ext xmlns:c16="http://schemas.microsoft.com/office/drawing/2014/chart" uri="{C3380CC4-5D6E-409C-BE32-E72D297353CC}">
                <c16:uniqueId val="{00000010-5F22-4142-8B73-1CF28B957344}"/>
              </c:ext>
            </c:extLst>
          </c:dPt>
          <c:dPt>
            <c:idx val="47"/>
            <c:bubble3D val="0"/>
            <c:extLst>
              <c:ext xmlns:c16="http://schemas.microsoft.com/office/drawing/2014/chart" uri="{C3380CC4-5D6E-409C-BE32-E72D297353CC}">
                <c16:uniqueId val="{00000011-5F22-4142-8B73-1CF28B957344}"/>
              </c:ext>
            </c:extLst>
          </c:dPt>
          <c:dPt>
            <c:idx val="48"/>
            <c:bubble3D val="0"/>
            <c:extLst>
              <c:ext xmlns:c16="http://schemas.microsoft.com/office/drawing/2014/chart" uri="{C3380CC4-5D6E-409C-BE32-E72D297353CC}">
                <c16:uniqueId val="{00000012-5F22-4142-8B73-1CF28B957344}"/>
              </c:ext>
            </c:extLst>
          </c:dPt>
          <c:cat>
            <c:numRef>
              <c:f>'ICA (2)'!$G$96:$G$122</c:f>
              <c:numCache>
                <c:formatCode>General</c:formatCode>
                <c:ptCount val="27"/>
                <c:pt idx="1">
                  <c:v>2018</c:v>
                </c:pt>
                <c:pt idx="5">
                  <c:v>2019</c:v>
                </c:pt>
                <c:pt idx="9">
                  <c:v>2020</c:v>
                </c:pt>
                <c:pt idx="13">
                  <c:v>2021</c:v>
                </c:pt>
                <c:pt idx="17">
                  <c:v>2022</c:v>
                </c:pt>
                <c:pt idx="21">
                  <c:v>2023</c:v>
                </c:pt>
                <c:pt idx="24">
                  <c:v>2024</c:v>
                </c:pt>
              </c:numCache>
            </c:numRef>
          </c:cat>
          <c:val>
            <c:numRef>
              <c:f>'ICA (2)'!$H$96:$H$122</c:f>
              <c:numCache>
                <c:formatCode>General</c:formatCode>
                <c:ptCount val="27"/>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pt idx="25">
                  <c:v>100</c:v>
                </c:pt>
                <c:pt idx="26">
                  <c:v>100</c:v>
                </c:pt>
              </c:numCache>
            </c:numRef>
          </c:val>
          <c:smooth val="0"/>
          <c:extLst>
            <c:ext xmlns:c16="http://schemas.microsoft.com/office/drawing/2014/chart" uri="{C3380CC4-5D6E-409C-BE32-E72D297353CC}">
              <c16:uniqueId val="{00000013-5F22-4142-8B73-1CF28B957344}"/>
            </c:ext>
          </c:extLst>
        </c:ser>
        <c:dLbls>
          <c:showLegendKey val="0"/>
          <c:showVal val="0"/>
          <c:showCatName val="0"/>
          <c:showSerName val="0"/>
          <c:showPercent val="0"/>
          <c:showBubbleSize val="0"/>
        </c:dLbls>
        <c:marker val="1"/>
        <c:smooth val="0"/>
        <c:axId val="70525696"/>
        <c:axId val="70527232"/>
      </c:lineChart>
      <c:lineChart>
        <c:grouping val="standard"/>
        <c:varyColors val="0"/>
        <c:ser>
          <c:idx val="3"/>
          <c:order val="2"/>
          <c:spPr>
            <a:ln>
              <a:noFill/>
            </a:ln>
          </c:spPr>
          <c:marker>
            <c:symbol val="circle"/>
            <c:size val="5"/>
          </c:marker>
          <c:dLbls>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5F22-4142-8B73-1CF28B957344}"/>
                </c:ext>
              </c:extLst>
            </c:dLbl>
            <c:dLbl>
              <c:idx val="1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5F22-4142-8B73-1CF28B957344}"/>
                </c:ext>
              </c:extLst>
            </c:dLbl>
            <c:dLbl>
              <c:idx val="19"/>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5F22-4142-8B73-1CF28B957344}"/>
                </c:ext>
              </c:extLst>
            </c:dLbl>
            <c:dLbl>
              <c:idx val="2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5F22-4142-8B73-1CF28B957344}"/>
                </c:ext>
              </c:extLst>
            </c:dLbl>
            <c:dLbl>
              <c:idx val="4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5F22-4142-8B73-1CF28B957344}"/>
                </c:ext>
              </c:extLst>
            </c:dLbl>
            <c:dLbl>
              <c:idx val="47"/>
              <c:layout>
                <c:manualLayout>
                  <c:x val="8.1845608181206952E-2"/>
                  <c:y val="0.14632797516868767"/>
                </c:manualLayout>
              </c:layout>
              <c:tx>
                <c:rich>
                  <a:bodyPr wrap="square" lIns="38100" tIns="19050" rIns="38100" bIns="19050" anchor="ctr">
                    <a:spAutoFit/>
                  </a:bodyPr>
                  <a:lstStyle/>
                  <a:p>
                    <a:pPr>
                      <a:defRPr sz="1200" b="1">
                        <a:solidFill>
                          <a:schemeClr val="accent4"/>
                        </a:solidFill>
                      </a:defRPr>
                    </a:pPr>
                    <a:r>
                      <a:rPr lang="en-US" sz="1200" b="1"/>
                      <a:t>0,4%</a:t>
                    </a:r>
                  </a:p>
                </c:rich>
              </c:tx>
              <c:numFmt formatCode="0.0%" sourceLinked="0"/>
              <c:spPr>
                <a:noFill/>
                <a:ln>
                  <a:noFill/>
                </a:ln>
                <a:effectLst/>
              </c:sp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A-5F22-4142-8B73-1CF28B957344}"/>
                </c:ext>
              </c:extLst>
            </c:dLbl>
            <c:numFmt formatCode="0.0%" sourceLinked="0"/>
            <c:spPr>
              <a:noFill/>
              <a:ln>
                <a:noFill/>
              </a:ln>
              <a:effectLst/>
            </c:spPr>
            <c:txPr>
              <a:bodyPr wrap="square" lIns="38100" tIns="19050" rIns="38100" bIns="19050" anchor="ctr">
                <a:spAutoFit/>
              </a:bodyPr>
              <a:lstStyle/>
              <a:p>
                <a:pPr>
                  <a:defRPr sz="1200" b="1"/>
                </a:pPr>
                <a:endParaRPr lang="fr-FR"/>
              </a:p>
            </c:txPr>
            <c:showLegendKey val="0"/>
            <c:showVal val="0"/>
            <c:showCatName val="0"/>
            <c:showSerName val="0"/>
            <c:showPercent val="0"/>
            <c:showBubbleSize val="0"/>
            <c:extLst>
              <c:ext xmlns:c15="http://schemas.microsoft.com/office/drawing/2012/chart" uri="{CE6537A1-D6FC-4f65-9D91-7224C49458BB}">
                <c15:showLeaderLines val="1"/>
              </c:ext>
            </c:extLst>
          </c:dLbls>
          <c:cat>
            <c:numRef>
              <c:f>'ICA (2)'!$G$96:$G$122</c:f>
              <c:numCache>
                <c:formatCode>General</c:formatCode>
                <c:ptCount val="27"/>
                <c:pt idx="1">
                  <c:v>2018</c:v>
                </c:pt>
                <c:pt idx="5">
                  <c:v>2019</c:v>
                </c:pt>
                <c:pt idx="9">
                  <c:v>2020</c:v>
                </c:pt>
                <c:pt idx="13">
                  <c:v>2021</c:v>
                </c:pt>
                <c:pt idx="17">
                  <c:v>2022</c:v>
                </c:pt>
                <c:pt idx="21">
                  <c:v>2023</c:v>
                </c:pt>
                <c:pt idx="24">
                  <c:v>2024</c:v>
                </c:pt>
              </c:numCache>
            </c:numRef>
          </c:cat>
          <c:val>
            <c:numRef>
              <c:f>'ICA (2)'!$K$96:$K$120</c:f>
              <c:numCache>
                <c:formatCode>General</c:formatCode>
                <c:ptCount val="25"/>
                <c:pt idx="3" formatCode="0.0%">
                  <c:v>8.9999999999999993E-3</c:v>
                </c:pt>
                <c:pt idx="7" formatCode="0.0%">
                  <c:v>1.4E-2</c:v>
                </c:pt>
                <c:pt idx="11" formatCode="0.0%">
                  <c:v>-3.9E-2</c:v>
                </c:pt>
                <c:pt idx="15" formatCode="0.00%">
                  <c:v>2.5999999999999999E-2</c:v>
                </c:pt>
                <c:pt idx="19" formatCode="0.00%">
                  <c:v>5.6000000000000001E-2</c:v>
                </c:pt>
                <c:pt idx="23" formatCode="0.00%">
                  <c:v>4.0000000000000001E-3</c:v>
                </c:pt>
              </c:numCache>
            </c:numRef>
          </c:val>
          <c:smooth val="0"/>
          <c:extLst>
            <c:ext xmlns:c16="http://schemas.microsoft.com/office/drawing/2014/chart" uri="{C3380CC4-5D6E-409C-BE32-E72D297353CC}">
              <c16:uniqueId val="{0000001B-5F22-4142-8B73-1CF28B957344}"/>
            </c:ext>
          </c:extLst>
        </c:ser>
        <c:ser>
          <c:idx val="4"/>
          <c:order val="3"/>
          <c:tx>
            <c:strRef>
              <c:f>'ICA (2)'!$P$109</c:f>
              <c:strCache>
                <c:ptCount val="1"/>
                <c:pt idx="0">
                  <c:v>Taux de croissance moyenne mobile</c:v>
                </c:pt>
              </c:strCache>
            </c:strRef>
          </c:tx>
          <c:spPr>
            <a:ln w="50800">
              <a:solidFill>
                <a:srgbClr val="44546A"/>
              </a:solidFill>
              <a:prstDash val="sysDash"/>
            </a:ln>
          </c:spPr>
          <c:marker>
            <c:symbol val="none"/>
          </c:marker>
          <c:dPt>
            <c:idx val="47"/>
            <c:marker>
              <c:symbol val="circle"/>
              <c:size val="5"/>
              <c:spPr>
                <a:solidFill>
                  <a:schemeClr val="accent4"/>
                </a:solidFill>
                <a:ln>
                  <a:solidFill>
                    <a:schemeClr val="accent4"/>
                  </a:solidFill>
                </a:ln>
              </c:spPr>
            </c:marker>
            <c:bubble3D val="0"/>
            <c:extLst>
              <c:ext xmlns:c16="http://schemas.microsoft.com/office/drawing/2014/chart" uri="{C3380CC4-5D6E-409C-BE32-E72D297353CC}">
                <c16:uniqueId val="{0000001C-5F22-4142-8B73-1CF28B957344}"/>
              </c:ext>
            </c:extLst>
          </c:dPt>
          <c:cat>
            <c:numRef>
              <c:f>'ICA (2)'!$G$96:$G$122</c:f>
              <c:numCache>
                <c:formatCode>General</c:formatCode>
                <c:ptCount val="27"/>
                <c:pt idx="1">
                  <c:v>2018</c:v>
                </c:pt>
                <c:pt idx="5">
                  <c:v>2019</c:v>
                </c:pt>
                <c:pt idx="9">
                  <c:v>2020</c:v>
                </c:pt>
                <c:pt idx="13">
                  <c:v>2021</c:v>
                </c:pt>
                <c:pt idx="17">
                  <c:v>2022</c:v>
                </c:pt>
                <c:pt idx="21">
                  <c:v>2023</c:v>
                </c:pt>
                <c:pt idx="24">
                  <c:v>2024</c:v>
                </c:pt>
              </c:numCache>
            </c:numRef>
          </c:cat>
          <c:val>
            <c:numRef>
              <c:f>'ICA (2)'!$L$96:$L$122</c:f>
              <c:numCache>
                <c:formatCode>0.0%</c:formatCode>
                <c:ptCount val="27"/>
                <c:pt idx="0">
                  <c:v>3.0000000000000001E-3</c:v>
                </c:pt>
                <c:pt idx="1">
                  <c:v>4.9999999999999992E-3</c:v>
                </c:pt>
                <c:pt idx="2">
                  <c:v>6.9999999999999993E-3</c:v>
                </c:pt>
                <c:pt idx="3">
                  <c:v>8.9999999999999993E-3</c:v>
                </c:pt>
                <c:pt idx="4">
                  <c:v>1.0249999999999999E-2</c:v>
                </c:pt>
                <c:pt idx="5">
                  <c:v>1.15E-2</c:v>
                </c:pt>
                <c:pt idx="6">
                  <c:v>1.2749999999999999E-2</c:v>
                </c:pt>
                <c:pt idx="7">
                  <c:v>1.4E-2</c:v>
                </c:pt>
                <c:pt idx="8">
                  <c:v>7.5000000000000067E-4</c:v>
                </c:pt>
                <c:pt idx="9">
                  <c:v>-1.2500000000000001E-2</c:v>
                </c:pt>
                <c:pt idx="10">
                  <c:v>-2.5750000000000002E-2</c:v>
                </c:pt>
                <c:pt idx="11">
                  <c:v>-3.9E-2</c:v>
                </c:pt>
                <c:pt idx="12">
                  <c:v>-2.2749999999999999E-2</c:v>
                </c:pt>
                <c:pt idx="13">
                  <c:v>-6.5000000000000014E-3</c:v>
                </c:pt>
                <c:pt idx="14">
                  <c:v>9.7499999999999983E-3</c:v>
                </c:pt>
                <c:pt idx="15">
                  <c:v>2.5999999999999999E-2</c:v>
                </c:pt>
                <c:pt idx="16">
                  <c:v>3.3500000000000002E-2</c:v>
                </c:pt>
                <c:pt idx="17">
                  <c:v>4.1000000000000002E-2</c:v>
                </c:pt>
                <c:pt idx="18">
                  <c:v>4.8500000000000001E-2</c:v>
                </c:pt>
                <c:pt idx="19">
                  <c:v>5.6000000000000001E-2</c:v>
                </c:pt>
                <c:pt idx="20">
                  <c:v>4.3000000000000003E-2</c:v>
                </c:pt>
                <c:pt idx="21">
                  <c:v>3.0000000000000002E-2</c:v>
                </c:pt>
                <c:pt idx="22">
                  <c:v>1.7000000000000001E-2</c:v>
                </c:pt>
                <c:pt idx="23">
                  <c:v>4.0000000000000001E-3</c:v>
                </c:pt>
              </c:numCache>
            </c:numRef>
          </c:val>
          <c:smooth val="0"/>
          <c:extLst>
            <c:ext xmlns:c16="http://schemas.microsoft.com/office/drawing/2014/chart" uri="{C3380CC4-5D6E-409C-BE32-E72D297353CC}">
              <c16:uniqueId val="{0000001D-5F22-4142-8B73-1CF28B957344}"/>
            </c:ext>
          </c:extLst>
        </c:ser>
        <c:dLbls>
          <c:showLegendKey val="0"/>
          <c:showVal val="0"/>
          <c:showCatName val="0"/>
          <c:showSerName val="0"/>
          <c:showPercent val="0"/>
          <c:showBubbleSize val="0"/>
        </c:dLbls>
        <c:marker val="1"/>
        <c:smooth val="0"/>
        <c:axId val="70537216"/>
        <c:axId val="70538752"/>
      </c:lineChart>
      <c:catAx>
        <c:axId val="70525696"/>
        <c:scaling>
          <c:orientation val="minMax"/>
        </c:scaling>
        <c:delete val="0"/>
        <c:axPos val="b"/>
        <c:majorGridlines>
          <c:spPr>
            <a:ln>
              <a:solidFill>
                <a:schemeClr val="bg1"/>
              </a:solidFill>
            </a:ln>
          </c:spPr>
        </c:majorGridlines>
        <c:numFmt formatCode="General" sourceLinked="1"/>
        <c:majorTickMark val="out"/>
        <c:minorTickMark val="none"/>
        <c:tickLblPos val="nextTo"/>
        <c:txPr>
          <a:bodyPr rot="0" vert="horz"/>
          <a:lstStyle/>
          <a:p>
            <a:pPr>
              <a:defRPr sz="1200" b="0" i="0" u="none" strike="noStrike" baseline="0">
                <a:solidFill>
                  <a:srgbClr val="000000"/>
                </a:solidFill>
                <a:latin typeface="Tahoma"/>
                <a:ea typeface="Tahoma"/>
                <a:cs typeface="Tahoma"/>
              </a:defRPr>
            </a:pPr>
            <a:endParaRPr lang="fr-FR"/>
          </a:p>
        </c:txPr>
        <c:crossAx val="70527232"/>
        <c:crosses val="autoZero"/>
        <c:auto val="1"/>
        <c:lblAlgn val="ctr"/>
        <c:lblOffset val="100"/>
        <c:tickMarkSkip val="4"/>
        <c:noMultiLvlLbl val="0"/>
      </c:catAx>
      <c:valAx>
        <c:axId val="70527232"/>
        <c:scaling>
          <c:orientation val="minMax"/>
          <c:max val="116"/>
          <c:min val="60"/>
        </c:scaling>
        <c:delete val="0"/>
        <c:axPos val="l"/>
        <c:majorGridlines>
          <c:spPr>
            <a:ln>
              <a:solidFill>
                <a:schemeClr val="bg1">
                  <a:lumMod val="85000"/>
                </a:schemeClr>
              </a:solidFill>
              <a:prstDash val="sysDash"/>
            </a:ln>
          </c:spPr>
        </c:majorGridlines>
        <c:numFmt formatCode="0" sourceLinked="0"/>
        <c:majorTickMark val="out"/>
        <c:minorTickMark val="none"/>
        <c:tickLblPos val="nextTo"/>
        <c:txPr>
          <a:bodyPr rot="0" vert="horz"/>
          <a:lstStyle/>
          <a:p>
            <a:pPr>
              <a:defRPr sz="1200" b="0" i="0" u="none" strike="noStrike" baseline="0">
                <a:solidFill>
                  <a:srgbClr val="000000"/>
                </a:solidFill>
                <a:latin typeface="Tahoma"/>
                <a:ea typeface="Tahoma"/>
                <a:cs typeface="Tahoma"/>
              </a:defRPr>
            </a:pPr>
            <a:endParaRPr lang="fr-FR"/>
          </a:p>
        </c:txPr>
        <c:crossAx val="70525696"/>
        <c:crosses val="autoZero"/>
        <c:crossBetween val="between"/>
        <c:majorUnit val="6"/>
      </c:valAx>
      <c:catAx>
        <c:axId val="70537216"/>
        <c:scaling>
          <c:orientation val="minMax"/>
        </c:scaling>
        <c:delete val="1"/>
        <c:axPos val="b"/>
        <c:numFmt formatCode="General" sourceLinked="1"/>
        <c:majorTickMark val="out"/>
        <c:minorTickMark val="none"/>
        <c:tickLblPos val="none"/>
        <c:crossAx val="70538752"/>
        <c:crosses val="autoZero"/>
        <c:auto val="1"/>
        <c:lblAlgn val="ctr"/>
        <c:lblOffset val="100"/>
        <c:noMultiLvlLbl val="0"/>
      </c:catAx>
      <c:valAx>
        <c:axId val="70538752"/>
        <c:scaling>
          <c:orientation val="minMax"/>
        </c:scaling>
        <c:delete val="0"/>
        <c:axPos val="r"/>
        <c:numFmt formatCode="0.0%" sourceLinked="0"/>
        <c:majorTickMark val="out"/>
        <c:minorTickMark val="none"/>
        <c:tickLblPos val="nextTo"/>
        <c:txPr>
          <a:bodyPr rot="0" vert="horz"/>
          <a:lstStyle/>
          <a:p>
            <a:pPr>
              <a:defRPr sz="1200" b="0" i="0" u="none" strike="noStrike" baseline="0">
                <a:solidFill>
                  <a:srgbClr val="000000"/>
                </a:solidFill>
                <a:latin typeface="Tahoma"/>
                <a:ea typeface="Tahoma"/>
                <a:cs typeface="Tahoma"/>
              </a:defRPr>
            </a:pPr>
            <a:endParaRPr lang="fr-FR"/>
          </a:p>
        </c:txPr>
        <c:crossAx val="70537216"/>
        <c:crosses val="max"/>
        <c:crossBetween val="between"/>
      </c:valAx>
      <c:spPr>
        <a:noFill/>
        <a:ln w="25400">
          <a:noFill/>
        </a:ln>
      </c:spPr>
    </c:plotArea>
    <c:legend>
      <c:legendPos val="b"/>
      <c:legendEntry>
        <c:idx val="1"/>
        <c:delete val="1"/>
      </c:legendEntry>
      <c:legendEntry>
        <c:idx val="2"/>
        <c:delete val="1"/>
      </c:legendEntry>
      <c:layout>
        <c:manualLayout>
          <c:xMode val="edge"/>
          <c:yMode val="edge"/>
          <c:x val="0"/>
          <c:y val="0.85673556330792777"/>
          <c:w val="0.98862980588964844"/>
          <c:h val="0.12184687030852659"/>
        </c:manualLayout>
      </c:layout>
      <c:overlay val="0"/>
      <c:txPr>
        <a:bodyPr/>
        <a:lstStyle/>
        <a:p>
          <a:pPr>
            <a:defRPr sz="1200" b="0" i="0" u="none" strike="noStrike" baseline="0">
              <a:solidFill>
                <a:srgbClr val="000000"/>
              </a:solidFill>
              <a:latin typeface="Tahoma"/>
              <a:ea typeface="Tahoma"/>
              <a:cs typeface="Tahoma"/>
            </a:defRPr>
          </a:pPr>
          <a:endParaRPr lang="fr-FR"/>
        </a:p>
      </c:txPr>
    </c:legend>
    <c:plotVisOnly val="1"/>
    <c:dispBlanksAs val="gap"/>
    <c:showDLblsOverMax val="0"/>
  </c:chart>
  <c:spPr>
    <a:ln>
      <a:noFill/>
    </a:ln>
  </c:spPr>
  <c:txPr>
    <a:bodyPr/>
    <a:lstStyle/>
    <a:p>
      <a:pPr>
        <a:defRPr sz="1000" b="0" i="0" u="none" strike="noStrike" baseline="0">
          <a:solidFill>
            <a:srgbClr val="000000"/>
          </a:solidFill>
          <a:latin typeface="Tahoma"/>
          <a:ea typeface="Tahoma"/>
          <a:cs typeface="Tahoma"/>
        </a:defRPr>
      </a:pPr>
      <a:endParaRPr lang="fr-FR"/>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lgn="ctr">
              <a:defRPr sz="600"/>
            </a:pPr>
            <a:r>
              <a:rPr lang="fr-FR" sz="1500" dirty="0"/>
              <a:t>Répartition sectorielle de la valeur ajoutée </a:t>
            </a:r>
            <a:r>
              <a:rPr lang="fr-FR" sz="1500" baseline="0" dirty="0"/>
              <a:t> </a:t>
            </a:r>
            <a:r>
              <a:rPr lang="fr-FR" sz="1500" b="0" baseline="0" dirty="0"/>
              <a:t>(</a:t>
            </a:r>
            <a:r>
              <a:rPr lang="fr-FR" sz="1500" b="0" dirty="0"/>
              <a:t>2021)</a:t>
            </a:r>
          </a:p>
        </c:rich>
      </c:tx>
      <c:layout>
        <c:manualLayout>
          <c:xMode val="edge"/>
          <c:yMode val="edge"/>
          <c:x val="8.1220267026681767E-2"/>
          <c:y val="1.5196766511820989E-3"/>
        </c:manualLayout>
      </c:layout>
      <c:overlay val="0"/>
    </c:title>
    <c:autoTitleDeleted val="0"/>
    <c:plotArea>
      <c:layout>
        <c:manualLayout>
          <c:layoutTarget val="inner"/>
          <c:xMode val="edge"/>
          <c:yMode val="edge"/>
          <c:x val="0.19617129437767647"/>
          <c:y val="0.19072608477131847"/>
          <c:w val="0.54658543997789755"/>
          <c:h val="0.66288021444127998"/>
        </c:manualLayout>
      </c:layout>
      <c:pieChart>
        <c:varyColors val="1"/>
        <c:ser>
          <c:idx val="1"/>
          <c:order val="0"/>
          <c:spPr>
            <a:ln>
              <a:solidFill>
                <a:sysClr val="windowText" lastClr="000000">
                  <a:lumMod val="65000"/>
                  <a:lumOff val="35000"/>
                </a:sysClr>
              </a:solidFill>
            </a:ln>
          </c:spPr>
          <c:explosion val="4"/>
          <c:dPt>
            <c:idx val="1"/>
            <c:bubble3D val="0"/>
            <c:spPr>
              <a:solidFill>
                <a:sysClr val="window" lastClr="FFFFFF">
                  <a:lumMod val="65000"/>
                </a:sysClr>
              </a:solidFill>
              <a:ln>
                <a:solidFill>
                  <a:sysClr val="windowText" lastClr="000000">
                    <a:lumMod val="65000"/>
                    <a:lumOff val="35000"/>
                  </a:sysClr>
                </a:solidFill>
              </a:ln>
            </c:spPr>
            <c:extLst>
              <c:ext xmlns:c16="http://schemas.microsoft.com/office/drawing/2014/chart" uri="{C3380CC4-5D6E-409C-BE32-E72D297353CC}">
                <c16:uniqueId val="{00000001-B15C-4FB7-B6F4-DCA0A17A036C}"/>
              </c:ext>
            </c:extLst>
          </c:dPt>
          <c:dPt>
            <c:idx val="2"/>
            <c:bubble3D val="0"/>
            <c:spPr>
              <a:solidFill>
                <a:srgbClr val="002060"/>
              </a:solidFill>
              <a:ln>
                <a:solidFill>
                  <a:sysClr val="windowText" lastClr="000000">
                    <a:lumMod val="65000"/>
                    <a:lumOff val="35000"/>
                  </a:sysClr>
                </a:solidFill>
              </a:ln>
            </c:spPr>
            <c:extLst>
              <c:ext xmlns:c16="http://schemas.microsoft.com/office/drawing/2014/chart" uri="{C3380CC4-5D6E-409C-BE32-E72D297353CC}">
                <c16:uniqueId val="{00000003-B15C-4FB7-B6F4-DCA0A17A036C}"/>
              </c:ext>
            </c:extLst>
          </c:dPt>
          <c:dPt>
            <c:idx val="3"/>
            <c:bubble3D val="0"/>
            <c:spPr>
              <a:solidFill>
                <a:srgbClr val="5B9BD5">
                  <a:lumMod val="40000"/>
                  <a:lumOff val="60000"/>
                </a:srgbClr>
              </a:solidFill>
              <a:ln>
                <a:solidFill>
                  <a:sysClr val="windowText" lastClr="000000">
                    <a:lumMod val="65000"/>
                    <a:lumOff val="35000"/>
                  </a:sysClr>
                </a:solidFill>
              </a:ln>
            </c:spPr>
            <c:extLst>
              <c:ext xmlns:c16="http://schemas.microsoft.com/office/drawing/2014/chart" uri="{C3380CC4-5D6E-409C-BE32-E72D297353CC}">
                <c16:uniqueId val="{00000005-B15C-4FB7-B6F4-DCA0A17A036C}"/>
              </c:ext>
            </c:extLst>
          </c:dPt>
          <c:dLbls>
            <c:dLbl>
              <c:idx val="0"/>
              <c:layout>
                <c:manualLayout>
                  <c:x val="-0.18397157575565151"/>
                  <c:y val="1.7636684303350969E-2"/>
                </c:manualLayout>
              </c:layout>
              <c:tx>
                <c:rich>
                  <a:bodyPr wrap="square" lIns="38100" tIns="19050" rIns="38100" bIns="19050" anchor="ctr">
                    <a:noAutofit/>
                  </a:bodyPr>
                  <a:lstStyle/>
                  <a:p>
                    <a:pPr>
                      <a:defRPr sz="1000">
                        <a:solidFill>
                          <a:sysClr val="windowText" lastClr="000000"/>
                        </a:solidFill>
                      </a:defRPr>
                    </a:pPr>
                    <a:fld id="{5C484560-595B-4FCA-91D1-5C88950C2BC4}" type="CATEGORYNAME">
                      <a:rPr lang="en-US" sz="1000" b="1">
                        <a:solidFill>
                          <a:sysClr val="windowText" lastClr="000000"/>
                        </a:solidFill>
                      </a:rPr>
                      <a:pPr>
                        <a:defRPr sz="1000">
                          <a:solidFill>
                            <a:sysClr val="windowText" lastClr="000000"/>
                          </a:solidFill>
                        </a:defRPr>
                      </a:pPr>
                      <a:t>[NOM DE CATÉGORIE]</a:t>
                    </a:fld>
                    <a:r>
                      <a:rPr lang="en-US" sz="1000" b="1" baseline="0">
                        <a:solidFill>
                          <a:sysClr val="windowText" lastClr="000000"/>
                        </a:solidFill>
                      </a:rPr>
                      <a:t>
</a:t>
                    </a:r>
                    <a:fld id="{30DB463C-5A72-4996-BA24-A3A4FBEF7B51}" type="PERCENTAGE">
                      <a:rPr lang="en-US" sz="1000" b="1" baseline="0">
                        <a:solidFill>
                          <a:sysClr val="windowText" lastClr="000000"/>
                        </a:solidFill>
                      </a:rPr>
                      <a:pPr>
                        <a:defRPr sz="1000">
                          <a:solidFill>
                            <a:sysClr val="windowText" lastClr="000000"/>
                          </a:solidFill>
                        </a:defRPr>
                      </a:pPr>
                      <a:t>[POURCENTAGE]</a:t>
                    </a:fld>
                    <a:endParaRPr lang="en-US" sz="1000" b="1" baseline="0">
                      <a:solidFill>
                        <a:sysClr val="windowText" lastClr="000000"/>
                      </a:solidFill>
                    </a:endParaRPr>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25700962026924051"/>
                      <c:h val="0.14575511394409033"/>
                    </c:manualLayout>
                  </c15:layout>
                  <c15:dlblFieldTable/>
                  <c15:showDataLabelsRange val="0"/>
                </c:ext>
                <c:ext xmlns:c16="http://schemas.microsoft.com/office/drawing/2014/chart" uri="{C3380CC4-5D6E-409C-BE32-E72D297353CC}">
                  <c16:uniqueId val="{00000006-B15C-4FB7-B6F4-DCA0A17A036C}"/>
                </c:ext>
              </c:extLst>
            </c:dLbl>
            <c:dLbl>
              <c:idx val="1"/>
              <c:layout>
                <c:manualLayout>
                  <c:x val="-0.17914319006088364"/>
                  <c:y val="-2.1421929205832819E-2"/>
                </c:manualLayout>
              </c:layout>
              <c:spPr>
                <a:noFill/>
                <a:ln>
                  <a:noFill/>
                </a:ln>
                <a:effectLst/>
              </c:spPr>
              <c:txPr>
                <a:bodyPr wrap="square" lIns="38100" tIns="19050" rIns="38100" bIns="19050" anchor="ctr">
                  <a:spAutoFit/>
                </a:bodyPr>
                <a:lstStyle/>
                <a:p>
                  <a:pPr>
                    <a:defRPr sz="1000" b="1">
                      <a:solidFill>
                        <a:sysClr val="windowText" lastClr="000000"/>
                      </a:solidFill>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26378305850782108"/>
                      <c:h val="0.15584044681800518"/>
                    </c:manualLayout>
                  </c15:layout>
                </c:ext>
                <c:ext xmlns:c16="http://schemas.microsoft.com/office/drawing/2014/chart" uri="{C3380CC4-5D6E-409C-BE32-E72D297353CC}">
                  <c16:uniqueId val="{00000001-B15C-4FB7-B6F4-DCA0A17A036C}"/>
                </c:ext>
              </c:extLst>
            </c:dLbl>
            <c:dLbl>
              <c:idx val="2"/>
              <c:layout>
                <c:manualLayout>
                  <c:x val="0.25131042421250188"/>
                  <c:y val="-0.16354203612898149"/>
                </c:manualLayout>
              </c:layout>
              <c:tx>
                <c:rich>
                  <a:bodyPr wrap="square" lIns="38100" tIns="19050" rIns="38100" bIns="19050" anchor="ctr">
                    <a:spAutoFit/>
                  </a:bodyPr>
                  <a:lstStyle/>
                  <a:p>
                    <a:pPr>
                      <a:defRPr sz="1000" b="1">
                        <a:solidFill>
                          <a:schemeClr val="bg1"/>
                        </a:solidFill>
                      </a:defRPr>
                    </a:pPr>
                    <a:r>
                      <a:rPr lang="fr-FR" sz="1000" dirty="0"/>
                      <a:t>Tertiaire (hors</a:t>
                    </a:r>
                    <a:r>
                      <a:rPr lang="fr-FR" sz="1000" baseline="0" dirty="0"/>
                      <a:t> non marchand)
</a:t>
                    </a:r>
                    <a:fld id="{25B5CD09-168E-48DC-A850-057F6A40B85A}" type="PERCENTAGE">
                      <a:rPr lang="fr-FR" sz="1000" baseline="0"/>
                      <a:pPr>
                        <a:defRPr sz="1000" b="1">
                          <a:solidFill>
                            <a:schemeClr val="bg1"/>
                          </a:solidFill>
                        </a:defRPr>
                      </a:pPr>
                      <a:t>[POURCENTAGE]</a:t>
                    </a:fld>
                    <a:endParaRPr lang="fr-FR" sz="1000" baseline="0" dirty="0"/>
                  </a:p>
                </c:rich>
              </c:tx>
              <c:spPr>
                <a:noFill/>
                <a:ln>
                  <a:noFill/>
                </a:ln>
                <a:effectLst/>
              </c:sp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36918770202615409"/>
                      <c:h val="0.24496495333932222"/>
                    </c:manualLayout>
                  </c15:layout>
                  <c15:dlblFieldTable/>
                  <c15:showDataLabelsRange val="0"/>
                </c:ext>
                <c:ext xmlns:c16="http://schemas.microsoft.com/office/drawing/2014/chart" uri="{C3380CC4-5D6E-409C-BE32-E72D297353CC}">
                  <c16:uniqueId val="{00000003-B15C-4FB7-B6F4-DCA0A17A036C}"/>
                </c:ext>
              </c:extLst>
            </c:dLbl>
            <c:dLbl>
              <c:idx val="3"/>
              <c:layout>
                <c:manualLayout>
                  <c:x val="3.5087719298245557E-2"/>
                  <c:y val="0.20329585858440455"/>
                </c:manualLayout>
              </c:layout>
              <c:spPr>
                <a:noFill/>
                <a:ln>
                  <a:noFill/>
                </a:ln>
                <a:effectLst/>
              </c:spPr>
              <c:txPr>
                <a:bodyPr wrap="square" lIns="38100" tIns="19050" rIns="38100" bIns="19050" anchor="ctr">
                  <a:spAutoFit/>
                </a:bodyPr>
                <a:lstStyle/>
                <a:p>
                  <a:pPr>
                    <a:defRPr sz="1000" b="1">
                      <a:solidFill>
                        <a:sysClr val="windowText" lastClr="000000"/>
                      </a:solidFill>
                    </a:defRPr>
                  </a:pPr>
                  <a:endParaRPr lang="fr-FR"/>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layout>
                    <c:manualLayout>
                      <c:w val="0.26833706313026662"/>
                      <c:h val="0.21932804617910157"/>
                    </c:manualLayout>
                  </c15:layout>
                </c:ext>
                <c:ext xmlns:c16="http://schemas.microsoft.com/office/drawing/2014/chart" uri="{C3380CC4-5D6E-409C-BE32-E72D297353CC}">
                  <c16:uniqueId val="{00000005-B15C-4FB7-B6F4-DCA0A17A036C}"/>
                </c:ext>
              </c:extLst>
            </c:dLbl>
            <c:spPr>
              <a:noFill/>
              <a:ln>
                <a:noFill/>
              </a:ln>
              <a:effectLst/>
            </c:spPr>
            <c:txPr>
              <a:bodyPr wrap="square" lIns="38100" tIns="19050" rIns="38100" bIns="19050" anchor="ctr">
                <a:spAutoFit/>
              </a:bodyPr>
              <a:lstStyle/>
              <a:p>
                <a:pPr>
                  <a:defRPr sz="1000">
                    <a:solidFill>
                      <a:sysClr val="windowText" lastClr="000000"/>
                    </a:solidFill>
                  </a:defRPr>
                </a:pPr>
                <a:endParaRPr lang="fr-F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Feuil1!$H$7:$H$10</c:f>
              <c:strCache>
                <c:ptCount val="4"/>
                <c:pt idx="0">
                  <c:v>Primaire</c:v>
                </c:pt>
                <c:pt idx="1">
                  <c:v>Secondaire</c:v>
                </c:pt>
                <c:pt idx="2">
                  <c:v>Tertiraire (hors non marchand)</c:v>
                </c:pt>
                <c:pt idx="3">
                  <c:v>Non marchand</c:v>
                </c:pt>
              </c:strCache>
            </c:strRef>
          </c:cat>
          <c:val>
            <c:numRef>
              <c:f>Feuil1!$J$7:$J$10</c:f>
              <c:numCache>
                <c:formatCode>0%</c:formatCode>
                <c:ptCount val="4"/>
                <c:pt idx="0">
                  <c:v>2.6605356136473347E-2</c:v>
                </c:pt>
                <c:pt idx="1">
                  <c:v>0.10844252930264023</c:v>
                </c:pt>
                <c:pt idx="2">
                  <c:v>0.46570824118058074</c:v>
                </c:pt>
                <c:pt idx="3">
                  <c:v>0.3992438733803057</c:v>
                </c:pt>
              </c:numCache>
            </c:numRef>
          </c:val>
          <c:extLst>
            <c:ext xmlns:c16="http://schemas.microsoft.com/office/drawing/2014/chart" uri="{C3380CC4-5D6E-409C-BE32-E72D297353CC}">
              <c16:uniqueId val="{00000007-B15C-4FB7-B6F4-DCA0A17A036C}"/>
            </c:ext>
          </c:extLst>
        </c:ser>
        <c:dLbls>
          <c:showLegendKey val="0"/>
          <c:showVal val="0"/>
          <c:showCatName val="0"/>
          <c:showSerName val="0"/>
          <c:showPercent val="0"/>
          <c:showBubbleSize val="0"/>
          <c:showLeaderLines val="0"/>
        </c:dLbls>
        <c:firstSliceAng val="70"/>
      </c:pieChart>
      <c:spPr>
        <a:noFill/>
        <a:ln w="25400">
          <a:noFill/>
        </a:ln>
      </c:spPr>
    </c:plotArea>
    <c:plotVisOnly val="1"/>
    <c:dispBlanksAs val="zero"/>
    <c:showDLblsOverMax val="0"/>
  </c:chart>
  <c:spPr>
    <a:solidFill>
      <a:schemeClr val="bg1"/>
    </a:solidFill>
    <a:ln>
      <a:noFill/>
    </a:ln>
  </c:spPr>
  <c:txPr>
    <a:bodyPr/>
    <a:lstStyle/>
    <a:p>
      <a:pPr>
        <a:defRPr>
          <a:latin typeface="Tahoma" pitchFamily="34" charset="0"/>
          <a:ea typeface="Tahoma" pitchFamily="34" charset="0"/>
          <a:cs typeface="Tahoma" pitchFamily="34" charset="0"/>
        </a:defRPr>
      </a:pPr>
      <a:endParaRPr lang="fr-FR"/>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r>
              <a:rPr lang="en-US" sz="80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Taux</a:t>
            </a:r>
            <a:r>
              <a:rPr lang="en-US" sz="150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1500" b="1"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d'endettement</a:t>
            </a:r>
            <a:r>
              <a:rPr lang="en-US" sz="150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des </a:t>
            </a:r>
            <a:r>
              <a:rPr lang="en-US" sz="1500" b="1"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entreprises</a:t>
            </a:r>
            <a:endParaRPr lang="en-US" sz="150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a:p>
            <a:pPr>
              <a:defRPr sz="800" b="1">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r>
              <a:rPr lang="en-US" sz="1500" b="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a:t>
            </a:r>
            <a:r>
              <a:rPr lang="en-US" sz="1500" b="0"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endettement</a:t>
            </a:r>
            <a:r>
              <a:rPr lang="en-US" sz="1500" b="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brut / PIB)</a:t>
            </a:r>
          </a:p>
        </c:rich>
      </c:tx>
      <c:layout>
        <c:manualLayout>
          <c:xMode val="edge"/>
          <c:yMode val="edge"/>
          <c:x val="0.20092195167842297"/>
          <c:y val="2.6894802357085891E-2"/>
        </c:manualLayout>
      </c:layout>
      <c:overlay val="0"/>
      <c:spPr>
        <a:noFill/>
        <a:ln>
          <a:noFill/>
        </a:ln>
        <a:effectLst/>
      </c:spPr>
      <c:txPr>
        <a:bodyPr rot="0" spcFirstLastPara="1" vertOverflow="ellipsis" vert="horz" wrap="square" anchor="ctr" anchorCtr="1"/>
        <a:lstStyle/>
        <a:p>
          <a:pPr>
            <a:defRPr sz="800" b="1" i="0" u="none" strike="noStrike" kern="1200" spc="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title>
    <c:autoTitleDeleted val="0"/>
    <c:plotArea>
      <c:layout>
        <c:manualLayout>
          <c:layoutTarget val="inner"/>
          <c:xMode val="edge"/>
          <c:yMode val="edge"/>
          <c:x val="8.4455882352941172E-2"/>
          <c:y val="0.16671410316846186"/>
          <c:w val="0.88498840769903764"/>
          <c:h val="0.65754699919654425"/>
        </c:manualLayout>
      </c:layout>
      <c:lineChart>
        <c:grouping val="standard"/>
        <c:varyColors val="0"/>
        <c:ser>
          <c:idx val="1"/>
          <c:order val="0"/>
          <c:tx>
            <c:strRef>
              <c:f>'données trim endettement'!$A$26</c:f>
              <c:strCache>
                <c:ptCount val="1"/>
                <c:pt idx="0">
                  <c:v>entreprises</c:v>
                </c:pt>
              </c:strCache>
            </c:strRef>
          </c:tx>
          <c:spPr>
            <a:ln w="50800" cap="rnd">
              <a:solidFill>
                <a:srgbClr val="6C548A"/>
              </a:solidFill>
              <a:round/>
            </a:ln>
            <a:effectLst/>
          </c:spPr>
          <c:marker>
            <c:symbol val="none"/>
          </c:marker>
          <c:cat>
            <c:numRef>
              <c:f>'données trim endettement'!$B$1:$AC$1</c:f>
              <c:numCache>
                <c:formatCode>General</c:formatCode>
                <c:ptCount val="28"/>
                <c:pt idx="1">
                  <c:v>2015</c:v>
                </c:pt>
                <c:pt idx="5">
                  <c:v>2016</c:v>
                </c:pt>
                <c:pt idx="9">
                  <c:v>2017</c:v>
                </c:pt>
                <c:pt idx="13">
                  <c:v>2018</c:v>
                </c:pt>
                <c:pt idx="17">
                  <c:v>2019</c:v>
                </c:pt>
                <c:pt idx="21">
                  <c:v>2020</c:v>
                </c:pt>
                <c:pt idx="25">
                  <c:v>2021</c:v>
                </c:pt>
              </c:numCache>
            </c:numRef>
          </c:cat>
          <c:val>
            <c:numRef>
              <c:f>'données trim endettement'!$B$26:$AC$26</c:f>
              <c:numCache>
                <c:formatCode>0.0%</c:formatCode>
                <c:ptCount val="28"/>
                <c:pt idx="0">
                  <c:v>0.36841000438141358</c:v>
                </c:pt>
                <c:pt idx="1">
                  <c:v>0.37242257996079792</c:v>
                </c:pt>
                <c:pt idx="2">
                  <c:v>0.38220887270840548</c:v>
                </c:pt>
                <c:pt idx="3">
                  <c:v>0.38560785610515391</c:v>
                </c:pt>
                <c:pt idx="4">
                  <c:v>0.39034991445086714</c:v>
                </c:pt>
                <c:pt idx="5">
                  <c:v>0.39711027502890173</c:v>
                </c:pt>
                <c:pt idx="6">
                  <c:v>0.40217685768786121</c:v>
                </c:pt>
                <c:pt idx="7">
                  <c:v>0.40571231086705201</c:v>
                </c:pt>
                <c:pt idx="8">
                  <c:v>0.41084681959936264</c:v>
                </c:pt>
                <c:pt idx="9">
                  <c:v>0.40535448156157533</c:v>
                </c:pt>
                <c:pt idx="10">
                  <c:v>0.41214454746187112</c:v>
                </c:pt>
                <c:pt idx="11">
                  <c:v>0.41714388242658773</c:v>
                </c:pt>
                <c:pt idx="12">
                  <c:v>0.41369515433902876</c:v>
                </c:pt>
                <c:pt idx="13">
                  <c:v>0.42289924336780582</c:v>
                </c:pt>
                <c:pt idx="14">
                  <c:v>0.43766688545413662</c:v>
                </c:pt>
                <c:pt idx="15">
                  <c:v>0.43755160667715826</c:v>
                </c:pt>
                <c:pt idx="16">
                  <c:v>0.43297613755506614</c:v>
                </c:pt>
                <c:pt idx="17">
                  <c:v>0.44243353953744485</c:v>
                </c:pt>
                <c:pt idx="18">
                  <c:v>0.44468354240088098</c:v>
                </c:pt>
                <c:pt idx="19">
                  <c:v>0.45177109394273124</c:v>
                </c:pt>
                <c:pt idx="20">
                  <c:v>0.46761074118170698</c:v>
                </c:pt>
                <c:pt idx="21">
                  <c:v>0.5189705345499056</c:v>
                </c:pt>
                <c:pt idx="22">
                  <c:v>0.5461295937465227</c:v>
                </c:pt>
                <c:pt idx="23">
                  <c:v>0.54956120963614108</c:v>
                </c:pt>
                <c:pt idx="24">
                  <c:v>0.55191066901563535</c:v>
                </c:pt>
                <c:pt idx="25">
                  <c:v>0.54775249295309403</c:v>
                </c:pt>
                <c:pt idx="26">
                  <c:v>0.55655783285619909</c:v>
                </c:pt>
                <c:pt idx="27">
                  <c:v>0.56203926502972912</c:v>
                </c:pt>
              </c:numCache>
            </c:numRef>
          </c:val>
          <c:smooth val="0"/>
          <c:extLst>
            <c:ext xmlns:c16="http://schemas.microsoft.com/office/drawing/2014/chart" uri="{C3380CC4-5D6E-409C-BE32-E72D297353CC}">
              <c16:uniqueId val="{00000000-7AE9-46E2-A8F0-1718D765D382}"/>
            </c:ext>
          </c:extLst>
        </c:ser>
        <c:dLbls>
          <c:showLegendKey val="0"/>
          <c:showVal val="0"/>
          <c:showCatName val="0"/>
          <c:showSerName val="0"/>
          <c:showPercent val="0"/>
          <c:showBubbleSize val="0"/>
        </c:dLbls>
        <c:smooth val="0"/>
        <c:axId val="88439456"/>
        <c:axId val="88434048"/>
      </c:lineChart>
      <c:catAx>
        <c:axId val="884394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in"/>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crossAx val="88434048"/>
        <c:crosses val="autoZero"/>
        <c:auto val="1"/>
        <c:lblAlgn val="ctr"/>
        <c:lblOffset val="100"/>
        <c:tickMarkSkip val="4"/>
        <c:noMultiLvlLbl val="0"/>
      </c:catAx>
      <c:valAx>
        <c:axId val="88434048"/>
        <c:scaling>
          <c:orientation val="minMax"/>
          <c:min val="0.300000000000000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Tahoma" panose="020B0604030504040204" pitchFamily="34" charset="0"/>
                <a:ea typeface="Tahoma" panose="020B0604030504040204" pitchFamily="34" charset="0"/>
                <a:cs typeface="Tahoma" panose="020B0604030504040204" pitchFamily="34" charset="0"/>
              </a:defRPr>
            </a:pPr>
            <a:endParaRPr lang="fr-FR"/>
          </a:p>
        </c:txPr>
        <c:crossAx val="8843945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fr-FR"/>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fr-FR" sz="1100" b="1" dirty="0">
                <a:solidFill>
                  <a:schemeClr val="tx1"/>
                </a:solidFill>
                <a:latin typeface="Tahoma" panose="020B0604030504040204" pitchFamily="34" charset="0"/>
                <a:ea typeface="Tahoma" panose="020B0604030504040204" pitchFamily="34" charset="0"/>
                <a:cs typeface="Tahoma" panose="020B0604030504040204" pitchFamily="34" charset="0"/>
              </a:rPr>
              <a:t>Variation</a:t>
            </a:r>
            <a:r>
              <a:rPr lang="fr-FR" sz="1100" b="1" baseline="0" dirty="0">
                <a:solidFill>
                  <a:schemeClr val="tx1"/>
                </a:solidFill>
                <a:latin typeface="Tahoma" panose="020B0604030504040204" pitchFamily="34" charset="0"/>
                <a:ea typeface="Tahoma" panose="020B0604030504040204" pitchFamily="34" charset="0"/>
                <a:cs typeface="Tahoma" panose="020B0604030504040204" pitchFamily="34" charset="0"/>
              </a:rPr>
              <a:t> annuelle des dépôts bancaires des entreprises</a:t>
            </a:r>
            <a:endParaRPr lang="fr-FR" sz="1100" b="1" dirty="0">
              <a:solidFill>
                <a:schemeClr val="tx1"/>
              </a:solidFill>
              <a:latin typeface="Tahoma" panose="020B0604030504040204" pitchFamily="34" charset="0"/>
              <a:ea typeface="Tahoma" panose="020B0604030504040204" pitchFamily="34" charset="0"/>
              <a:cs typeface="Tahoma" panose="020B0604030504040204" pitchFamily="34" charset="0"/>
            </a:endParaRPr>
          </a:p>
        </c:rich>
      </c:tx>
      <c:layout>
        <c:manualLayout>
          <c:xMode val="edge"/>
          <c:yMode val="edge"/>
          <c:x val="0.23063511904761899"/>
          <c:y val="2.9398148148148148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title>
    <c:autoTitleDeleted val="0"/>
    <c:plotArea>
      <c:layout>
        <c:manualLayout>
          <c:layoutTarget val="inner"/>
          <c:xMode val="edge"/>
          <c:yMode val="edge"/>
          <c:x val="0.17722708333333334"/>
          <c:y val="0.23265"/>
          <c:w val="0.81909007936507938"/>
          <c:h val="0.64585231481481487"/>
        </c:manualLayout>
      </c:layout>
      <c:barChart>
        <c:barDir val="col"/>
        <c:grouping val="clustered"/>
        <c:varyColors val="0"/>
        <c:ser>
          <c:idx val="0"/>
          <c:order val="0"/>
          <c:tx>
            <c:v>Variation annuelle dépôts entreprises</c:v>
          </c:tx>
          <c:spPr>
            <a:solidFill>
              <a:schemeClr val="accent1"/>
            </a:solidFill>
            <a:ln>
              <a:noFill/>
            </a:ln>
            <a:effectLst/>
          </c:spPr>
          <c:invertIfNegative val="0"/>
          <c:dLbls>
            <c:dLbl>
              <c:idx val="1"/>
              <c:layout>
                <c:manualLayout>
                  <c:x val="1.3229166666666585E-2"/>
                  <c:y val="1.17592592592592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317-4746-8748-B5B331B3EF9E}"/>
                </c:ext>
              </c:extLst>
            </c:dLbl>
            <c:dLbl>
              <c:idx val="2"/>
              <c:layout>
                <c:manualLayout>
                  <c:x val="-8.819444444444444E-3"/>
                  <c:y val="3.52777777777778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317-4746-8748-B5B331B3EF9E}"/>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graphs!$A$28:$A$31</c:f>
              <c:numCache>
                <c:formatCode>General</c:formatCode>
                <c:ptCount val="4"/>
                <c:pt idx="0">
                  <c:v>2019</c:v>
                </c:pt>
                <c:pt idx="1">
                  <c:v>2020</c:v>
                </c:pt>
                <c:pt idx="2">
                  <c:v>2021</c:v>
                </c:pt>
                <c:pt idx="3">
                  <c:v>2022</c:v>
                </c:pt>
              </c:numCache>
            </c:numRef>
          </c:cat>
          <c:val>
            <c:numRef>
              <c:f>graphs!$B$28:$B$31</c:f>
              <c:numCache>
                <c:formatCode>0.0%</c:formatCode>
                <c:ptCount val="4"/>
                <c:pt idx="0">
                  <c:v>3.8911371920553828E-2</c:v>
                </c:pt>
                <c:pt idx="1">
                  <c:v>0.34130928610978239</c:v>
                </c:pt>
                <c:pt idx="2">
                  <c:v>-4.68967897630439E-2</c:v>
                </c:pt>
                <c:pt idx="3">
                  <c:v>5.0995048780487107E-2</c:v>
                </c:pt>
              </c:numCache>
            </c:numRef>
          </c:val>
          <c:extLst>
            <c:ext xmlns:c16="http://schemas.microsoft.com/office/drawing/2014/chart" uri="{C3380CC4-5D6E-409C-BE32-E72D297353CC}">
              <c16:uniqueId val="{00000000-0317-4746-8748-B5B331B3EF9E}"/>
            </c:ext>
          </c:extLst>
        </c:ser>
        <c:dLbls>
          <c:showLegendKey val="0"/>
          <c:showVal val="0"/>
          <c:showCatName val="0"/>
          <c:showSerName val="0"/>
          <c:showPercent val="0"/>
          <c:showBubbleSize val="0"/>
        </c:dLbls>
        <c:gapWidth val="150"/>
        <c:axId val="1243892175"/>
        <c:axId val="1243895503"/>
      </c:barChart>
      <c:catAx>
        <c:axId val="12438921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cross"/>
        <c:minorTickMark val="none"/>
        <c:tickLblPos val="low"/>
        <c:spPr>
          <a:noFill/>
          <a:ln w="9525"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crossAx val="1243895503"/>
        <c:crosses val="autoZero"/>
        <c:auto val="1"/>
        <c:lblAlgn val="ctr"/>
        <c:lblOffset val="100"/>
        <c:noMultiLvlLbl val="0"/>
      </c:catAx>
      <c:valAx>
        <c:axId val="12438955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in"/>
        <c:minorTickMark val="none"/>
        <c:tickLblPos val="nextTo"/>
        <c:spPr>
          <a:noFill/>
          <a:ln>
            <a:solidFill>
              <a:sysClr val="windowText" lastClr="000000"/>
            </a:solidFill>
          </a:ln>
          <a:effectLst/>
        </c:spPr>
        <c:txPr>
          <a:bodyPr rot="-60000000" spcFirstLastPara="1" vertOverflow="ellipsis" vert="horz" wrap="square" anchor="ctr" anchorCtr="1"/>
          <a:lstStyle/>
          <a:p>
            <a:pPr>
              <a:defRPr sz="10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crossAx val="1243892175"/>
        <c:crosses val="autoZero"/>
        <c:crossBetween val="between"/>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a:pPr>
      <a:endParaRPr lang="fr-F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r>
              <a:rPr lang="fr-FR" sz="1200">
                <a:latin typeface="Tahoma" panose="020B0604030504040204" pitchFamily="34" charset="0"/>
                <a:ea typeface="Tahoma" panose="020B0604030504040204" pitchFamily="34" charset="0"/>
                <a:cs typeface="Tahoma" panose="020B0604030504040204" pitchFamily="34" charset="0"/>
              </a:rPr>
              <a:t>Entreprises</a:t>
            </a:r>
          </a:p>
        </c:rich>
      </c:tx>
      <c:layout>
        <c:manualLayout>
          <c:xMode val="edge"/>
          <c:yMode val="edge"/>
          <c:x val="0.39734242424242416"/>
          <c:y val="0"/>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dk1">
                  <a:lumMod val="75000"/>
                  <a:lumOff val="25000"/>
                </a:schemeClr>
              </a:solidFill>
              <a:latin typeface="Tahoma" panose="020B0604030504040204" pitchFamily="34" charset="0"/>
              <a:ea typeface="Tahoma" panose="020B0604030504040204" pitchFamily="34" charset="0"/>
              <a:cs typeface="Tahoma" panose="020B0604030504040204" pitchFamily="34" charset="0"/>
            </a:defRPr>
          </a:pPr>
          <a:endParaRPr lang="fr-FR"/>
        </a:p>
      </c:txPr>
    </c:title>
    <c:autoTitleDeleted val="0"/>
    <c:plotArea>
      <c:layout>
        <c:manualLayout>
          <c:layoutTarget val="inner"/>
          <c:xMode val="edge"/>
          <c:yMode val="edge"/>
          <c:x val="0.21948989898989898"/>
          <c:y val="0.14053541666666666"/>
          <c:w val="0.88498840769903764"/>
          <c:h val="0.65788159722222217"/>
        </c:manualLayout>
      </c:layout>
      <c:barChart>
        <c:barDir val="bar"/>
        <c:grouping val="clustered"/>
        <c:varyColors val="0"/>
        <c:ser>
          <c:idx val="1"/>
          <c:order val="0"/>
          <c:tx>
            <c:strRef>
              <c:f>'comparaison géog'!$B$3</c:f>
              <c:strCache>
                <c:ptCount val="1"/>
                <c:pt idx="0">
                  <c:v>entreprises</c:v>
                </c:pt>
              </c:strCache>
            </c:strRef>
          </c:tx>
          <c:spPr>
            <a:solidFill>
              <a:srgbClr val="FFCC66"/>
            </a:solidFill>
            <a:ln w="9525" cap="flat" cmpd="sng" algn="ctr">
              <a:solidFill>
                <a:schemeClr val="lt1">
                  <a:alpha val="50000"/>
                </a:schemeClr>
              </a:solidFill>
              <a:round/>
            </a:ln>
            <a:effectLst/>
          </c:spPr>
          <c:invertIfNegative val="0"/>
          <c:dPt>
            <c:idx val="0"/>
            <c:invertIfNegative val="0"/>
            <c:bubble3D val="0"/>
            <c:spPr>
              <a:solidFill>
                <a:srgbClr val="FF9933"/>
              </a:solidFill>
              <a:ln w="9525" cap="flat" cmpd="sng" algn="ctr">
                <a:solidFill>
                  <a:schemeClr val="lt1">
                    <a:alpha val="50000"/>
                  </a:schemeClr>
                </a:solidFill>
                <a:round/>
              </a:ln>
              <a:effectLst/>
            </c:spPr>
            <c:extLst>
              <c:ext xmlns:c16="http://schemas.microsoft.com/office/drawing/2014/chart" uri="{C3380CC4-5D6E-409C-BE32-E72D297353CC}">
                <c16:uniqueId val="{00000001-BB61-4720-BEE7-5DD5D060E2C2}"/>
              </c:ext>
            </c:extLst>
          </c:dPt>
          <c:dLbls>
            <c:dLbl>
              <c:idx val="0"/>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fr-FR"/>
                </a:p>
              </c:txPr>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B61-4720-BEE7-5DD5D060E2C2}"/>
                </c:ext>
              </c:extLst>
            </c:dLbl>
            <c:dLbl>
              <c:idx val="3"/>
              <c:dLblPos val="in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B61-4720-BEE7-5DD5D060E2C2}"/>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fr-FR"/>
              </a:p>
            </c:txPr>
            <c:dLblPos val="in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0"/>
              </c:ext>
            </c:extLst>
          </c:dLbls>
          <c:cat>
            <c:strRef>
              <c:f>'comparaison géog'!$C$2:$F$2</c:f>
              <c:strCache>
                <c:ptCount val="4"/>
                <c:pt idx="0">
                  <c:v>Martinique</c:v>
                </c:pt>
                <c:pt idx="1">
                  <c:v>France</c:v>
                </c:pt>
                <c:pt idx="2">
                  <c:v>Zone euro</c:v>
                </c:pt>
                <c:pt idx="3">
                  <c:v>États-Unis</c:v>
                </c:pt>
              </c:strCache>
            </c:strRef>
          </c:cat>
          <c:val>
            <c:numRef>
              <c:f>'comparaison géog'!$I$3:$L$3</c:f>
              <c:numCache>
                <c:formatCode>0.0%</c:formatCode>
                <c:ptCount val="4"/>
                <c:pt idx="0">
                  <c:v>0.56200000000000006</c:v>
                </c:pt>
                <c:pt idx="1">
                  <c:v>0.82799999999999996</c:v>
                </c:pt>
                <c:pt idx="2">
                  <c:v>0.63600000000000001</c:v>
                </c:pt>
                <c:pt idx="3">
                  <c:v>0.503</c:v>
                </c:pt>
              </c:numCache>
            </c:numRef>
          </c:val>
          <c:extLst>
            <c:ext xmlns:c16="http://schemas.microsoft.com/office/drawing/2014/chart" uri="{C3380CC4-5D6E-409C-BE32-E72D297353CC}">
              <c16:uniqueId val="{00000005-BB61-4720-BEE7-5DD5D060E2C2}"/>
            </c:ext>
          </c:extLst>
        </c:ser>
        <c:dLbls>
          <c:dLblPos val="inEnd"/>
          <c:showLegendKey val="0"/>
          <c:showVal val="1"/>
          <c:showCatName val="0"/>
          <c:showSerName val="0"/>
          <c:showPercent val="0"/>
          <c:showBubbleSize val="0"/>
        </c:dLbls>
        <c:gapWidth val="65"/>
        <c:axId val="88439456"/>
        <c:axId val="88434048"/>
      </c:barChart>
      <c:catAx>
        <c:axId val="88439456"/>
        <c:scaling>
          <c:orientation val="minMax"/>
        </c:scaling>
        <c:delete val="0"/>
        <c:axPos val="l"/>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1197" b="0" i="0" u="none" strike="noStrike" kern="1200" cap="all" baseline="0">
                <a:solidFill>
                  <a:schemeClr val="dk1">
                    <a:lumMod val="75000"/>
                    <a:lumOff val="25000"/>
                  </a:schemeClr>
                </a:solidFill>
                <a:latin typeface="+mn-lt"/>
                <a:ea typeface="+mn-ea"/>
                <a:cs typeface="+mn-cs"/>
              </a:defRPr>
            </a:pPr>
            <a:endParaRPr lang="fr-FR"/>
          </a:p>
        </c:txPr>
        <c:crossAx val="88434048"/>
        <c:crosses val="autoZero"/>
        <c:auto val="1"/>
        <c:lblAlgn val="ctr"/>
        <c:lblOffset val="100"/>
        <c:noMultiLvlLbl val="0"/>
      </c:catAx>
      <c:valAx>
        <c:axId val="88434048"/>
        <c:scaling>
          <c:orientation val="minMax"/>
          <c:min val="0.30000000000000004"/>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fr-FR"/>
          </a:p>
        </c:txPr>
        <c:crossAx val="88439456"/>
        <c:crosses val="autoZero"/>
        <c:crossBetween val="between"/>
      </c:valAx>
      <c:spPr>
        <a:noFill/>
        <a:ln>
          <a:noFill/>
        </a:ln>
        <a:effectLst/>
      </c:spPr>
    </c:plotArea>
    <c:plotVisOnly val="1"/>
    <c:dispBlanksAs val="gap"/>
    <c:showDLblsOverMax val="0"/>
  </c:chart>
  <c:sp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ln w="9525" cap="flat" cmpd="sng" algn="ctr">
      <a:solidFill>
        <a:schemeClr val="dk1">
          <a:lumMod val="25000"/>
          <a:lumOff val="75000"/>
        </a:schemeClr>
      </a:solidFill>
      <a:round/>
    </a:ln>
    <a:effectLst/>
  </c:spPr>
  <c:txPr>
    <a:bodyPr/>
    <a:lstStyle/>
    <a:p>
      <a:pPr>
        <a:defRPr/>
      </a:pPr>
      <a:endParaRPr lang="fr-FR"/>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fr-FR" b="1">
                <a:solidFill>
                  <a:schemeClr val="tx1"/>
                </a:solidFill>
                <a:latin typeface="Tahoma" panose="020B0604030504040204" pitchFamily="34" charset="0"/>
                <a:ea typeface="Tahoma" panose="020B0604030504040204" pitchFamily="34" charset="0"/>
                <a:cs typeface="Tahoma" panose="020B0604030504040204" pitchFamily="34" charset="0"/>
              </a:rPr>
              <a:t>Encours de crédits d'investissement</a:t>
            </a:r>
          </a:p>
          <a:p>
            <a:pPr>
              <a:defRPr b="1">
                <a:solidFill>
                  <a:schemeClr val="tx1"/>
                </a:solidFill>
                <a:latin typeface="Tahoma" panose="020B0604030504040204" pitchFamily="34" charset="0"/>
                <a:ea typeface="Tahoma" panose="020B0604030504040204" pitchFamily="34" charset="0"/>
                <a:cs typeface="Tahoma" panose="020B0604030504040204" pitchFamily="34" charset="0"/>
              </a:defRPr>
            </a:pPr>
            <a:r>
              <a:rPr lang="fr-FR" b="0">
                <a:solidFill>
                  <a:schemeClr val="tx1"/>
                </a:solidFill>
                <a:latin typeface="Tahoma" panose="020B0604030504040204" pitchFamily="34" charset="0"/>
                <a:ea typeface="Tahoma" panose="020B0604030504040204" pitchFamily="34" charset="0"/>
                <a:cs typeface="Tahoma" panose="020B0604030504040204" pitchFamily="34" charset="0"/>
              </a:rPr>
              <a:t>(en millions d'euros)</a:t>
            </a:r>
          </a:p>
        </c:rich>
      </c:tx>
      <c:layout>
        <c:manualLayout>
          <c:xMode val="edge"/>
          <c:yMode val="edge"/>
          <c:x val="0.23063511904761899"/>
          <c:y val="2.9398148148148148E-3"/>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title>
    <c:autoTitleDeleted val="0"/>
    <c:plotArea>
      <c:layout>
        <c:manualLayout>
          <c:layoutTarget val="inner"/>
          <c:xMode val="edge"/>
          <c:yMode val="edge"/>
          <c:x val="0.12522142857142857"/>
          <c:y val="0.16209421296296297"/>
          <c:w val="0.81909007936507938"/>
          <c:h val="0.67819004629629631"/>
        </c:manualLayout>
      </c:layout>
      <c:areaChart>
        <c:grouping val="stacked"/>
        <c:varyColors val="0"/>
        <c:ser>
          <c:idx val="0"/>
          <c:order val="0"/>
          <c:tx>
            <c:strRef>
              <c:f>'Crédits par Agent (ECIL+ECNIL)'!$A$11</c:f>
              <c:strCache>
                <c:ptCount val="1"/>
                <c:pt idx="0">
                  <c:v>Crédits d'investissement</c:v>
                </c:pt>
              </c:strCache>
            </c:strRef>
          </c:tx>
          <c:spPr>
            <a:solidFill>
              <a:schemeClr val="accent1"/>
            </a:solidFill>
            <a:ln>
              <a:noFill/>
            </a:ln>
            <a:effectLst/>
          </c:spPr>
          <c:cat>
            <c:numRef>
              <c:f>'Crédits par Agent (ECIL+ECNIL)'!$BT$2:$CT$2</c:f>
              <c:numCache>
                <c:formatCode>General</c:formatCode>
                <c:ptCount val="27"/>
                <c:pt idx="1">
                  <c:v>2018</c:v>
                </c:pt>
                <c:pt idx="5">
                  <c:v>2019</c:v>
                </c:pt>
                <c:pt idx="9">
                  <c:v>2020</c:v>
                </c:pt>
                <c:pt idx="13">
                  <c:v>2021</c:v>
                </c:pt>
                <c:pt idx="17">
                  <c:v>2022</c:v>
                </c:pt>
                <c:pt idx="21">
                  <c:v>2023</c:v>
                </c:pt>
                <c:pt idx="25">
                  <c:v>2024</c:v>
                </c:pt>
              </c:numCache>
            </c:numRef>
          </c:cat>
          <c:val>
            <c:numRef>
              <c:f>'Crédits par Agent (ECIL+ECNIL)'!$BT$11:$CT$11</c:f>
              <c:numCache>
                <c:formatCode>#\ ##0.000</c:formatCode>
                <c:ptCount val="27"/>
                <c:pt idx="0">
                  <c:v>2218.7802859999997</c:v>
                </c:pt>
                <c:pt idx="1">
                  <c:v>2255.4595649999997</c:v>
                </c:pt>
                <c:pt idx="2">
                  <c:v>2358.6118580000002</c:v>
                </c:pt>
                <c:pt idx="3">
                  <c:v>2447.8565730000005</c:v>
                </c:pt>
                <c:pt idx="4">
                  <c:v>2462.9201439999997</c:v>
                </c:pt>
                <c:pt idx="5">
                  <c:v>2514.4929379999999</c:v>
                </c:pt>
                <c:pt idx="6">
                  <c:v>2545.4209450000003</c:v>
                </c:pt>
                <c:pt idx="7" formatCode="#\ ##0.000;\-#\ ##0.000;#">
                  <c:v>2635.7740819999999</c:v>
                </c:pt>
                <c:pt idx="8" formatCode="#\ ##0.000;\-#\ ##0.000;#">
                  <c:v>2663.6353720000002</c:v>
                </c:pt>
                <c:pt idx="9" formatCode="#\ ##0.000;\-#\ ##0.000;#">
                  <c:v>2764.6070420000001</c:v>
                </c:pt>
                <c:pt idx="10" formatCode="#\ ##0.000;\-#\ ##0.000;#">
                  <c:v>2827.5544810000001</c:v>
                </c:pt>
                <c:pt idx="11" formatCode="#\ ##0.000;\-#\ ##0.000;#">
                  <c:v>2951.1243979999999</c:v>
                </c:pt>
                <c:pt idx="12" formatCode="#\ ##0.000;\-#\ ##0.000;#">
                  <c:v>2966.3554239999999</c:v>
                </c:pt>
                <c:pt idx="13" formatCode="#\ ##0.000;\-#\ ##0.000;#">
                  <c:v>2970.3020919999999</c:v>
                </c:pt>
                <c:pt idx="14" formatCode="#\ ##0.000;\-#\ ##0.000;#">
                  <c:v>2975.8520640000002</c:v>
                </c:pt>
                <c:pt idx="15" formatCode="#\ ##0.000;\-#\ ##0.000;#">
                  <c:v>3068.6067210000001</c:v>
                </c:pt>
                <c:pt idx="16" formatCode="#\ ##0.000;\-#\ ##0.000;#">
                  <c:v>2856.6737819999998</c:v>
                </c:pt>
                <c:pt idx="17" formatCode="#\ ##0.000;\-#\ ##0.000;#">
                  <c:v>2947.9359752</c:v>
                </c:pt>
                <c:pt idx="18" formatCode="#\ ##0.000;\-#\ ##0.000;#">
                  <c:v>2981.0927376</c:v>
                </c:pt>
                <c:pt idx="19" formatCode="#\ ##0.000;\-#\ ##0.000;#">
                  <c:v>3053.7382625999999</c:v>
                </c:pt>
                <c:pt idx="20" formatCode="#\ ##0.000;\-#\ ##0.000;#">
                  <c:v>3105.2977581999999</c:v>
                </c:pt>
                <c:pt idx="21" formatCode="#\ ##0.000;\-#\ ##0.000;#">
                  <c:v>3158.7286236</c:v>
                </c:pt>
                <c:pt idx="22" formatCode="#\ ##0.000;\-#\ ##0.000;#">
                  <c:v>3193.3420372999999</c:v>
                </c:pt>
                <c:pt idx="23" formatCode="#\ ##0.000;\-#\ ##0.000;#">
                  <c:v>3153.0723253000001</c:v>
                </c:pt>
                <c:pt idx="24" formatCode="#\ ##0.000;\-#\ ##0.000;#">
                  <c:v>3229.7270173582201</c:v>
                </c:pt>
                <c:pt idx="25" formatCode="#\ ##0.000;\-#\ ##0.000;#">
                  <c:v>3227.1069210577598</c:v>
                </c:pt>
                <c:pt idx="26" formatCode="#\ ##0.000;\-#\ ##0.000;#">
                  <c:v>3241.34706507276</c:v>
                </c:pt>
              </c:numCache>
            </c:numRef>
          </c:val>
          <c:extLst>
            <c:ext xmlns:c16="http://schemas.microsoft.com/office/drawing/2014/chart" uri="{C3380CC4-5D6E-409C-BE32-E72D297353CC}">
              <c16:uniqueId val="{00000000-87A0-4398-A6CC-0CA272EA5594}"/>
            </c:ext>
          </c:extLst>
        </c:ser>
        <c:dLbls>
          <c:showLegendKey val="0"/>
          <c:showVal val="0"/>
          <c:showCatName val="0"/>
          <c:showSerName val="0"/>
          <c:showPercent val="0"/>
          <c:showBubbleSize val="0"/>
        </c:dLbls>
        <c:axId val="1243892175"/>
        <c:axId val="1243895503"/>
        <c:extLst>
          <c:ext xmlns:c15="http://schemas.microsoft.com/office/drawing/2012/chart" uri="{02D57815-91ED-43cb-92C2-25804820EDAC}">
            <c15:filteredAreaSeries>
              <c15:ser>
                <c:idx val="1"/>
                <c:order val="1"/>
                <c:tx>
                  <c:strRef>
                    <c:extLst>
                      <c:ext uri="{02D57815-91ED-43cb-92C2-25804820EDAC}">
                        <c15:formulaRef>
                          <c15:sqref>'Crédits par Agent (ECIL+ECNIL)'!$A$5</c15:sqref>
                        </c15:formulaRef>
                      </c:ext>
                    </c:extLst>
                    <c:strCache>
                      <c:ptCount val="1"/>
                      <c:pt idx="0">
                        <c:v>Crédits d'exploitation</c:v>
                      </c:pt>
                    </c:strCache>
                  </c:strRef>
                </c:tx>
                <c:spPr>
                  <a:solidFill>
                    <a:schemeClr val="accent2"/>
                  </a:solidFill>
                  <a:ln w="25400">
                    <a:noFill/>
                  </a:ln>
                  <a:effectLst/>
                </c:spPr>
                <c:cat>
                  <c:numRef>
                    <c:extLst>
                      <c:ext uri="{02D57815-91ED-43cb-92C2-25804820EDAC}">
                        <c15:formulaRef>
                          <c15:sqref>'Crédits par Agent (ECIL+ECNIL)'!$BT$2:$CT$2</c15:sqref>
                        </c15:formulaRef>
                      </c:ext>
                    </c:extLst>
                    <c:numCache>
                      <c:formatCode>General</c:formatCode>
                      <c:ptCount val="27"/>
                      <c:pt idx="1">
                        <c:v>2018</c:v>
                      </c:pt>
                      <c:pt idx="5">
                        <c:v>2019</c:v>
                      </c:pt>
                      <c:pt idx="9">
                        <c:v>2020</c:v>
                      </c:pt>
                      <c:pt idx="13">
                        <c:v>2021</c:v>
                      </c:pt>
                      <c:pt idx="17">
                        <c:v>2022</c:v>
                      </c:pt>
                      <c:pt idx="21">
                        <c:v>2023</c:v>
                      </c:pt>
                      <c:pt idx="25">
                        <c:v>2024</c:v>
                      </c:pt>
                    </c:numCache>
                  </c:numRef>
                </c:cat>
                <c:val>
                  <c:numRef>
                    <c:extLst>
                      <c:ext uri="{02D57815-91ED-43cb-92C2-25804820EDAC}">
                        <c15:formulaRef>
                          <c15:sqref>'Crédits par Agent (ECIL+ECNIL)'!$BT$5:$CT$5</c15:sqref>
                        </c15:formulaRef>
                      </c:ext>
                    </c:extLst>
                    <c:numCache>
                      <c:formatCode>#\ ##0.000</c:formatCode>
                      <c:ptCount val="27"/>
                      <c:pt idx="0">
                        <c:v>361.78935799999999</c:v>
                      </c:pt>
                      <c:pt idx="1">
                        <c:v>419.29356599999994</c:v>
                      </c:pt>
                      <c:pt idx="2">
                        <c:v>450.30683899999991</c:v>
                      </c:pt>
                      <c:pt idx="3">
                        <c:v>353.96255399999995</c:v>
                      </c:pt>
                      <c:pt idx="4">
                        <c:v>381.14155699999998</c:v>
                      </c:pt>
                      <c:pt idx="5">
                        <c:v>420.07858899999997</c:v>
                      </c:pt>
                      <c:pt idx="6">
                        <c:v>418.68123300000002</c:v>
                      </c:pt>
                      <c:pt idx="7" formatCode="#\ ##0.000;\-#\ ##0.000;#">
                        <c:v>398.59418599999998</c:v>
                      </c:pt>
                      <c:pt idx="8" formatCode="#\ ##0.000;\-#\ ##0.000;#">
                        <c:v>452.22224799999998</c:v>
                      </c:pt>
                      <c:pt idx="9" formatCode="#\ ##0.000;\-#\ ##0.000;#">
                        <c:v>813.36961599999995</c:v>
                      </c:pt>
                      <c:pt idx="10" formatCode="#\ ##0.000;\-#\ ##0.000;#">
                        <c:v>984.856765</c:v>
                      </c:pt>
                      <c:pt idx="11" formatCode="#\ ##0.000;\-#\ ##0.000;#">
                        <c:v>958.19955900000002</c:v>
                      </c:pt>
                      <c:pt idx="12" formatCode="#\ ##0.000;\-#\ ##0.000;#">
                        <c:v>1008.254104</c:v>
                      </c:pt>
                      <c:pt idx="13" formatCode="#\ ##0.000;\-#\ ##0.000;#">
                        <c:v>966.80201899999997</c:v>
                      </c:pt>
                      <c:pt idx="14" formatCode="#\ ##0.000;\-#\ ##0.000;#">
                        <c:v>959.26801899999998</c:v>
                      </c:pt>
                      <c:pt idx="15" formatCode="#\ ##0.000;\-#\ ##0.000;#">
                        <c:v>913.56455100000005</c:v>
                      </c:pt>
                      <c:pt idx="16" formatCode="#\ ##0.000;\-#\ ##0.000;#">
                        <c:v>914.78638156099998</c:v>
                      </c:pt>
                      <c:pt idx="17" formatCode="#\ ##0.000;\-#\ ##0.000;#">
                        <c:v>999.52273432950005</c:v>
                      </c:pt>
                      <c:pt idx="18" formatCode="#\ ##0.000;\-#\ ##0.000;#">
                        <c:v>1004.96450975</c:v>
                      </c:pt>
                      <c:pt idx="19" formatCode="#\ ##0.000;\-#\ ##0.000;#">
                        <c:v>970.31173831000001</c:v>
                      </c:pt>
                      <c:pt idx="20" formatCode="#\ ##0.000;\-#\ ##0.000;#">
                        <c:v>923.90989925999997</c:v>
                      </c:pt>
                      <c:pt idx="21" formatCode="#\ ##0.000;\-#\ ##0.000;#">
                        <c:v>932.63286778290001</c:v>
                      </c:pt>
                      <c:pt idx="22" formatCode="#\ ##0.000;\-#\ ##0.000;#">
                        <c:v>986.93616200997997</c:v>
                      </c:pt>
                      <c:pt idx="23" formatCode="#\ ##0.000;\-#\ ##0.000;#">
                        <c:v>783.85407571200005</c:v>
                      </c:pt>
                      <c:pt idx="24" formatCode="#\ ##0.000;\-#\ ##0.000;#">
                        <c:v>817.72371648456499</c:v>
                      </c:pt>
                      <c:pt idx="25" formatCode="#\ ##0.000;\-#\ ##0.000;#">
                        <c:v>798.17834938329497</c:v>
                      </c:pt>
                      <c:pt idx="26" formatCode="#\ ##0.000;\-#\ ##0.000;#">
                        <c:v>839.13302886480994</c:v>
                      </c:pt>
                    </c:numCache>
                  </c:numRef>
                </c:val>
                <c:extLst>
                  <c:ext xmlns:c16="http://schemas.microsoft.com/office/drawing/2014/chart" uri="{C3380CC4-5D6E-409C-BE32-E72D297353CC}">
                    <c16:uniqueId val="{00000001-87A0-4398-A6CC-0CA272EA5594}"/>
                  </c:ext>
                </c:extLst>
              </c15:ser>
            </c15:filteredAreaSeries>
          </c:ext>
        </c:extLst>
      </c:areaChart>
      <c:catAx>
        <c:axId val="12438921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crossAx val="1243895503"/>
        <c:crosses val="autoZero"/>
        <c:auto val="1"/>
        <c:lblAlgn val="ctr"/>
        <c:lblOffset val="100"/>
        <c:tickMarkSkip val="4"/>
        <c:noMultiLvlLbl val="0"/>
      </c:catAx>
      <c:valAx>
        <c:axId val="1243895503"/>
        <c:scaling>
          <c:orientation val="minMax"/>
          <c:min val="200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crossAx val="1243892175"/>
        <c:crosses val="autoZero"/>
        <c:crossBetween val="midCat"/>
      </c:valAx>
      <c:spPr>
        <a:noFill/>
        <a:ln>
          <a:noFill/>
        </a:ln>
        <a:effectLst/>
      </c:spPr>
    </c:plotArea>
    <c:plotVisOnly val="1"/>
    <c:dispBlanksAs val="zero"/>
    <c:showDLblsOverMax val="0"/>
  </c:chart>
  <c:spPr>
    <a:solidFill>
      <a:schemeClr val="bg1"/>
    </a:solidFill>
    <a:ln w="9525" cap="flat" cmpd="sng" algn="ctr">
      <a:noFill/>
      <a:round/>
    </a:ln>
    <a:effectLst/>
  </c:spPr>
  <c:txPr>
    <a:bodyPr/>
    <a:lstStyle/>
    <a:p>
      <a:pPr>
        <a:defRPr/>
      </a:pPr>
      <a:endParaRPr lang="fr-FR"/>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r>
              <a:rPr lang="fr-FR" b="1">
                <a:solidFill>
                  <a:schemeClr val="tx1"/>
                </a:solidFill>
                <a:latin typeface="Tahoma" panose="020B0604030504040204" pitchFamily="34" charset="0"/>
                <a:ea typeface="Tahoma" panose="020B0604030504040204" pitchFamily="34" charset="0"/>
                <a:cs typeface="Tahoma" panose="020B0604030504040204" pitchFamily="34" charset="0"/>
              </a:rPr>
              <a:t>Encours de crédits d'exploitation</a:t>
            </a:r>
          </a:p>
          <a:p>
            <a:pPr>
              <a:defRPr b="1">
                <a:solidFill>
                  <a:schemeClr val="tx1"/>
                </a:solidFill>
                <a:latin typeface="Tahoma" panose="020B0604030504040204" pitchFamily="34" charset="0"/>
                <a:ea typeface="Tahoma" panose="020B0604030504040204" pitchFamily="34" charset="0"/>
                <a:cs typeface="Tahoma" panose="020B0604030504040204" pitchFamily="34" charset="0"/>
              </a:defRPr>
            </a:pPr>
            <a:r>
              <a:rPr lang="fr-FR" b="0">
                <a:solidFill>
                  <a:schemeClr val="tx1"/>
                </a:solidFill>
                <a:latin typeface="Tahoma" panose="020B0604030504040204" pitchFamily="34" charset="0"/>
                <a:ea typeface="Tahoma" panose="020B0604030504040204" pitchFamily="34" charset="0"/>
                <a:cs typeface="Tahoma" panose="020B0604030504040204" pitchFamily="34" charset="0"/>
              </a:rPr>
              <a:t>(en millions d'euros)</a:t>
            </a:r>
          </a:p>
        </c:rich>
      </c:tx>
      <c:layout>
        <c:manualLayout>
          <c:xMode val="edge"/>
          <c:yMode val="edge"/>
          <c:x val="0.24071448412698412"/>
          <c:y val="0"/>
        </c:manualLayout>
      </c:layout>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title>
    <c:autoTitleDeleted val="0"/>
    <c:plotArea>
      <c:layout>
        <c:manualLayout>
          <c:layoutTarget val="inner"/>
          <c:xMode val="edge"/>
          <c:yMode val="edge"/>
          <c:x val="0.12018174603174603"/>
          <c:y val="0.18267291666666666"/>
          <c:w val="0.81909007936507938"/>
          <c:h val="0.58999560185185185"/>
        </c:manualLayout>
      </c:layout>
      <c:areaChart>
        <c:grouping val="stacked"/>
        <c:varyColors val="0"/>
        <c:ser>
          <c:idx val="0"/>
          <c:order val="0"/>
          <c:tx>
            <c:v>Crédits de trésorerie (PGE inclus)</c:v>
          </c:tx>
          <c:spPr>
            <a:solidFill>
              <a:schemeClr val="accent1"/>
            </a:solidFill>
            <a:ln>
              <a:noFill/>
            </a:ln>
            <a:effectLst/>
          </c:spPr>
          <c:cat>
            <c:numRef>
              <c:f>'Crédits par Agent (ECIL+ECNIL)'!$BT$2:$CT$2</c:f>
              <c:numCache>
                <c:formatCode>General</c:formatCode>
                <c:ptCount val="27"/>
                <c:pt idx="1">
                  <c:v>2018</c:v>
                </c:pt>
                <c:pt idx="5">
                  <c:v>2019</c:v>
                </c:pt>
                <c:pt idx="9">
                  <c:v>2020</c:v>
                </c:pt>
                <c:pt idx="13">
                  <c:v>2021</c:v>
                </c:pt>
                <c:pt idx="17">
                  <c:v>2022</c:v>
                </c:pt>
                <c:pt idx="21">
                  <c:v>2023</c:v>
                </c:pt>
                <c:pt idx="25">
                  <c:v>2024</c:v>
                </c:pt>
              </c:numCache>
            </c:numRef>
          </c:cat>
          <c:val>
            <c:numRef>
              <c:f>'Crédits par Agent (ECIL+ECNIL)'!$BT$7:$CT$7</c:f>
              <c:numCache>
                <c:formatCode>#\ ##0.000</c:formatCode>
                <c:ptCount val="27"/>
                <c:pt idx="0">
                  <c:v>193.653426</c:v>
                </c:pt>
                <c:pt idx="1">
                  <c:v>208.86144099999999</c:v>
                </c:pt>
                <c:pt idx="2">
                  <c:v>237.25234</c:v>
                </c:pt>
                <c:pt idx="3">
                  <c:v>205.762809</c:v>
                </c:pt>
                <c:pt idx="4">
                  <c:v>214.88701400000002</c:v>
                </c:pt>
                <c:pt idx="5">
                  <c:v>212.929765</c:v>
                </c:pt>
                <c:pt idx="6">
                  <c:v>233.77735100000001</c:v>
                </c:pt>
                <c:pt idx="7" formatCode="#\ ##0.000;\-#\ ##0.000;#">
                  <c:v>248.63243499999999</c:v>
                </c:pt>
                <c:pt idx="8" formatCode="#\ ##0.000;\-#\ ##0.000;#">
                  <c:v>255.28913</c:v>
                </c:pt>
                <c:pt idx="9" formatCode="#\ ##0.000;\-#\ ##0.000;#">
                  <c:v>663.38901599999997</c:v>
                </c:pt>
                <c:pt idx="10" formatCode="#\ ##0.000;\-#\ ##0.000;#">
                  <c:v>831.87799900000005</c:v>
                </c:pt>
                <c:pt idx="11" formatCode="#\ ##0.000;\-#\ ##0.000;#">
                  <c:v>846.178539</c:v>
                </c:pt>
                <c:pt idx="12" formatCode="#\ ##0.000;\-#\ ##0.000;#">
                  <c:v>866.57282699999996</c:v>
                </c:pt>
                <c:pt idx="13" formatCode="#\ ##0.000;\-#\ ##0.000;#">
                  <c:v>778.93434999999999</c:v>
                </c:pt>
                <c:pt idx="14" formatCode="#\ ##0.000;\-#\ ##0.000;#">
                  <c:v>773.238427</c:v>
                </c:pt>
                <c:pt idx="15" formatCode="#\ ##0.000;\-#\ ##0.000;#">
                  <c:v>758.41621299999997</c:v>
                </c:pt>
                <c:pt idx="16" formatCode="#\ ##0.000;\-#\ ##0.000;#">
                  <c:v>762.48960090000003</c:v>
                </c:pt>
                <c:pt idx="17" formatCode="#\ ##0.000;\-#\ ##0.000;#">
                  <c:v>771.55024828000001</c:v>
                </c:pt>
                <c:pt idx="18" formatCode="#\ ##0.000;\-#\ ##0.000;#">
                  <c:v>776.95267409999997</c:v>
                </c:pt>
                <c:pt idx="19" formatCode="#\ ##0.000;\-#\ ##0.000;#">
                  <c:v>738.49095695999995</c:v>
                </c:pt>
                <c:pt idx="20" formatCode="#\ ##0.000;\-#\ ##0.000;#">
                  <c:v>706.39744480000002</c:v>
                </c:pt>
                <c:pt idx="21" formatCode="#\ ##0.000;\-#\ ##0.000;#">
                  <c:v>683.22569482990002</c:v>
                </c:pt>
                <c:pt idx="22" formatCode="#\ ##0.000;\-#\ ##0.000;#">
                  <c:v>706.27690813998004</c:v>
                </c:pt>
                <c:pt idx="23" formatCode="#\ ##0.000;\-#\ ##0.000;#">
                  <c:v>582.61138787200002</c:v>
                </c:pt>
                <c:pt idx="24" formatCode="#\ ##0.000;\-#\ ##0.000;#">
                  <c:v>588.80285115356503</c:v>
                </c:pt>
                <c:pt idx="25" formatCode="#\ ##0.000;\-#\ ##0.000;#">
                  <c:v>583.63743477428</c:v>
                </c:pt>
                <c:pt idx="26" formatCode="#\ ##0.000;\-#\ ##0.000;#">
                  <c:v>585.51297462481</c:v>
                </c:pt>
              </c:numCache>
            </c:numRef>
          </c:val>
          <c:extLst>
            <c:ext xmlns:c16="http://schemas.microsoft.com/office/drawing/2014/chart" uri="{C3380CC4-5D6E-409C-BE32-E72D297353CC}">
              <c16:uniqueId val="{00000000-0C39-4044-A849-0C5C0F5539CB}"/>
            </c:ext>
          </c:extLst>
        </c:ser>
        <c:ser>
          <c:idx val="1"/>
          <c:order val="1"/>
          <c:tx>
            <c:v>Autres crédits d'exploitation</c:v>
          </c:tx>
          <c:spPr>
            <a:solidFill>
              <a:schemeClr val="accent2"/>
            </a:solidFill>
            <a:ln w="25400">
              <a:noFill/>
            </a:ln>
            <a:effectLst/>
          </c:spPr>
          <c:cat>
            <c:numRef>
              <c:f>'Crédits par Agent (ECIL+ECNIL)'!$BT$2:$CT$2</c:f>
              <c:numCache>
                <c:formatCode>General</c:formatCode>
                <c:ptCount val="27"/>
                <c:pt idx="1">
                  <c:v>2018</c:v>
                </c:pt>
                <c:pt idx="5">
                  <c:v>2019</c:v>
                </c:pt>
                <c:pt idx="9">
                  <c:v>2020</c:v>
                </c:pt>
                <c:pt idx="13">
                  <c:v>2021</c:v>
                </c:pt>
                <c:pt idx="17">
                  <c:v>2022</c:v>
                </c:pt>
                <c:pt idx="21">
                  <c:v>2023</c:v>
                </c:pt>
                <c:pt idx="25">
                  <c:v>2024</c:v>
                </c:pt>
              </c:numCache>
            </c:numRef>
          </c:cat>
          <c:val>
            <c:numRef>
              <c:f>'Crédits par Agent (ECIL+ECNIL)'!$BT$57:$CT$57</c:f>
              <c:numCache>
                <c:formatCode>#\ ##0.000</c:formatCode>
                <c:ptCount val="27"/>
                <c:pt idx="0">
                  <c:v>168.135932</c:v>
                </c:pt>
                <c:pt idx="1">
                  <c:v>210.43212499999996</c:v>
                </c:pt>
                <c:pt idx="2">
                  <c:v>213.05449899999991</c:v>
                </c:pt>
                <c:pt idx="3">
                  <c:v>148.19974499999995</c:v>
                </c:pt>
                <c:pt idx="4">
                  <c:v>166.25454299999996</c:v>
                </c:pt>
                <c:pt idx="5">
                  <c:v>207.14882399999996</c:v>
                </c:pt>
                <c:pt idx="6">
                  <c:v>184.90388200000001</c:v>
                </c:pt>
                <c:pt idx="7">
                  <c:v>149.96175099999999</c:v>
                </c:pt>
                <c:pt idx="8">
                  <c:v>196.93311799999998</c:v>
                </c:pt>
                <c:pt idx="9">
                  <c:v>149.98059999999998</c:v>
                </c:pt>
                <c:pt idx="10">
                  <c:v>152.97876599999995</c:v>
                </c:pt>
                <c:pt idx="11">
                  <c:v>112.02102000000002</c:v>
                </c:pt>
                <c:pt idx="12">
                  <c:v>141.68127700000002</c:v>
                </c:pt>
                <c:pt idx="13">
                  <c:v>187.86766899999998</c:v>
                </c:pt>
                <c:pt idx="14">
                  <c:v>186.02959199999998</c:v>
                </c:pt>
                <c:pt idx="15">
                  <c:v>155.14833800000008</c:v>
                </c:pt>
                <c:pt idx="16">
                  <c:v>152.29678066099996</c:v>
                </c:pt>
                <c:pt idx="17">
                  <c:v>227.97248604950005</c:v>
                </c:pt>
                <c:pt idx="18">
                  <c:v>228.01183565000008</c:v>
                </c:pt>
                <c:pt idx="19">
                  <c:v>231.82078135000006</c:v>
                </c:pt>
                <c:pt idx="20">
                  <c:v>217.51245445999996</c:v>
                </c:pt>
                <c:pt idx="21">
                  <c:v>249.40717295299999</c:v>
                </c:pt>
                <c:pt idx="22">
                  <c:v>280.65925386999993</c:v>
                </c:pt>
                <c:pt idx="23">
                  <c:v>201.24268784000003</c:v>
                </c:pt>
                <c:pt idx="24">
                  <c:v>228.92086533099996</c:v>
                </c:pt>
                <c:pt idx="25">
                  <c:v>214.54091460901498</c:v>
                </c:pt>
                <c:pt idx="26">
                  <c:v>253.62005423999994</c:v>
                </c:pt>
              </c:numCache>
            </c:numRef>
          </c:val>
          <c:extLst>
            <c:ext xmlns:c16="http://schemas.microsoft.com/office/drawing/2014/chart" uri="{C3380CC4-5D6E-409C-BE32-E72D297353CC}">
              <c16:uniqueId val="{00000001-0C39-4044-A849-0C5C0F5539CB}"/>
            </c:ext>
          </c:extLst>
        </c:ser>
        <c:dLbls>
          <c:showLegendKey val="0"/>
          <c:showVal val="0"/>
          <c:showCatName val="0"/>
          <c:showSerName val="0"/>
          <c:showPercent val="0"/>
          <c:showBubbleSize val="0"/>
        </c:dLbls>
        <c:axId val="1243892175"/>
        <c:axId val="1243895503"/>
      </c:areaChart>
      <c:catAx>
        <c:axId val="1243892175"/>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crossAx val="1243895503"/>
        <c:crosses val="autoZero"/>
        <c:auto val="1"/>
        <c:lblAlgn val="ctr"/>
        <c:lblOffset val="100"/>
        <c:tickMarkSkip val="4"/>
        <c:noMultiLvlLbl val="0"/>
      </c:catAx>
      <c:valAx>
        <c:axId val="124389550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crossAx val="1243892175"/>
        <c:crosses val="autoZero"/>
        <c:crossBetween val="midCat"/>
      </c:valAx>
      <c:spPr>
        <a:noFill/>
        <a:ln>
          <a:noFill/>
        </a:ln>
        <a:effectLst/>
      </c:spPr>
    </c:plotArea>
    <c:legend>
      <c:legendPos val="b"/>
      <c:layout>
        <c:manualLayout>
          <c:xMode val="edge"/>
          <c:yMode val="edge"/>
          <c:x val="0.11315515873015873"/>
          <c:y val="0.85788888888888892"/>
          <c:w val="0.88684484126984131"/>
          <c:h val="5.9796296296296306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ahoma" panose="020B0604030504040204" pitchFamily="34" charset="0"/>
              <a:ea typeface="Tahoma" panose="020B0604030504040204" pitchFamily="34" charset="0"/>
              <a:cs typeface="Tahoma" panose="020B0604030504040204" pitchFamily="34" charset="0"/>
            </a:defRPr>
          </a:pPr>
          <a:endParaRPr lang="fr-FR"/>
        </a:p>
      </c:txPr>
    </c:legend>
    <c:plotVisOnly val="1"/>
    <c:dispBlanksAs val="zero"/>
    <c:showDLblsOverMax val="0"/>
  </c:chart>
  <c:spPr>
    <a:solidFill>
      <a:schemeClr val="bg1"/>
    </a:solidFill>
    <a:ln w="9525" cap="flat" cmpd="sng" algn="ctr">
      <a:noFill/>
      <a:round/>
    </a:ln>
    <a:effectLst/>
  </c:spPr>
  <c:txPr>
    <a:bodyPr/>
    <a:lstStyle/>
    <a:p>
      <a:pPr>
        <a:defRPr/>
      </a:pPr>
      <a:endParaRPr lang="fr-FR"/>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709803921568625E-2"/>
          <c:y val="0.1496109937567292"/>
          <c:w val="0.85467973856209145"/>
          <c:h val="0.60916416854961786"/>
        </c:manualLayout>
      </c:layout>
      <c:lineChart>
        <c:grouping val="standard"/>
        <c:varyColors val="0"/>
        <c:ser>
          <c:idx val="3"/>
          <c:order val="0"/>
          <c:tx>
            <c:strRef>
              <c:f>'ENTREPRISES TESE'!$A$30</c:f>
              <c:strCache>
                <c:ptCount val="1"/>
                <c:pt idx="0">
                  <c:v>Martinique</c:v>
                </c:pt>
              </c:strCache>
            </c:strRef>
          </c:tx>
          <c:spPr>
            <a:ln w="38100">
              <a:solidFill>
                <a:srgbClr val="2C8DA6"/>
              </a:solidFill>
            </a:ln>
          </c:spPr>
          <c:marker>
            <c:symbol val="none"/>
          </c:marker>
          <c:cat>
            <c:numRef>
              <c:f>'ENTREPRISES TESE'!$R$3:$AS$3</c:f>
              <c:numCache>
                <c:formatCode>General</c:formatCode>
                <c:ptCount val="28"/>
                <c:pt idx="1">
                  <c:v>2018</c:v>
                </c:pt>
                <c:pt idx="5">
                  <c:v>2019</c:v>
                </c:pt>
                <c:pt idx="9">
                  <c:v>2020</c:v>
                </c:pt>
                <c:pt idx="13">
                  <c:v>2021</c:v>
                </c:pt>
                <c:pt idx="17">
                  <c:v>2022</c:v>
                </c:pt>
                <c:pt idx="21">
                  <c:v>2023</c:v>
                </c:pt>
                <c:pt idx="25">
                  <c:v>2024</c:v>
                </c:pt>
              </c:numCache>
            </c:numRef>
          </c:cat>
          <c:val>
            <c:numRef>
              <c:f>'ENTREPRISES TESE'!$R$30:$AS$30</c:f>
              <c:numCache>
                <c:formatCode>0.00</c:formatCode>
                <c:ptCount val="28"/>
                <c:pt idx="0">
                  <c:v>2.31</c:v>
                </c:pt>
                <c:pt idx="1">
                  <c:v>2.11</c:v>
                </c:pt>
                <c:pt idx="2">
                  <c:v>2.21</c:v>
                </c:pt>
                <c:pt idx="3">
                  <c:v>1.88</c:v>
                </c:pt>
                <c:pt idx="4">
                  <c:v>1.96</c:v>
                </c:pt>
                <c:pt idx="5">
                  <c:v>1.99</c:v>
                </c:pt>
                <c:pt idx="6">
                  <c:v>2.0699999999999998</c:v>
                </c:pt>
                <c:pt idx="7">
                  <c:v>1.81</c:v>
                </c:pt>
                <c:pt idx="8">
                  <c:v>1.76</c:v>
                </c:pt>
                <c:pt idx="9">
                  <c:v>1.44</c:v>
                </c:pt>
                <c:pt idx="10">
                  <c:v>2.0699999999999998</c:v>
                </c:pt>
                <c:pt idx="11">
                  <c:v>1.91</c:v>
                </c:pt>
                <c:pt idx="12">
                  <c:v>1.83</c:v>
                </c:pt>
                <c:pt idx="13">
                  <c:v>1.76</c:v>
                </c:pt>
                <c:pt idx="14">
                  <c:v>1.59</c:v>
                </c:pt>
                <c:pt idx="15">
                  <c:v>1.61</c:v>
                </c:pt>
                <c:pt idx="16">
                  <c:v>1.54</c:v>
                </c:pt>
                <c:pt idx="17">
                  <c:v>1.47</c:v>
                </c:pt>
                <c:pt idx="18">
                  <c:v>2.1</c:v>
                </c:pt>
                <c:pt idx="19">
                  <c:v>2.59</c:v>
                </c:pt>
                <c:pt idx="20">
                  <c:v>3.54</c:v>
                </c:pt>
                <c:pt idx="21">
                  <c:v>3.96</c:v>
                </c:pt>
                <c:pt idx="22">
                  <c:v>4.42</c:v>
                </c:pt>
                <c:pt idx="23">
                  <c:v>4.59</c:v>
                </c:pt>
                <c:pt idx="24">
                  <c:v>4.62</c:v>
                </c:pt>
                <c:pt idx="25">
                  <c:v>5.31</c:v>
                </c:pt>
                <c:pt idx="26">
                  <c:v>4.59</c:v>
                </c:pt>
              </c:numCache>
            </c:numRef>
          </c:val>
          <c:smooth val="0"/>
          <c:extLst>
            <c:ext xmlns:c16="http://schemas.microsoft.com/office/drawing/2014/chart" uri="{C3380CC4-5D6E-409C-BE32-E72D297353CC}">
              <c16:uniqueId val="{00000000-0460-4C65-A26C-BEB27C9FC7A0}"/>
            </c:ext>
          </c:extLst>
        </c:ser>
        <c:ser>
          <c:idx val="6"/>
          <c:order val="1"/>
          <c:tx>
            <c:strRef>
              <c:f>'ENTREPRISES TESE'!$A$32</c:f>
              <c:strCache>
                <c:ptCount val="1"/>
                <c:pt idx="0">
                  <c:v>France entière</c:v>
                </c:pt>
              </c:strCache>
            </c:strRef>
          </c:tx>
          <c:spPr>
            <a:ln w="38100">
              <a:solidFill>
                <a:sysClr val="windowText" lastClr="000000"/>
              </a:solidFill>
              <a:prstDash val="sysDash"/>
            </a:ln>
          </c:spPr>
          <c:marker>
            <c:symbol val="none"/>
          </c:marker>
          <c:cat>
            <c:numRef>
              <c:f>'ENTREPRISES TESE'!$R$3:$AS$3</c:f>
              <c:numCache>
                <c:formatCode>General</c:formatCode>
                <c:ptCount val="28"/>
                <c:pt idx="1">
                  <c:v>2018</c:v>
                </c:pt>
                <c:pt idx="5">
                  <c:v>2019</c:v>
                </c:pt>
                <c:pt idx="9">
                  <c:v>2020</c:v>
                </c:pt>
                <c:pt idx="13">
                  <c:v>2021</c:v>
                </c:pt>
                <c:pt idx="17">
                  <c:v>2022</c:v>
                </c:pt>
                <c:pt idx="21">
                  <c:v>2023</c:v>
                </c:pt>
                <c:pt idx="25">
                  <c:v>2024</c:v>
                </c:pt>
              </c:numCache>
            </c:numRef>
          </c:cat>
          <c:val>
            <c:numRef>
              <c:f>'ENTREPRISES TESE'!$R$32:$AS$32</c:f>
              <c:numCache>
                <c:formatCode>0.00</c:formatCode>
                <c:ptCount val="28"/>
                <c:pt idx="0">
                  <c:v>1.34</c:v>
                </c:pt>
                <c:pt idx="1">
                  <c:v>1.41</c:v>
                </c:pt>
                <c:pt idx="2">
                  <c:v>1.41</c:v>
                </c:pt>
                <c:pt idx="3">
                  <c:v>1.4</c:v>
                </c:pt>
                <c:pt idx="4">
                  <c:v>1.34</c:v>
                </c:pt>
                <c:pt idx="5">
                  <c:v>1.37</c:v>
                </c:pt>
                <c:pt idx="6">
                  <c:v>1.34</c:v>
                </c:pt>
                <c:pt idx="7">
                  <c:v>1.2</c:v>
                </c:pt>
                <c:pt idx="8">
                  <c:v>1.1499999999999999</c:v>
                </c:pt>
                <c:pt idx="9">
                  <c:v>1.05</c:v>
                </c:pt>
                <c:pt idx="10">
                  <c:v>1.35</c:v>
                </c:pt>
                <c:pt idx="11">
                  <c:v>1.2</c:v>
                </c:pt>
                <c:pt idx="12">
                  <c:v>1.2</c:v>
                </c:pt>
                <c:pt idx="13">
                  <c:v>1.1399999999999999</c:v>
                </c:pt>
                <c:pt idx="14">
                  <c:v>1.22</c:v>
                </c:pt>
                <c:pt idx="15">
                  <c:v>1.1299999999999999</c:v>
                </c:pt>
                <c:pt idx="16">
                  <c:v>1.1399999999999999</c:v>
                </c:pt>
                <c:pt idx="17">
                  <c:v>1.27</c:v>
                </c:pt>
                <c:pt idx="18">
                  <c:v>1.72</c:v>
                </c:pt>
                <c:pt idx="19">
                  <c:v>2.4300000000000002</c:v>
                </c:pt>
                <c:pt idx="20">
                  <c:v>3.34</c:v>
                </c:pt>
                <c:pt idx="21">
                  <c:v>3.94</c:v>
                </c:pt>
                <c:pt idx="22">
                  <c:v>4.37</c:v>
                </c:pt>
                <c:pt idx="23">
                  <c:v>4.58</c:v>
                </c:pt>
                <c:pt idx="24">
                  <c:v>4.6900000000000004</c:v>
                </c:pt>
                <c:pt idx="25">
                  <c:v>4.46</c:v>
                </c:pt>
                <c:pt idx="26">
                  <c:v>4.33</c:v>
                </c:pt>
              </c:numCache>
            </c:numRef>
          </c:val>
          <c:smooth val="0"/>
          <c:extLst>
            <c:ext xmlns:c16="http://schemas.microsoft.com/office/drawing/2014/chart" uri="{C3380CC4-5D6E-409C-BE32-E72D297353CC}">
              <c16:uniqueId val="{00000001-0460-4C65-A26C-BEB27C9FC7A0}"/>
            </c:ext>
          </c:extLst>
        </c:ser>
        <c:dLbls>
          <c:showLegendKey val="0"/>
          <c:showVal val="0"/>
          <c:showCatName val="0"/>
          <c:showSerName val="0"/>
          <c:showPercent val="0"/>
          <c:showBubbleSize val="0"/>
        </c:dLbls>
        <c:smooth val="0"/>
        <c:axId val="233865600"/>
        <c:axId val="233867136"/>
      </c:lineChart>
      <c:dateAx>
        <c:axId val="233865600"/>
        <c:scaling>
          <c:orientation val="minMax"/>
        </c:scaling>
        <c:delete val="0"/>
        <c:axPos val="b"/>
        <c:numFmt formatCode="General" sourceLinked="1"/>
        <c:majorTickMark val="out"/>
        <c:minorTickMark val="none"/>
        <c:tickLblPos val="nextTo"/>
        <c:spPr>
          <a:ln/>
        </c:spPr>
        <c:txPr>
          <a:bodyPr rot="0" vert="horz"/>
          <a:lstStyle/>
          <a:p>
            <a:pPr>
              <a:defRPr sz="1200"/>
            </a:pPr>
            <a:endParaRPr lang="fr-FR"/>
          </a:p>
        </c:txPr>
        <c:crossAx val="233867136"/>
        <c:crosses val="autoZero"/>
        <c:auto val="1"/>
        <c:lblOffset val="100"/>
        <c:baseTimeUnit val="months"/>
        <c:majorUnit val="1"/>
        <c:majorTimeUnit val="months"/>
        <c:minorUnit val="4"/>
        <c:minorTimeUnit val="months"/>
      </c:dateAx>
      <c:valAx>
        <c:axId val="233867136"/>
        <c:scaling>
          <c:orientation val="minMax"/>
          <c:max val="6"/>
          <c:min val="0"/>
        </c:scaling>
        <c:delete val="0"/>
        <c:axPos val="l"/>
        <c:majorGridlines>
          <c:spPr>
            <a:ln>
              <a:solidFill>
                <a:schemeClr val="bg1">
                  <a:lumMod val="85000"/>
                </a:schemeClr>
              </a:solidFill>
            </a:ln>
          </c:spPr>
        </c:majorGridlines>
        <c:numFmt formatCode="0" sourceLinked="0"/>
        <c:majorTickMark val="out"/>
        <c:minorTickMark val="none"/>
        <c:tickLblPos val="nextTo"/>
        <c:txPr>
          <a:bodyPr/>
          <a:lstStyle/>
          <a:p>
            <a:pPr>
              <a:defRPr sz="1200"/>
            </a:pPr>
            <a:endParaRPr lang="fr-FR"/>
          </a:p>
        </c:txPr>
        <c:crossAx val="233865600"/>
        <c:crosses val="autoZero"/>
        <c:crossBetween val="between"/>
      </c:valAx>
    </c:plotArea>
    <c:legend>
      <c:legendPos val="b"/>
      <c:layout>
        <c:manualLayout>
          <c:xMode val="edge"/>
          <c:yMode val="edge"/>
          <c:x val="2.980201718341427E-2"/>
          <c:y val="0.8582124843938117"/>
          <c:w val="0.93895816993463999"/>
          <c:h val="7.3320348560412404E-2"/>
        </c:manualLayout>
      </c:layout>
      <c:overlay val="0"/>
      <c:txPr>
        <a:bodyPr/>
        <a:lstStyle/>
        <a:p>
          <a:pPr>
            <a:defRPr sz="1200"/>
          </a:pPr>
          <a:endParaRPr lang="fr-FR"/>
        </a:p>
      </c:txPr>
    </c:legend>
    <c:plotVisOnly val="1"/>
    <c:dispBlanksAs val="gap"/>
    <c:showDLblsOverMax val="0"/>
  </c:chart>
  <c:spPr>
    <a:ln>
      <a:noFill/>
    </a:ln>
  </c:spPr>
  <c:txPr>
    <a:bodyPr/>
    <a:lstStyle/>
    <a:p>
      <a:pPr>
        <a:defRPr sz="700">
          <a:latin typeface="Tahoma" pitchFamily="34" charset="0"/>
          <a:ea typeface="Tahoma" pitchFamily="34" charset="0"/>
          <a:cs typeface="Tahoma" pitchFamily="34" charset="0"/>
        </a:defRPr>
      </a:pPr>
      <a:endParaRPr lang="fr-FR"/>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8709803921568625E-2"/>
          <c:y val="0.1496109937567292"/>
          <c:w val="0.85467973856209145"/>
          <c:h val="0.60916416854961786"/>
        </c:manualLayout>
      </c:layout>
      <c:lineChart>
        <c:grouping val="standard"/>
        <c:varyColors val="0"/>
        <c:ser>
          <c:idx val="3"/>
          <c:order val="0"/>
          <c:tx>
            <c:v>Martinique</c:v>
          </c:tx>
          <c:spPr>
            <a:ln w="38100">
              <a:solidFill>
                <a:srgbClr val="2C8DA6"/>
              </a:solidFill>
            </a:ln>
          </c:spPr>
          <c:marker>
            <c:symbol val="none"/>
          </c:marker>
          <c:cat>
            <c:numRef>
              <c:f>'ENTREPRISES TESE'!$R$3:$AR$3</c:f>
              <c:numCache>
                <c:formatCode>General</c:formatCode>
                <c:ptCount val="27"/>
                <c:pt idx="1">
                  <c:v>2018</c:v>
                </c:pt>
                <c:pt idx="5">
                  <c:v>2019</c:v>
                </c:pt>
                <c:pt idx="9">
                  <c:v>2020</c:v>
                </c:pt>
                <c:pt idx="13">
                  <c:v>2021</c:v>
                </c:pt>
                <c:pt idx="17">
                  <c:v>2022</c:v>
                </c:pt>
                <c:pt idx="21">
                  <c:v>2023</c:v>
                </c:pt>
                <c:pt idx="25">
                  <c:v>2024</c:v>
                </c:pt>
              </c:numCache>
            </c:numRef>
          </c:cat>
          <c:val>
            <c:numRef>
              <c:f>'ENTREPRISES TESE'!$R$23:$AS$23</c:f>
              <c:numCache>
                <c:formatCode>0.00</c:formatCode>
                <c:ptCount val="28"/>
                <c:pt idx="0">
                  <c:v>4.2</c:v>
                </c:pt>
                <c:pt idx="1">
                  <c:v>2.1800000000000002</c:v>
                </c:pt>
                <c:pt idx="2">
                  <c:v>2.2999999999999998</c:v>
                </c:pt>
                <c:pt idx="3">
                  <c:v>2.14</c:v>
                </c:pt>
                <c:pt idx="4">
                  <c:v>2.48</c:v>
                </c:pt>
                <c:pt idx="5">
                  <c:v>3.48</c:v>
                </c:pt>
                <c:pt idx="6">
                  <c:v>2.75</c:v>
                </c:pt>
                <c:pt idx="7">
                  <c:v>1.91</c:v>
                </c:pt>
                <c:pt idx="8">
                  <c:v>1.5</c:v>
                </c:pt>
                <c:pt idx="9">
                  <c:v>0.36</c:v>
                </c:pt>
                <c:pt idx="10">
                  <c:v>0.62</c:v>
                </c:pt>
                <c:pt idx="11">
                  <c:v>0.44</c:v>
                </c:pt>
                <c:pt idx="12">
                  <c:v>0.53</c:v>
                </c:pt>
                <c:pt idx="13">
                  <c:v>0.92</c:v>
                </c:pt>
                <c:pt idx="14">
                  <c:v>0.36</c:v>
                </c:pt>
                <c:pt idx="15">
                  <c:v>1.2</c:v>
                </c:pt>
                <c:pt idx="16">
                  <c:v>0.68</c:v>
                </c:pt>
                <c:pt idx="17">
                  <c:v>0.92</c:v>
                </c:pt>
                <c:pt idx="18">
                  <c:v>2.14</c:v>
                </c:pt>
                <c:pt idx="19">
                  <c:v>2.64</c:v>
                </c:pt>
                <c:pt idx="20">
                  <c:v>2.42</c:v>
                </c:pt>
                <c:pt idx="21">
                  <c:v>4.8099999999999996</c:v>
                </c:pt>
                <c:pt idx="22">
                  <c:v>4.93</c:v>
                </c:pt>
                <c:pt idx="23">
                  <c:v>4.5599999999999996</c:v>
                </c:pt>
                <c:pt idx="24">
                  <c:v>5.4</c:v>
                </c:pt>
                <c:pt idx="25">
                  <c:v>5.99</c:v>
                </c:pt>
                <c:pt idx="26">
                  <c:v>4.09</c:v>
                </c:pt>
              </c:numCache>
            </c:numRef>
          </c:val>
          <c:smooth val="0"/>
          <c:extLst>
            <c:ext xmlns:c16="http://schemas.microsoft.com/office/drawing/2014/chart" uri="{C3380CC4-5D6E-409C-BE32-E72D297353CC}">
              <c16:uniqueId val="{00000000-4A02-4CF1-A49A-B9D817EF9D37}"/>
            </c:ext>
          </c:extLst>
        </c:ser>
        <c:ser>
          <c:idx val="6"/>
          <c:order val="1"/>
          <c:tx>
            <c:strRef>
              <c:f>'ENTREPRISES TESE'!$A$25</c:f>
              <c:strCache>
                <c:ptCount val="1"/>
                <c:pt idx="0">
                  <c:v>France entière</c:v>
                </c:pt>
              </c:strCache>
            </c:strRef>
          </c:tx>
          <c:spPr>
            <a:ln w="38100">
              <a:solidFill>
                <a:sysClr val="windowText" lastClr="000000"/>
              </a:solidFill>
              <a:prstDash val="sysDash"/>
            </a:ln>
          </c:spPr>
          <c:marker>
            <c:symbol val="none"/>
          </c:marker>
          <c:cat>
            <c:numRef>
              <c:f>'ENTREPRISES TESE'!$R$3:$AR$3</c:f>
              <c:numCache>
                <c:formatCode>General</c:formatCode>
                <c:ptCount val="27"/>
                <c:pt idx="1">
                  <c:v>2018</c:v>
                </c:pt>
                <c:pt idx="5">
                  <c:v>2019</c:v>
                </c:pt>
                <c:pt idx="9">
                  <c:v>2020</c:v>
                </c:pt>
                <c:pt idx="13">
                  <c:v>2021</c:v>
                </c:pt>
                <c:pt idx="17">
                  <c:v>2022</c:v>
                </c:pt>
                <c:pt idx="21">
                  <c:v>2023</c:v>
                </c:pt>
                <c:pt idx="25">
                  <c:v>2024</c:v>
                </c:pt>
              </c:numCache>
            </c:numRef>
          </c:cat>
          <c:val>
            <c:numRef>
              <c:f>'ENTREPRISES TESE'!$R$25:$AS$25</c:f>
              <c:numCache>
                <c:formatCode>0.00</c:formatCode>
                <c:ptCount val="28"/>
                <c:pt idx="0">
                  <c:v>1.61</c:v>
                </c:pt>
                <c:pt idx="1">
                  <c:v>1.81</c:v>
                </c:pt>
                <c:pt idx="2">
                  <c:v>1.63</c:v>
                </c:pt>
                <c:pt idx="3">
                  <c:v>1.69</c:v>
                </c:pt>
                <c:pt idx="4">
                  <c:v>1.56</c:v>
                </c:pt>
                <c:pt idx="5">
                  <c:v>1.58</c:v>
                </c:pt>
                <c:pt idx="6">
                  <c:v>1.66</c:v>
                </c:pt>
                <c:pt idx="7">
                  <c:v>1.57</c:v>
                </c:pt>
                <c:pt idx="8">
                  <c:v>1.5</c:v>
                </c:pt>
                <c:pt idx="9">
                  <c:v>0.67</c:v>
                </c:pt>
                <c:pt idx="10">
                  <c:v>1.1499999999999999</c:v>
                </c:pt>
                <c:pt idx="11">
                  <c:v>1.36</c:v>
                </c:pt>
                <c:pt idx="12">
                  <c:v>1.48</c:v>
                </c:pt>
                <c:pt idx="13">
                  <c:v>1.1299999999999999</c:v>
                </c:pt>
                <c:pt idx="14">
                  <c:v>1.46</c:v>
                </c:pt>
                <c:pt idx="15">
                  <c:v>1.48</c:v>
                </c:pt>
                <c:pt idx="16">
                  <c:v>1.43</c:v>
                </c:pt>
                <c:pt idx="17">
                  <c:v>1.42</c:v>
                </c:pt>
                <c:pt idx="18">
                  <c:v>1.56</c:v>
                </c:pt>
                <c:pt idx="19">
                  <c:v>2.6</c:v>
                </c:pt>
                <c:pt idx="20">
                  <c:v>3.41</c:v>
                </c:pt>
                <c:pt idx="21">
                  <c:v>3.91</c:v>
                </c:pt>
                <c:pt idx="22">
                  <c:v>4.59</c:v>
                </c:pt>
                <c:pt idx="23">
                  <c:v>4.6900000000000004</c:v>
                </c:pt>
                <c:pt idx="24">
                  <c:v>4.6399999999999997</c:v>
                </c:pt>
                <c:pt idx="25">
                  <c:v>4.8099999999999996</c:v>
                </c:pt>
                <c:pt idx="26">
                  <c:v>4.68</c:v>
                </c:pt>
              </c:numCache>
            </c:numRef>
          </c:val>
          <c:smooth val="0"/>
          <c:extLst>
            <c:ext xmlns:c16="http://schemas.microsoft.com/office/drawing/2014/chart" uri="{C3380CC4-5D6E-409C-BE32-E72D297353CC}">
              <c16:uniqueId val="{00000001-4A02-4CF1-A49A-B9D817EF9D37}"/>
            </c:ext>
          </c:extLst>
        </c:ser>
        <c:dLbls>
          <c:showLegendKey val="0"/>
          <c:showVal val="0"/>
          <c:showCatName val="0"/>
          <c:showSerName val="0"/>
          <c:showPercent val="0"/>
          <c:showBubbleSize val="0"/>
        </c:dLbls>
        <c:smooth val="0"/>
        <c:axId val="233865600"/>
        <c:axId val="233867136"/>
      </c:lineChart>
      <c:dateAx>
        <c:axId val="233865600"/>
        <c:scaling>
          <c:orientation val="minMax"/>
        </c:scaling>
        <c:delete val="0"/>
        <c:axPos val="b"/>
        <c:numFmt formatCode="General" sourceLinked="1"/>
        <c:majorTickMark val="out"/>
        <c:minorTickMark val="none"/>
        <c:tickLblPos val="nextTo"/>
        <c:spPr>
          <a:ln/>
        </c:spPr>
        <c:txPr>
          <a:bodyPr rot="0" vert="horz"/>
          <a:lstStyle/>
          <a:p>
            <a:pPr>
              <a:defRPr sz="1200"/>
            </a:pPr>
            <a:endParaRPr lang="fr-FR"/>
          </a:p>
        </c:txPr>
        <c:crossAx val="233867136"/>
        <c:crosses val="autoZero"/>
        <c:auto val="1"/>
        <c:lblOffset val="100"/>
        <c:baseTimeUnit val="months"/>
        <c:majorUnit val="1"/>
        <c:majorTimeUnit val="months"/>
        <c:minorUnit val="4"/>
        <c:minorTimeUnit val="months"/>
      </c:dateAx>
      <c:valAx>
        <c:axId val="233867136"/>
        <c:scaling>
          <c:orientation val="minMax"/>
          <c:max val="6"/>
        </c:scaling>
        <c:delete val="0"/>
        <c:axPos val="l"/>
        <c:majorGridlines>
          <c:spPr>
            <a:ln>
              <a:solidFill>
                <a:schemeClr val="bg1">
                  <a:lumMod val="85000"/>
                </a:schemeClr>
              </a:solidFill>
            </a:ln>
          </c:spPr>
        </c:majorGridlines>
        <c:numFmt formatCode="0" sourceLinked="0"/>
        <c:majorTickMark val="out"/>
        <c:minorTickMark val="none"/>
        <c:tickLblPos val="nextTo"/>
        <c:txPr>
          <a:bodyPr/>
          <a:lstStyle/>
          <a:p>
            <a:pPr>
              <a:defRPr sz="1200"/>
            </a:pPr>
            <a:endParaRPr lang="fr-FR"/>
          </a:p>
        </c:txPr>
        <c:crossAx val="233865600"/>
        <c:crosses val="autoZero"/>
        <c:crossBetween val="between"/>
      </c:valAx>
    </c:plotArea>
    <c:legend>
      <c:legendPos val="b"/>
      <c:layout>
        <c:manualLayout>
          <c:xMode val="edge"/>
          <c:yMode val="edge"/>
          <c:x val="2.980201718341427E-2"/>
          <c:y val="0.8582124843938117"/>
          <c:w val="0.93895816993463999"/>
          <c:h val="7.3320348560412404E-2"/>
        </c:manualLayout>
      </c:layout>
      <c:overlay val="0"/>
      <c:txPr>
        <a:bodyPr/>
        <a:lstStyle/>
        <a:p>
          <a:pPr>
            <a:defRPr sz="1200"/>
          </a:pPr>
          <a:endParaRPr lang="fr-FR"/>
        </a:p>
      </c:txPr>
    </c:legend>
    <c:plotVisOnly val="1"/>
    <c:dispBlanksAs val="gap"/>
    <c:showDLblsOverMax val="0"/>
  </c:chart>
  <c:spPr>
    <a:ln>
      <a:noFill/>
    </a:ln>
  </c:spPr>
  <c:txPr>
    <a:bodyPr/>
    <a:lstStyle/>
    <a:p>
      <a:pPr>
        <a:defRPr sz="700">
          <a:latin typeface="Tahoma" pitchFamily="34" charset="0"/>
          <a:ea typeface="Tahoma" pitchFamily="34" charset="0"/>
          <a:cs typeface="Tahoma" pitchFamily="34" charset="0"/>
        </a:defRPr>
      </a:pPr>
      <a:endParaRPr lang="fr-FR"/>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8">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F8477E6-8FB0-4459-85C5-EC586C4711A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2DDD164A-F9FC-4E4F-87B5-796A48DEAF5B}">
      <dgm:prSet phldrT="[Texte]" custT="1"/>
      <dgm:spPr/>
      <dgm:t>
        <a:bodyPr/>
        <a:lstStyle/>
        <a:p>
          <a:r>
            <a:rPr lang="fr-FR" sz="3200" dirty="0"/>
            <a:t>Actions collectives</a:t>
          </a:r>
        </a:p>
      </dgm:t>
    </dgm:pt>
    <dgm:pt modelId="{01175C60-0CC3-492D-A5EA-84478ADC7BA2}" type="parTrans" cxnId="{429367F4-6D9C-444B-B76D-07CD01CE58E8}">
      <dgm:prSet/>
      <dgm:spPr/>
      <dgm:t>
        <a:bodyPr/>
        <a:lstStyle/>
        <a:p>
          <a:endParaRPr lang="fr-FR" sz="2800"/>
        </a:p>
      </dgm:t>
    </dgm:pt>
    <dgm:pt modelId="{D452B2B6-EAF8-4639-AAD4-A2CB28CD2BB9}" type="sibTrans" cxnId="{429367F4-6D9C-444B-B76D-07CD01CE58E8}">
      <dgm:prSet/>
      <dgm:spPr/>
      <dgm:t>
        <a:bodyPr/>
        <a:lstStyle/>
        <a:p>
          <a:endParaRPr lang="fr-FR" sz="2800"/>
        </a:p>
      </dgm:t>
    </dgm:pt>
    <dgm:pt modelId="{3B865483-1B40-4C7F-9CA3-0812FF0D65CD}">
      <dgm:prSet phldrT="[Texte]" custT="1"/>
      <dgm:spPr/>
      <dgm:t>
        <a:bodyPr/>
        <a:lstStyle/>
        <a:p>
          <a:r>
            <a:rPr lang="fr-FR" sz="1200" dirty="0"/>
            <a:t>création d’un </a:t>
          </a:r>
          <a:r>
            <a:rPr lang="fr-FR" sz="1200" dirty="0">
              <a:solidFill>
                <a:srgbClr val="FF0000"/>
              </a:solidFill>
            </a:rPr>
            <a:t>écosystème</a:t>
          </a:r>
          <a:r>
            <a:rPr lang="fr-FR" sz="1200" dirty="0"/>
            <a:t> permettant de favoriser la création et le développement des entreprises et le soutien aux filières </a:t>
          </a:r>
        </a:p>
      </dgm:t>
    </dgm:pt>
    <dgm:pt modelId="{DB96553E-214E-49CA-8353-EA02578198A9}" type="parTrans" cxnId="{0807D8FA-5B9F-4A3A-8B4F-C6D2F275D8A5}">
      <dgm:prSet/>
      <dgm:spPr/>
      <dgm:t>
        <a:bodyPr/>
        <a:lstStyle/>
        <a:p>
          <a:endParaRPr lang="fr-FR" sz="2800"/>
        </a:p>
      </dgm:t>
    </dgm:pt>
    <dgm:pt modelId="{959EBA56-F1B5-4CDC-B48E-9123DE456433}" type="sibTrans" cxnId="{0807D8FA-5B9F-4A3A-8B4F-C6D2F275D8A5}">
      <dgm:prSet/>
      <dgm:spPr/>
      <dgm:t>
        <a:bodyPr/>
        <a:lstStyle/>
        <a:p>
          <a:endParaRPr lang="fr-FR" sz="2800"/>
        </a:p>
      </dgm:t>
    </dgm:pt>
    <dgm:pt modelId="{E9AF5941-C70F-49F7-92A3-904885F1B6A7}">
      <dgm:prSet custT="1"/>
      <dgm:spPr/>
      <dgm:t>
        <a:bodyPr/>
        <a:lstStyle/>
        <a:p>
          <a:r>
            <a:rPr lang="fr-FR" sz="2800" dirty="0"/>
            <a:t>Aides à l’investissement des entreprises </a:t>
          </a:r>
        </a:p>
      </dgm:t>
    </dgm:pt>
    <dgm:pt modelId="{F24CE224-A077-4E66-B30C-83435DB76E38}" type="parTrans" cxnId="{EFA4E274-F587-4D77-8A66-0BB3EDBAEA6B}">
      <dgm:prSet/>
      <dgm:spPr/>
      <dgm:t>
        <a:bodyPr/>
        <a:lstStyle/>
        <a:p>
          <a:endParaRPr lang="fr-FR" sz="2800"/>
        </a:p>
      </dgm:t>
    </dgm:pt>
    <dgm:pt modelId="{56FC5D02-5A34-40B7-9FA4-7B482DF2CC7A}" type="sibTrans" cxnId="{EFA4E274-F587-4D77-8A66-0BB3EDBAEA6B}">
      <dgm:prSet/>
      <dgm:spPr/>
      <dgm:t>
        <a:bodyPr/>
        <a:lstStyle/>
        <a:p>
          <a:endParaRPr lang="fr-FR" sz="2800"/>
        </a:p>
      </dgm:t>
    </dgm:pt>
    <dgm:pt modelId="{ED502592-2891-4DF1-AC06-05023F94673C}">
      <dgm:prSet phldrT="[Texte]" custT="1"/>
      <dgm:spPr/>
      <dgm:t>
        <a:bodyPr/>
        <a:lstStyle/>
        <a:p>
          <a:r>
            <a:rPr lang="fr-FR" sz="3200" b="0" dirty="0"/>
            <a:t>Soutien à l’industrie touristique </a:t>
          </a:r>
        </a:p>
      </dgm:t>
    </dgm:pt>
    <dgm:pt modelId="{294D6466-D2E0-4A8F-AE04-94A8E1798FFB}" type="parTrans" cxnId="{658BF4CF-D814-45C7-97DC-97431C89C154}">
      <dgm:prSet/>
      <dgm:spPr/>
      <dgm:t>
        <a:bodyPr/>
        <a:lstStyle/>
        <a:p>
          <a:endParaRPr lang="fr-FR" sz="2800"/>
        </a:p>
      </dgm:t>
    </dgm:pt>
    <dgm:pt modelId="{D0941A91-D6CD-4F2A-9197-3553431C29B1}" type="sibTrans" cxnId="{658BF4CF-D814-45C7-97DC-97431C89C154}">
      <dgm:prSet/>
      <dgm:spPr/>
      <dgm:t>
        <a:bodyPr/>
        <a:lstStyle/>
        <a:p>
          <a:endParaRPr lang="fr-FR" sz="2800"/>
        </a:p>
      </dgm:t>
    </dgm:pt>
    <dgm:pt modelId="{9FC2542D-D229-4E06-B6FA-0604EB7241DE}">
      <dgm:prSet phldrT="[Texte]" custT="1"/>
      <dgm:spPr/>
      <dgm:t>
        <a:bodyPr/>
        <a:lstStyle/>
        <a:p>
          <a:r>
            <a:rPr lang="fr-FR" sz="2800" dirty="0"/>
            <a:t>Autres activités touristiques de loisirs et restauration</a:t>
          </a:r>
        </a:p>
      </dgm:t>
    </dgm:pt>
    <dgm:pt modelId="{BCA32F34-29AC-4EE0-8DC8-14574CCDC514}" type="parTrans" cxnId="{FFB9DEE4-0882-41EE-A109-31877A1BF442}">
      <dgm:prSet/>
      <dgm:spPr/>
      <dgm:t>
        <a:bodyPr/>
        <a:lstStyle/>
        <a:p>
          <a:endParaRPr lang="fr-FR" sz="2800"/>
        </a:p>
      </dgm:t>
    </dgm:pt>
    <dgm:pt modelId="{DE4ADFD5-E5C4-44B7-9E44-967FEACD90F6}" type="sibTrans" cxnId="{FFB9DEE4-0882-41EE-A109-31877A1BF442}">
      <dgm:prSet/>
      <dgm:spPr/>
      <dgm:t>
        <a:bodyPr/>
        <a:lstStyle/>
        <a:p>
          <a:endParaRPr lang="fr-FR" sz="2800"/>
        </a:p>
      </dgm:t>
    </dgm:pt>
    <dgm:pt modelId="{B61A37C2-8BFF-4BEA-824B-5A870EADBD4C}">
      <dgm:prSet phldrT="[Texte]" custT="1"/>
      <dgm:spPr/>
      <dgm:t>
        <a:bodyPr/>
        <a:lstStyle/>
        <a:p>
          <a:r>
            <a:rPr lang="fr-FR" sz="1200" dirty="0"/>
            <a:t>Création d’unités industrielles partagées s'inscrivant dans une stratégie globale de </a:t>
          </a:r>
          <a:r>
            <a:rPr lang="fr-FR" sz="1200" dirty="0">
              <a:solidFill>
                <a:srgbClr val="FF0000"/>
              </a:solidFill>
            </a:rPr>
            <a:t>mutualisation</a:t>
          </a:r>
          <a:r>
            <a:rPr lang="fr-FR" sz="1200" dirty="0"/>
            <a:t> des investissements pour participer à la stratégie de la filière</a:t>
          </a:r>
        </a:p>
      </dgm:t>
    </dgm:pt>
    <dgm:pt modelId="{3EE51ABF-C7C5-424B-8083-47B3E6907B6A}" type="parTrans" cxnId="{6E5DEBF2-8CC9-44FD-BC5A-0EE32CF54456}">
      <dgm:prSet/>
      <dgm:spPr/>
      <dgm:t>
        <a:bodyPr/>
        <a:lstStyle/>
        <a:p>
          <a:endParaRPr lang="fr-FR" sz="2800"/>
        </a:p>
      </dgm:t>
    </dgm:pt>
    <dgm:pt modelId="{DCCCB941-0D6E-421A-877E-6EE10A56224F}" type="sibTrans" cxnId="{6E5DEBF2-8CC9-44FD-BC5A-0EE32CF54456}">
      <dgm:prSet/>
      <dgm:spPr/>
      <dgm:t>
        <a:bodyPr/>
        <a:lstStyle/>
        <a:p>
          <a:endParaRPr lang="fr-FR" sz="2800"/>
        </a:p>
      </dgm:t>
    </dgm:pt>
    <dgm:pt modelId="{9775035F-5D5C-4BD8-8E49-3E50DDF7F198}">
      <dgm:prSet phldrT="[Texte]" custT="1"/>
      <dgm:spPr/>
      <dgm:t>
        <a:bodyPr/>
        <a:lstStyle/>
        <a:p>
          <a:r>
            <a:rPr lang="fr-FR" sz="1200" dirty="0"/>
            <a:t>outils collaboratifs permettant aux entreprises s'inscrivant dans une stratégie d'intérêt collectif pour une filière</a:t>
          </a:r>
        </a:p>
      </dgm:t>
    </dgm:pt>
    <dgm:pt modelId="{8ED50465-E6DE-431C-B640-28A034C38081}" type="parTrans" cxnId="{0C91D82E-9FEB-4BE1-B199-7F107E14E5B3}">
      <dgm:prSet/>
      <dgm:spPr/>
      <dgm:t>
        <a:bodyPr/>
        <a:lstStyle/>
        <a:p>
          <a:endParaRPr lang="fr-FR" sz="2800"/>
        </a:p>
      </dgm:t>
    </dgm:pt>
    <dgm:pt modelId="{4D4F1EA5-CDF1-4459-9904-C252D31F75C5}" type="sibTrans" cxnId="{0C91D82E-9FEB-4BE1-B199-7F107E14E5B3}">
      <dgm:prSet/>
      <dgm:spPr/>
      <dgm:t>
        <a:bodyPr/>
        <a:lstStyle/>
        <a:p>
          <a:endParaRPr lang="fr-FR" sz="2800"/>
        </a:p>
      </dgm:t>
    </dgm:pt>
    <dgm:pt modelId="{FE4211DF-C874-4CAD-B55F-C1CF91C232C3}">
      <dgm:prSet phldrT="[Texte]" custT="1"/>
      <dgm:spPr/>
      <dgm:t>
        <a:bodyPr/>
        <a:lstStyle/>
        <a:p>
          <a:r>
            <a:rPr lang="fr-FR" sz="1200" dirty="0"/>
            <a:t>opérations de prospection et de promotion des produits et services des entreprises sur des salons professionnels, foires nationales et internationales</a:t>
          </a:r>
        </a:p>
      </dgm:t>
    </dgm:pt>
    <dgm:pt modelId="{802303E1-E8AD-4022-9BA2-E21662E6D78A}" type="parTrans" cxnId="{22F74A92-5E57-45DA-A987-A31F49C5493A}">
      <dgm:prSet/>
      <dgm:spPr/>
      <dgm:t>
        <a:bodyPr/>
        <a:lstStyle/>
        <a:p>
          <a:endParaRPr lang="fr-FR" sz="2800"/>
        </a:p>
      </dgm:t>
    </dgm:pt>
    <dgm:pt modelId="{A54C1F74-D3E1-47D6-BCFC-580A550FF68E}" type="sibTrans" cxnId="{22F74A92-5E57-45DA-A987-A31F49C5493A}">
      <dgm:prSet/>
      <dgm:spPr/>
      <dgm:t>
        <a:bodyPr/>
        <a:lstStyle/>
        <a:p>
          <a:endParaRPr lang="fr-FR" sz="2800"/>
        </a:p>
      </dgm:t>
    </dgm:pt>
    <dgm:pt modelId="{A1BD71F9-2496-4385-A454-A6FEB4259949}">
      <dgm:prSet custT="1"/>
      <dgm:spPr/>
      <dgm:t>
        <a:bodyPr/>
        <a:lstStyle/>
        <a:p>
          <a:r>
            <a:rPr lang="fr-FR" sz="1200" dirty="0">
              <a:solidFill>
                <a:srgbClr val="FF0000"/>
              </a:solidFill>
            </a:rPr>
            <a:t>création</a:t>
          </a:r>
          <a:r>
            <a:rPr lang="fr-FR" sz="1200" dirty="0"/>
            <a:t> d'un établissement</a:t>
          </a:r>
        </a:p>
      </dgm:t>
    </dgm:pt>
    <dgm:pt modelId="{88DA9FC8-55F1-4568-8E5D-B3EF6D2E3AAF}" type="parTrans" cxnId="{9CD125DF-1EBB-47EE-BF35-7C82B46F48B1}">
      <dgm:prSet/>
      <dgm:spPr/>
      <dgm:t>
        <a:bodyPr/>
        <a:lstStyle/>
        <a:p>
          <a:endParaRPr lang="fr-FR" sz="2800"/>
        </a:p>
      </dgm:t>
    </dgm:pt>
    <dgm:pt modelId="{EAF596F4-C004-4D46-903E-3875C926DB72}" type="sibTrans" cxnId="{9CD125DF-1EBB-47EE-BF35-7C82B46F48B1}">
      <dgm:prSet/>
      <dgm:spPr/>
      <dgm:t>
        <a:bodyPr/>
        <a:lstStyle/>
        <a:p>
          <a:endParaRPr lang="fr-FR" sz="2800"/>
        </a:p>
      </dgm:t>
    </dgm:pt>
    <dgm:pt modelId="{CD4411FF-FB75-4E51-A7C3-FC33D2910E0B}">
      <dgm:prSet custT="1"/>
      <dgm:spPr/>
      <dgm:t>
        <a:bodyPr/>
        <a:lstStyle/>
        <a:p>
          <a:r>
            <a:rPr lang="fr-FR" sz="1200" dirty="0">
              <a:solidFill>
                <a:srgbClr val="FF0000"/>
              </a:solidFill>
            </a:rPr>
            <a:t>extension</a:t>
          </a:r>
          <a:r>
            <a:rPr lang="fr-FR" sz="1200" dirty="0"/>
            <a:t> d'un établissement existant</a:t>
          </a:r>
        </a:p>
      </dgm:t>
    </dgm:pt>
    <dgm:pt modelId="{87CB24AC-B089-49CB-A73D-4BFE21EE0B74}" type="parTrans" cxnId="{56CB7AD2-C414-4B94-858D-D21A30DB3F39}">
      <dgm:prSet/>
      <dgm:spPr/>
      <dgm:t>
        <a:bodyPr/>
        <a:lstStyle/>
        <a:p>
          <a:endParaRPr lang="fr-FR" sz="2800"/>
        </a:p>
      </dgm:t>
    </dgm:pt>
    <dgm:pt modelId="{F8A6D38B-6525-4D90-890E-92B628067B63}" type="sibTrans" cxnId="{56CB7AD2-C414-4B94-858D-D21A30DB3F39}">
      <dgm:prSet/>
      <dgm:spPr/>
      <dgm:t>
        <a:bodyPr/>
        <a:lstStyle/>
        <a:p>
          <a:endParaRPr lang="fr-FR" sz="2800"/>
        </a:p>
      </dgm:t>
    </dgm:pt>
    <dgm:pt modelId="{26F28D6D-2296-4543-8473-CB8AE7121655}">
      <dgm:prSet custT="1"/>
      <dgm:spPr/>
      <dgm:t>
        <a:bodyPr/>
        <a:lstStyle/>
        <a:p>
          <a:r>
            <a:rPr lang="fr-FR" sz="1200" dirty="0">
              <a:solidFill>
                <a:srgbClr val="FF0000"/>
              </a:solidFill>
            </a:rPr>
            <a:t>diversification</a:t>
          </a:r>
          <a:r>
            <a:rPr lang="fr-FR" sz="1200" dirty="0"/>
            <a:t> de la production d'un établissement</a:t>
          </a:r>
        </a:p>
      </dgm:t>
    </dgm:pt>
    <dgm:pt modelId="{E844DBFF-2892-49BD-BCDE-564CA44B5CD6}" type="parTrans" cxnId="{29D8077F-6866-422B-A81C-2287E93CE297}">
      <dgm:prSet/>
      <dgm:spPr/>
      <dgm:t>
        <a:bodyPr/>
        <a:lstStyle/>
        <a:p>
          <a:endParaRPr lang="fr-FR" sz="2800"/>
        </a:p>
      </dgm:t>
    </dgm:pt>
    <dgm:pt modelId="{D0FCE221-19CE-4461-866B-B43EC495A35D}" type="sibTrans" cxnId="{29D8077F-6866-422B-A81C-2287E93CE297}">
      <dgm:prSet/>
      <dgm:spPr/>
      <dgm:t>
        <a:bodyPr/>
        <a:lstStyle/>
        <a:p>
          <a:endParaRPr lang="fr-FR" sz="2800"/>
        </a:p>
      </dgm:t>
    </dgm:pt>
    <dgm:pt modelId="{AF660F09-370C-431F-B70D-5AE16146A79D}">
      <dgm:prSet custT="1"/>
      <dgm:spPr/>
      <dgm:t>
        <a:bodyPr/>
        <a:lstStyle/>
        <a:p>
          <a:r>
            <a:rPr lang="fr-FR" sz="1200" dirty="0">
              <a:solidFill>
                <a:srgbClr val="FF0000"/>
              </a:solidFill>
            </a:rPr>
            <a:t>changement</a:t>
          </a:r>
          <a:r>
            <a:rPr lang="fr-FR" sz="1200" dirty="0"/>
            <a:t> fondamental de l'ensemble </a:t>
          </a:r>
          <a:r>
            <a:rPr lang="fr-FR" sz="1200" dirty="0">
              <a:solidFill>
                <a:srgbClr val="FF0000"/>
              </a:solidFill>
            </a:rPr>
            <a:t>du processus </a:t>
          </a:r>
          <a:r>
            <a:rPr lang="fr-FR" sz="1200" dirty="0"/>
            <a:t>de production d'un établissement</a:t>
          </a:r>
        </a:p>
      </dgm:t>
    </dgm:pt>
    <dgm:pt modelId="{A76CA495-8E14-4A59-95D8-D047B74DB7D0}" type="parTrans" cxnId="{ED7DFA57-DFF9-4157-8007-0A9CBB303036}">
      <dgm:prSet/>
      <dgm:spPr/>
      <dgm:t>
        <a:bodyPr/>
        <a:lstStyle/>
        <a:p>
          <a:endParaRPr lang="fr-FR" sz="2800"/>
        </a:p>
      </dgm:t>
    </dgm:pt>
    <dgm:pt modelId="{34A764F2-829B-4A23-A673-AE860BB91014}" type="sibTrans" cxnId="{ED7DFA57-DFF9-4157-8007-0A9CBB303036}">
      <dgm:prSet/>
      <dgm:spPr/>
      <dgm:t>
        <a:bodyPr/>
        <a:lstStyle/>
        <a:p>
          <a:endParaRPr lang="fr-FR" sz="2800"/>
        </a:p>
      </dgm:t>
    </dgm:pt>
    <dgm:pt modelId="{EC217DA2-2152-4F2E-B0D1-1368BB2845E7}">
      <dgm:prSet custT="1"/>
      <dgm:spPr/>
      <dgm:t>
        <a:bodyPr/>
        <a:lstStyle/>
        <a:p>
          <a:r>
            <a:rPr lang="fr-FR" sz="1200" dirty="0">
              <a:solidFill>
                <a:srgbClr val="FF0000"/>
              </a:solidFill>
            </a:rPr>
            <a:t>Etudes en lien avec l’investissement </a:t>
          </a:r>
          <a:r>
            <a:rPr lang="fr-FR" sz="1200" dirty="0"/>
            <a:t>(études géotechniques, etc…)</a:t>
          </a:r>
        </a:p>
      </dgm:t>
    </dgm:pt>
    <dgm:pt modelId="{1FE43DA4-E66B-455C-833A-FFBC205A179B}" type="parTrans" cxnId="{02C5861B-D04D-4230-92BC-343C25AFE16C}">
      <dgm:prSet/>
      <dgm:spPr/>
      <dgm:t>
        <a:bodyPr/>
        <a:lstStyle/>
        <a:p>
          <a:endParaRPr lang="fr-FR" sz="2800"/>
        </a:p>
      </dgm:t>
    </dgm:pt>
    <dgm:pt modelId="{22AFE186-FCCA-43A3-9C1F-C6CD2012DAD7}" type="sibTrans" cxnId="{02C5861B-D04D-4230-92BC-343C25AFE16C}">
      <dgm:prSet/>
      <dgm:spPr/>
      <dgm:t>
        <a:bodyPr/>
        <a:lstStyle/>
        <a:p>
          <a:endParaRPr lang="fr-FR" sz="2800"/>
        </a:p>
      </dgm:t>
    </dgm:pt>
    <dgm:pt modelId="{2DF5D11E-2765-4444-B123-3DD02F38D43C}">
      <dgm:prSet custT="1"/>
      <dgm:spPr/>
      <dgm:t>
        <a:bodyPr/>
        <a:lstStyle/>
        <a:p>
          <a:r>
            <a:rPr lang="fr-FR" sz="1200" dirty="0"/>
            <a:t>Plateformes logistiques </a:t>
          </a:r>
        </a:p>
      </dgm:t>
    </dgm:pt>
    <dgm:pt modelId="{22E2C405-C429-4A32-A34E-619DBE055325}" type="parTrans" cxnId="{41AC3250-D753-4280-8A91-8183176CC715}">
      <dgm:prSet/>
      <dgm:spPr/>
      <dgm:t>
        <a:bodyPr/>
        <a:lstStyle/>
        <a:p>
          <a:endParaRPr lang="fr-FR" sz="2800"/>
        </a:p>
      </dgm:t>
    </dgm:pt>
    <dgm:pt modelId="{94DDA656-C98F-4FB2-8C23-496B8308C7A3}" type="sibTrans" cxnId="{41AC3250-D753-4280-8A91-8183176CC715}">
      <dgm:prSet/>
      <dgm:spPr/>
      <dgm:t>
        <a:bodyPr/>
        <a:lstStyle/>
        <a:p>
          <a:endParaRPr lang="fr-FR" sz="2800"/>
        </a:p>
      </dgm:t>
    </dgm:pt>
    <dgm:pt modelId="{B3D79AE3-DC16-49AE-8483-B5BF6D1D5A2A}">
      <dgm:prSet phldrT="[Texte]" custT="1"/>
      <dgm:spPr/>
      <dgm:t>
        <a:bodyPr/>
        <a:lstStyle/>
        <a:p>
          <a:r>
            <a:rPr lang="fr-FR" sz="1200" dirty="0"/>
            <a:t>Création et rénovation </a:t>
          </a:r>
          <a:r>
            <a:rPr lang="fr-FR" sz="1200" dirty="0">
              <a:solidFill>
                <a:srgbClr val="FF0000"/>
              </a:solidFill>
            </a:rPr>
            <a:t>d’hébergements collectifs classés</a:t>
          </a:r>
          <a:r>
            <a:rPr lang="fr-FR" sz="1200" dirty="0"/>
            <a:t> 4 étoiles minimum, après rénovation.</a:t>
          </a:r>
        </a:p>
      </dgm:t>
    </dgm:pt>
    <dgm:pt modelId="{3A47ED2B-E457-48B9-B5E7-DD0197FF6AB7}" type="parTrans" cxnId="{5B5F3233-E413-454F-9A79-771D30931D67}">
      <dgm:prSet/>
      <dgm:spPr/>
      <dgm:t>
        <a:bodyPr/>
        <a:lstStyle/>
        <a:p>
          <a:endParaRPr lang="fr-FR" sz="2800"/>
        </a:p>
      </dgm:t>
    </dgm:pt>
    <dgm:pt modelId="{AE7DCD0A-6D87-4CFE-AC93-49B3FE06F614}" type="sibTrans" cxnId="{5B5F3233-E413-454F-9A79-771D30931D67}">
      <dgm:prSet/>
      <dgm:spPr/>
      <dgm:t>
        <a:bodyPr/>
        <a:lstStyle/>
        <a:p>
          <a:endParaRPr lang="fr-FR" sz="2800"/>
        </a:p>
      </dgm:t>
    </dgm:pt>
    <dgm:pt modelId="{7D59B940-3BD4-4E45-85AA-39D8B32DD486}">
      <dgm:prSet phldrT="[Texte]" custT="1"/>
      <dgm:spPr/>
      <dgm:t>
        <a:bodyPr/>
        <a:lstStyle/>
        <a:p>
          <a:r>
            <a:rPr lang="fr-FR" sz="1200" dirty="0"/>
            <a:t>Création et rénovation de </a:t>
          </a:r>
          <a:r>
            <a:rPr lang="fr-FR" sz="1200" dirty="0">
              <a:solidFill>
                <a:srgbClr val="FF0000"/>
              </a:solidFill>
            </a:rPr>
            <a:t>logements touristiques atypiques </a:t>
          </a:r>
          <a:r>
            <a:rPr lang="fr-FR" sz="1200" dirty="0"/>
            <a:t>durables, innovants représentant un atout pour le territoire</a:t>
          </a:r>
        </a:p>
      </dgm:t>
    </dgm:pt>
    <dgm:pt modelId="{DD14DFF6-C183-4BDF-832B-D77BD07926D8}" type="parTrans" cxnId="{167EBE20-DE33-4934-82A9-99341EEC25AC}">
      <dgm:prSet/>
      <dgm:spPr/>
      <dgm:t>
        <a:bodyPr/>
        <a:lstStyle/>
        <a:p>
          <a:endParaRPr lang="fr-FR" sz="2800"/>
        </a:p>
      </dgm:t>
    </dgm:pt>
    <dgm:pt modelId="{D792D48A-559F-4E68-B8E4-35FDBDB43E35}" type="sibTrans" cxnId="{167EBE20-DE33-4934-82A9-99341EEC25AC}">
      <dgm:prSet/>
      <dgm:spPr/>
      <dgm:t>
        <a:bodyPr/>
        <a:lstStyle/>
        <a:p>
          <a:endParaRPr lang="fr-FR" sz="2800"/>
        </a:p>
      </dgm:t>
    </dgm:pt>
    <dgm:pt modelId="{FC71E060-96FE-497E-AB5E-649CFB4BF698}">
      <dgm:prSet custT="1"/>
      <dgm:spPr/>
      <dgm:t>
        <a:bodyPr/>
        <a:lstStyle/>
        <a:p>
          <a:r>
            <a:rPr lang="fr-FR" sz="1200" dirty="0"/>
            <a:t>modernisation ou de la création de restaurants dans le cadre d’un établissement hôtelier ou d’une infrastructure de loisirs</a:t>
          </a:r>
        </a:p>
      </dgm:t>
    </dgm:pt>
    <dgm:pt modelId="{3EB6028C-BE43-48EA-BEBF-F399E6E44DC5}" type="parTrans" cxnId="{252F7090-D21D-4A00-9D4B-802886CBBF87}">
      <dgm:prSet/>
      <dgm:spPr/>
      <dgm:t>
        <a:bodyPr/>
        <a:lstStyle/>
        <a:p>
          <a:endParaRPr lang="fr-FR" sz="2800"/>
        </a:p>
      </dgm:t>
    </dgm:pt>
    <dgm:pt modelId="{1874167B-D806-4465-BF0A-7787F722A2E6}" type="sibTrans" cxnId="{252F7090-D21D-4A00-9D4B-802886CBBF87}">
      <dgm:prSet/>
      <dgm:spPr/>
      <dgm:t>
        <a:bodyPr/>
        <a:lstStyle/>
        <a:p>
          <a:endParaRPr lang="fr-FR" sz="2800"/>
        </a:p>
      </dgm:t>
    </dgm:pt>
    <dgm:pt modelId="{96D2196B-9EDD-4EC1-9CE5-BB165C294B1D}">
      <dgm:prSet custT="1"/>
      <dgm:spPr/>
      <dgm:t>
        <a:bodyPr/>
        <a:lstStyle/>
        <a:p>
          <a:r>
            <a:rPr lang="fr-FR" sz="1200" dirty="0"/>
            <a:t>Création et développement d’activités de loisirs</a:t>
          </a:r>
        </a:p>
      </dgm:t>
    </dgm:pt>
    <dgm:pt modelId="{20ABAF3A-6B96-4B5E-AAC3-C3195A046300}" type="parTrans" cxnId="{EEABAA45-B916-4277-BBF0-D6AB60934BD8}">
      <dgm:prSet/>
      <dgm:spPr/>
      <dgm:t>
        <a:bodyPr/>
        <a:lstStyle/>
        <a:p>
          <a:endParaRPr lang="fr-FR" sz="2800"/>
        </a:p>
      </dgm:t>
    </dgm:pt>
    <dgm:pt modelId="{E8A7D816-A286-417B-9B7A-8BED704A6A21}" type="sibTrans" cxnId="{EEABAA45-B916-4277-BBF0-D6AB60934BD8}">
      <dgm:prSet/>
      <dgm:spPr/>
      <dgm:t>
        <a:bodyPr/>
        <a:lstStyle/>
        <a:p>
          <a:endParaRPr lang="fr-FR" sz="2800"/>
        </a:p>
      </dgm:t>
    </dgm:pt>
    <dgm:pt modelId="{9006D74C-FB26-4915-A9CD-3CB9FD1FBE50}">
      <dgm:prSet custT="1"/>
      <dgm:spPr/>
      <dgm:t>
        <a:bodyPr/>
        <a:lstStyle/>
        <a:p>
          <a:r>
            <a:rPr lang="fr-FR" sz="1200" dirty="0"/>
            <a:t>création et le développement de produits structurés autour des 4 marqueurs du territoire : tourisme de nature, tourisme balnéaire, tourisme de gastronomie et du tourisme mémoriel,</a:t>
          </a:r>
        </a:p>
      </dgm:t>
    </dgm:pt>
    <dgm:pt modelId="{111843D4-012E-4A95-9C89-E0398E6E8358}" type="parTrans" cxnId="{B76610FD-8AA6-4589-96E9-343D01D0164A}">
      <dgm:prSet/>
      <dgm:spPr/>
      <dgm:t>
        <a:bodyPr/>
        <a:lstStyle/>
        <a:p>
          <a:endParaRPr lang="fr-FR" sz="2800"/>
        </a:p>
      </dgm:t>
    </dgm:pt>
    <dgm:pt modelId="{FCDDB839-0FB4-41C8-97BE-49934C5C3A87}" type="sibTrans" cxnId="{B76610FD-8AA6-4589-96E9-343D01D0164A}">
      <dgm:prSet/>
      <dgm:spPr/>
      <dgm:t>
        <a:bodyPr/>
        <a:lstStyle/>
        <a:p>
          <a:endParaRPr lang="fr-FR" sz="2800"/>
        </a:p>
      </dgm:t>
    </dgm:pt>
    <dgm:pt modelId="{171CB7BE-EA2B-4703-923D-D38E0A047252}" type="pres">
      <dgm:prSet presAssocID="{AF8477E6-8FB0-4459-85C5-EC586C4711AB}" presName="theList" presStyleCnt="0">
        <dgm:presLayoutVars>
          <dgm:dir/>
          <dgm:animLvl val="lvl"/>
          <dgm:resizeHandles val="exact"/>
        </dgm:presLayoutVars>
      </dgm:prSet>
      <dgm:spPr/>
    </dgm:pt>
    <dgm:pt modelId="{A48D0B0F-6BC6-4E67-A202-C30EB201D81F}" type="pres">
      <dgm:prSet presAssocID="{2DDD164A-F9FC-4E4F-87B5-796A48DEAF5B}" presName="compNode" presStyleCnt="0"/>
      <dgm:spPr/>
    </dgm:pt>
    <dgm:pt modelId="{DCE38D0F-F82A-4746-924D-4CD15B1914CE}" type="pres">
      <dgm:prSet presAssocID="{2DDD164A-F9FC-4E4F-87B5-796A48DEAF5B}" presName="aNode" presStyleLbl="bgShp" presStyleIdx="0" presStyleCnt="4" custLinFactNeighborX="-102" custLinFactNeighborY="-988"/>
      <dgm:spPr/>
    </dgm:pt>
    <dgm:pt modelId="{B3B381C8-3037-46C7-B53A-2F048285EE64}" type="pres">
      <dgm:prSet presAssocID="{2DDD164A-F9FC-4E4F-87B5-796A48DEAF5B}" presName="textNode" presStyleLbl="bgShp" presStyleIdx="0" presStyleCnt="4"/>
      <dgm:spPr/>
    </dgm:pt>
    <dgm:pt modelId="{950F5D93-8672-46ED-BC34-56A508D5F89E}" type="pres">
      <dgm:prSet presAssocID="{2DDD164A-F9FC-4E4F-87B5-796A48DEAF5B}" presName="compChildNode" presStyleCnt="0"/>
      <dgm:spPr/>
    </dgm:pt>
    <dgm:pt modelId="{CA44A68D-C59B-4651-BEAE-127C51C7674C}" type="pres">
      <dgm:prSet presAssocID="{2DDD164A-F9FC-4E4F-87B5-796A48DEAF5B}" presName="theInnerList" presStyleCnt="0"/>
      <dgm:spPr/>
    </dgm:pt>
    <dgm:pt modelId="{B5B1EEAC-327D-41EF-BFEF-312FF52C8FC8}" type="pres">
      <dgm:prSet presAssocID="{3B865483-1B40-4C7F-9CA3-0812FF0D65CD}" presName="childNode" presStyleLbl="node1" presStyleIdx="0" presStyleCnt="15">
        <dgm:presLayoutVars>
          <dgm:bulletEnabled val="1"/>
        </dgm:presLayoutVars>
      </dgm:prSet>
      <dgm:spPr/>
    </dgm:pt>
    <dgm:pt modelId="{239C8632-3408-49BB-9CEC-6C1DB73FA453}" type="pres">
      <dgm:prSet presAssocID="{3B865483-1B40-4C7F-9CA3-0812FF0D65CD}" presName="aSpace2" presStyleCnt="0"/>
      <dgm:spPr/>
    </dgm:pt>
    <dgm:pt modelId="{5FBC9051-E784-4361-90E4-E68C735D6592}" type="pres">
      <dgm:prSet presAssocID="{B61A37C2-8BFF-4BEA-824B-5A870EADBD4C}" presName="childNode" presStyleLbl="node1" presStyleIdx="1" presStyleCnt="15">
        <dgm:presLayoutVars>
          <dgm:bulletEnabled val="1"/>
        </dgm:presLayoutVars>
      </dgm:prSet>
      <dgm:spPr/>
    </dgm:pt>
    <dgm:pt modelId="{BA46FFF1-5260-494A-9314-170B2E01819E}" type="pres">
      <dgm:prSet presAssocID="{B61A37C2-8BFF-4BEA-824B-5A870EADBD4C}" presName="aSpace2" presStyleCnt="0"/>
      <dgm:spPr/>
    </dgm:pt>
    <dgm:pt modelId="{79D7BE91-D966-4F76-B4A3-E262A993EEA7}" type="pres">
      <dgm:prSet presAssocID="{9775035F-5D5C-4BD8-8E49-3E50DDF7F198}" presName="childNode" presStyleLbl="node1" presStyleIdx="2" presStyleCnt="15">
        <dgm:presLayoutVars>
          <dgm:bulletEnabled val="1"/>
        </dgm:presLayoutVars>
      </dgm:prSet>
      <dgm:spPr/>
    </dgm:pt>
    <dgm:pt modelId="{4ABC090B-B8D5-4768-B791-91D1C0DBA298}" type="pres">
      <dgm:prSet presAssocID="{9775035F-5D5C-4BD8-8E49-3E50DDF7F198}" presName="aSpace2" presStyleCnt="0"/>
      <dgm:spPr/>
    </dgm:pt>
    <dgm:pt modelId="{28C37DC7-BC7B-40F5-BAEC-F63A9D349390}" type="pres">
      <dgm:prSet presAssocID="{FE4211DF-C874-4CAD-B55F-C1CF91C232C3}" presName="childNode" presStyleLbl="node1" presStyleIdx="3" presStyleCnt="15">
        <dgm:presLayoutVars>
          <dgm:bulletEnabled val="1"/>
        </dgm:presLayoutVars>
      </dgm:prSet>
      <dgm:spPr/>
    </dgm:pt>
    <dgm:pt modelId="{64886933-FFED-4B0D-A143-C60F7A06BB5E}" type="pres">
      <dgm:prSet presAssocID="{2DDD164A-F9FC-4E4F-87B5-796A48DEAF5B}" presName="aSpace" presStyleCnt="0"/>
      <dgm:spPr/>
    </dgm:pt>
    <dgm:pt modelId="{3BE3E79E-EB38-49FE-8D92-E710F635A1FA}" type="pres">
      <dgm:prSet presAssocID="{E9AF5941-C70F-49F7-92A3-904885F1B6A7}" presName="compNode" presStyleCnt="0"/>
      <dgm:spPr/>
    </dgm:pt>
    <dgm:pt modelId="{9FF59AA2-63C2-4A68-A0A3-C0B5347C6260}" type="pres">
      <dgm:prSet presAssocID="{E9AF5941-C70F-49F7-92A3-904885F1B6A7}" presName="aNode" presStyleLbl="bgShp" presStyleIdx="1" presStyleCnt="4"/>
      <dgm:spPr/>
    </dgm:pt>
    <dgm:pt modelId="{F14171C9-6F22-4C2D-B556-7C09AE7EA556}" type="pres">
      <dgm:prSet presAssocID="{E9AF5941-C70F-49F7-92A3-904885F1B6A7}" presName="textNode" presStyleLbl="bgShp" presStyleIdx="1" presStyleCnt="4"/>
      <dgm:spPr/>
    </dgm:pt>
    <dgm:pt modelId="{5B5BC22E-5046-4F42-911B-1684E30C5231}" type="pres">
      <dgm:prSet presAssocID="{E9AF5941-C70F-49F7-92A3-904885F1B6A7}" presName="compChildNode" presStyleCnt="0"/>
      <dgm:spPr/>
    </dgm:pt>
    <dgm:pt modelId="{F2E514F7-2C10-4030-A20A-D5EAA4BF0FBF}" type="pres">
      <dgm:prSet presAssocID="{E9AF5941-C70F-49F7-92A3-904885F1B6A7}" presName="theInnerList" presStyleCnt="0"/>
      <dgm:spPr/>
    </dgm:pt>
    <dgm:pt modelId="{B1D23106-454C-4BC4-802C-17B06F01405C}" type="pres">
      <dgm:prSet presAssocID="{A1BD71F9-2496-4385-A454-A6FEB4259949}" presName="childNode" presStyleLbl="node1" presStyleIdx="4" presStyleCnt="15">
        <dgm:presLayoutVars>
          <dgm:bulletEnabled val="1"/>
        </dgm:presLayoutVars>
      </dgm:prSet>
      <dgm:spPr/>
    </dgm:pt>
    <dgm:pt modelId="{C4296133-76A6-4398-8C83-B2314A9314D3}" type="pres">
      <dgm:prSet presAssocID="{A1BD71F9-2496-4385-A454-A6FEB4259949}" presName="aSpace2" presStyleCnt="0"/>
      <dgm:spPr/>
    </dgm:pt>
    <dgm:pt modelId="{D3900190-D6A2-43EB-B1E0-D4CAE73A7E23}" type="pres">
      <dgm:prSet presAssocID="{CD4411FF-FB75-4E51-A7C3-FC33D2910E0B}" presName="childNode" presStyleLbl="node1" presStyleIdx="5" presStyleCnt="15">
        <dgm:presLayoutVars>
          <dgm:bulletEnabled val="1"/>
        </dgm:presLayoutVars>
      </dgm:prSet>
      <dgm:spPr/>
    </dgm:pt>
    <dgm:pt modelId="{6643CE89-033C-4EB5-8D0D-14AA888A93E8}" type="pres">
      <dgm:prSet presAssocID="{CD4411FF-FB75-4E51-A7C3-FC33D2910E0B}" presName="aSpace2" presStyleCnt="0"/>
      <dgm:spPr/>
    </dgm:pt>
    <dgm:pt modelId="{8D75BE9B-B3DC-4A79-A4DC-47106090A2BA}" type="pres">
      <dgm:prSet presAssocID="{26F28D6D-2296-4543-8473-CB8AE7121655}" presName="childNode" presStyleLbl="node1" presStyleIdx="6" presStyleCnt="15">
        <dgm:presLayoutVars>
          <dgm:bulletEnabled val="1"/>
        </dgm:presLayoutVars>
      </dgm:prSet>
      <dgm:spPr/>
    </dgm:pt>
    <dgm:pt modelId="{60CECFC5-FB1B-41FA-AC53-B61D8F76CB82}" type="pres">
      <dgm:prSet presAssocID="{26F28D6D-2296-4543-8473-CB8AE7121655}" presName="aSpace2" presStyleCnt="0"/>
      <dgm:spPr/>
    </dgm:pt>
    <dgm:pt modelId="{1627D09C-351C-49AC-98AA-26AFAC60D9A2}" type="pres">
      <dgm:prSet presAssocID="{AF660F09-370C-431F-B70D-5AE16146A79D}" presName="childNode" presStyleLbl="node1" presStyleIdx="7" presStyleCnt="15">
        <dgm:presLayoutVars>
          <dgm:bulletEnabled val="1"/>
        </dgm:presLayoutVars>
      </dgm:prSet>
      <dgm:spPr/>
    </dgm:pt>
    <dgm:pt modelId="{5EA5EAD6-3D3D-4331-8C08-0A28680D44EA}" type="pres">
      <dgm:prSet presAssocID="{AF660F09-370C-431F-B70D-5AE16146A79D}" presName="aSpace2" presStyleCnt="0"/>
      <dgm:spPr/>
    </dgm:pt>
    <dgm:pt modelId="{397F0599-D223-4475-ACE1-14471988C608}" type="pres">
      <dgm:prSet presAssocID="{EC217DA2-2152-4F2E-B0D1-1368BB2845E7}" presName="childNode" presStyleLbl="node1" presStyleIdx="8" presStyleCnt="15">
        <dgm:presLayoutVars>
          <dgm:bulletEnabled val="1"/>
        </dgm:presLayoutVars>
      </dgm:prSet>
      <dgm:spPr/>
    </dgm:pt>
    <dgm:pt modelId="{240D7FF3-E497-46DC-BF69-C0B0DC37F108}" type="pres">
      <dgm:prSet presAssocID="{EC217DA2-2152-4F2E-B0D1-1368BB2845E7}" presName="aSpace2" presStyleCnt="0"/>
      <dgm:spPr/>
    </dgm:pt>
    <dgm:pt modelId="{C9933E41-1FC3-45ED-BCAE-B667BC4F7463}" type="pres">
      <dgm:prSet presAssocID="{2DF5D11E-2765-4444-B123-3DD02F38D43C}" presName="childNode" presStyleLbl="node1" presStyleIdx="9" presStyleCnt="15">
        <dgm:presLayoutVars>
          <dgm:bulletEnabled val="1"/>
        </dgm:presLayoutVars>
      </dgm:prSet>
      <dgm:spPr/>
    </dgm:pt>
    <dgm:pt modelId="{4F17C23E-F06A-4EB9-A65D-BB3F2A0B8C4D}" type="pres">
      <dgm:prSet presAssocID="{E9AF5941-C70F-49F7-92A3-904885F1B6A7}" presName="aSpace" presStyleCnt="0"/>
      <dgm:spPr/>
    </dgm:pt>
    <dgm:pt modelId="{74393BC0-3AE8-4EB5-A01E-972875CDDD94}" type="pres">
      <dgm:prSet presAssocID="{ED502592-2891-4DF1-AC06-05023F94673C}" presName="compNode" presStyleCnt="0"/>
      <dgm:spPr/>
    </dgm:pt>
    <dgm:pt modelId="{C5AA2A4E-F93E-4B6D-821D-37A779DACA43}" type="pres">
      <dgm:prSet presAssocID="{ED502592-2891-4DF1-AC06-05023F94673C}" presName="aNode" presStyleLbl="bgShp" presStyleIdx="2" presStyleCnt="4"/>
      <dgm:spPr/>
    </dgm:pt>
    <dgm:pt modelId="{49EDC81F-EDF2-4EAB-8E3F-C67880AADF3E}" type="pres">
      <dgm:prSet presAssocID="{ED502592-2891-4DF1-AC06-05023F94673C}" presName="textNode" presStyleLbl="bgShp" presStyleIdx="2" presStyleCnt="4"/>
      <dgm:spPr/>
    </dgm:pt>
    <dgm:pt modelId="{FA3DA5F3-5F97-4B4C-8B3A-F2DF8B0EC208}" type="pres">
      <dgm:prSet presAssocID="{ED502592-2891-4DF1-AC06-05023F94673C}" presName="compChildNode" presStyleCnt="0"/>
      <dgm:spPr/>
    </dgm:pt>
    <dgm:pt modelId="{2AF91E21-2410-429D-9F71-034A70FC9B1B}" type="pres">
      <dgm:prSet presAssocID="{ED502592-2891-4DF1-AC06-05023F94673C}" presName="theInnerList" presStyleCnt="0"/>
      <dgm:spPr/>
    </dgm:pt>
    <dgm:pt modelId="{C860903C-5D2B-4A84-BA36-432E06410D0C}" type="pres">
      <dgm:prSet presAssocID="{B3D79AE3-DC16-49AE-8483-B5BF6D1D5A2A}" presName="childNode" presStyleLbl="node1" presStyleIdx="10" presStyleCnt="15">
        <dgm:presLayoutVars>
          <dgm:bulletEnabled val="1"/>
        </dgm:presLayoutVars>
      </dgm:prSet>
      <dgm:spPr/>
    </dgm:pt>
    <dgm:pt modelId="{A3F964AF-BA0D-4A5F-9A02-8E6A3E434D52}" type="pres">
      <dgm:prSet presAssocID="{B3D79AE3-DC16-49AE-8483-B5BF6D1D5A2A}" presName="aSpace2" presStyleCnt="0"/>
      <dgm:spPr/>
    </dgm:pt>
    <dgm:pt modelId="{47077F21-AF8B-4C1B-A9F8-865E47C6019D}" type="pres">
      <dgm:prSet presAssocID="{7D59B940-3BD4-4E45-85AA-39D8B32DD486}" presName="childNode" presStyleLbl="node1" presStyleIdx="11" presStyleCnt="15">
        <dgm:presLayoutVars>
          <dgm:bulletEnabled val="1"/>
        </dgm:presLayoutVars>
      </dgm:prSet>
      <dgm:spPr/>
    </dgm:pt>
    <dgm:pt modelId="{A2198BEA-2613-4D58-B078-D631C0BDBC6A}" type="pres">
      <dgm:prSet presAssocID="{ED502592-2891-4DF1-AC06-05023F94673C}" presName="aSpace" presStyleCnt="0"/>
      <dgm:spPr/>
    </dgm:pt>
    <dgm:pt modelId="{ED678F7E-F386-40BC-AF1D-64E77C9BCB22}" type="pres">
      <dgm:prSet presAssocID="{9FC2542D-D229-4E06-B6FA-0604EB7241DE}" presName="compNode" presStyleCnt="0"/>
      <dgm:spPr/>
    </dgm:pt>
    <dgm:pt modelId="{2839B573-7A86-4381-A53E-097B95333BE2}" type="pres">
      <dgm:prSet presAssocID="{9FC2542D-D229-4E06-B6FA-0604EB7241DE}" presName="aNode" presStyleLbl="bgShp" presStyleIdx="3" presStyleCnt="4"/>
      <dgm:spPr/>
    </dgm:pt>
    <dgm:pt modelId="{BBB7E600-65A6-4171-B3A7-BC7D6747E151}" type="pres">
      <dgm:prSet presAssocID="{9FC2542D-D229-4E06-B6FA-0604EB7241DE}" presName="textNode" presStyleLbl="bgShp" presStyleIdx="3" presStyleCnt="4"/>
      <dgm:spPr/>
    </dgm:pt>
    <dgm:pt modelId="{28A5DEF7-67FA-4762-9A1F-80218F1890CC}" type="pres">
      <dgm:prSet presAssocID="{9FC2542D-D229-4E06-B6FA-0604EB7241DE}" presName="compChildNode" presStyleCnt="0"/>
      <dgm:spPr/>
    </dgm:pt>
    <dgm:pt modelId="{7CE310AA-BA32-402F-BD1F-A105F31712F3}" type="pres">
      <dgm:prSet presAssocID="{9FC2542D-D229-4E06-B6FA-0604EB7241DE}" presName="theInnerList" presStyleCnt="0"/>
      <dgm:spPr/>
    </dgm:pt>
    <dgm:pt modelId="{7297763A-1F18-4C0D-B058-49C1328FB690}" type="pres">
      <dgm:prSet presAssocID="{FC71E060-96FE-497E-AB5E-649CFB4BF698}" presName="childNode" presStyleLbl="node1" presStyleIdx="12" presStyleCnt="15">
        <dgm:presLayoutVars>
          <dgm:bulletEnabled val="1"/>
        </dgm:presLayoutVars>
      </dgm:prSet>
      <dgm:spPr/>
    </dgm:pt>
    <dgm:pt modelId="{7E4CCF38-07E4-4394-94DF-E380AB1B8B6C}" type="pres">
      <dgm:prSet presAssocID="{FC71E060-96FE-497E-AB5E-649CFB4BF698}" presName="aSpace2" presStyleCnt="0"/>
      <dgm:spPr/>
    </dgm:pt>
    <dgm:pt modelId="{F73CDE77-1548-49A5-B9DF-6B4FA3AC5A5E}" type="pres">
      <dgm:prSet presAssocID="{96D2196B-9EDD-4EC1-9CE5-BB165C294B1D}" presName="childNode" presStyleLbl="node1" presStyleIdx="13" presStyleCnt="15">
        <dgm:presLayoutVars>
          <dgm:bulletEnabled val="1"/>
        </dgm:presLayoutVars>
      </dgm:prSet>
      <dgm:spPr/>
    </dgm:pt>
    <dgm:pt modelId="{077F8045-C2FA-4512-87AF-BD8C5AC629E8}" type="pres">
      <dgm:prSet presAssocID="{96D2196B-9EDD-4EC1-9CE5-BB165C294B1D}" presName="aSpace2" presStyleCnt="0"/>
      <dgm:spPr/>
    </dgm:pt>
    <dgm:pt modelId="{B9E4FB4E-2418-4893-BD05-3641C157A22D}" type="pres">
      <dgm:prSet presAssocID="{9006D74C-FB26-4915-A9CD-3CB9FD1FBE50}" presName="childNode" presStyleLbl="node1" presStyleIdx="14" presStyleCnt="15">
        <dgm:presLayoutVars>
          <dgm:bulletEnabled val="1"/>
        </dgm:presLayoutVars>
      </dgm:prSet>
      <dgm:spPr/>
    </dgm:pt>
  </dgm:ptLst>
  <dgm:cxnLst>
    <dgm:cxn modelId="{020F1406-1515-40B5-A324-0ECC4E2DC0BB}" type="presOf" srcId="{9775035F-5D5C-4BD8-8E49-3E50DDF7F198}" destId="{79D7BE91-D966-4F76-B4A3-E262A993EEA7}" srcOrd="0" destOrd="0" presId="urn:microsoft.com/office/officeart/2005/8/layout/lProcess2"/>
    <dgm:cxn modelId="{1EB25608-4E56-4EE5-8579-5A2670FE9A4D}" type="presOf" srcId="{ED502592-2891-4DF1-AC06-05023F94673C}" destId="{49EDC81F-EDF2-4EAB-8E3F-C67880AADF3E}" srcOrd="1" destOrd="0" presId="urn:microsoft.com/office/officeart/2005/8/layout/lProcess2"/>
    <dgm:cxn modelId="{5B9D310B-B396-4B55-9935-9FE2AE2434B5}" type="presOf" srcId="{FC71E060-96FE-497E-AB5E-649CFB4BF698}" destId="{7297763A-1F18-4C0D-B058-49C1328FB690}" srcOrd="0" destOrd="0" presId="urn:microsoft.com/office/officeart/2005/8/layout/lProcess2"/>
    <dgm:cxn modelId="{02C5861B-D04D-4230-92BC-343C25AFE16C}" srcId="{E9AF5941-C70F-49F7-92A3-904885F1B6A7}" destId="{EC217DA2-2152-4F2E-B0D1-1368BB2845E7}" srcOrd="4" destOrd="0" parTransId="{1FE43DA4-E66B-455C-833A-FFBC205A179B}" sibTransId="{22AFE186-FCCA-43A3-9C1F-C6CD2012DAD7}"/>
    <dgm:cxn modelId="{167EBE20-DE33-4934-82A9-99341EEC25AC}" srcId="{ED502592-2891-4DF1-AC06-05023F94673C}" destId="{7D59B940-3BD4-4E45-85AA-39D8B32DD486}" srcOrd="1" destOrd="0" parTransId="{DD14DFF6-C183-4BDF-832B-D77BD07926D8}" sibTransId="{D792D48A-559F-4E68-B8E4-35FDBDB43E35}"/>
    <dgm:cxn modelId="{914A5B22-3A99-4640-81FC-157E5FECBF95}" type="presOf" srcId="{E9AF5941-C70F-49F7-92A3-904885F1B6A7}" destId="{F14171C9-6F22-4C2D-B556-7C09AE7EA556}" srcOrd="1" destOrd="0" presId="urn:microsoft.com/office/officeart/2005/8/layout/lProcess2"/>
    <dgm:cxn modelId="{F1CF5D29-CF37-4D9B-8E76-D49FFBC6AA63}" type="presOf" srcId="{2DF5D11E-2765-4444-B123-3DD02F38D43C}" destId="{C9933E41-1FC3-45ED-BCAE-B667BC4F7463}" srcOrd="0" destOrd="0" presId="urn:microsoft.com/office/officeart/2005/8/layout/lProcess2"/>
    <dgm:cxn modelId="{B4C5A82D-AFBE-44A9-99CF-9E7717EEA25A}" type="presOf" srcId="{26F28D6D-2296-4543-8473-CB8AE7121655}" destId="{8D75BE9B-B3DC-4A79-A4DC-47106090A2BA}" srcOrd="0" destOrd="0" presId="urn:microsoft.com/office/officeart/2005/8/layout/lProcess2"/>
    <dgm:cxn modelId="{0C91D82E-9FEB-4BE1-B199-7F107E14E5B3}" srcId="{2DDD164A-F9FC-4E4F-87B5-796A48DEAF5B}" destId="{9775035F-5D5C-4BD8-8E49-3E50DDF7F198}" srcOrd="2" destOrd="0" parTransId="{8ED50465-E6DE-431C-B640-28A034C38081}" sibTransId="{4D4F1EA5-CDF1-4459-9904-C252D31F75C5}"/>
    <dgm:cxn modelId="{34643330-F796-4D18-95FD-979EC362AD12}" type="presOf" srcId="{3B865483-1B40-4C7F-9CA3-0812FF0D65CD}" destId="{B5B1EEAC-327D-41EF-BFEF-312FF52C8FC8}" srcOrd="0" destOrd="0" presId="urn:microsoft.com/office/officeart/2005/8/layout/lProcess2"/>
    <dgm:cxn modelId="{5B5F3233-E413-454F-9A79-771D30931D67}" srcId="{ED502592-2891-4DF1-AC06-05023F94673C}" destId="{B3D79AE3-DC16-49AE-8483-B5BF6D1D5A2A}" srcOrd="0" destOrd="0" parTransId="{3A47ED2B-E457-48B9-B5E7-DD0197FF6AB7}" sibTransId="{AE7DCD0A-6D87-4CFE-AC93-49B3FE06F614}"/>
    <dgm:cxn modelId="{EEABAA45-B916-4277-BBF0-D6AB60934BD8}" srcId="{9FC2542D-D229-4E06-B6FA-0604EB7241DE}" destId="{96D2196B-9EDD-4EC1-9CE5-BB165C294B1D}" srcOrd="1" destOrd="0" parTransId="{20ABAF3A-6B96-4B5E-AAC3-C3195A046300}" sibTransId="{E8A7D816-A286-417B-9B7A-8BED704A6A21}"/>
    <dgm:cxn modelId="{AD4EBD46-25E8-4E81-8C4A-032B4BF948C0}" type="presOf" srcId="{2DDD164A-F9FC-4E4F-87B5-796A48DEAF5B}" destId="{DCE38D0F-F82A-4746-924D-4CD15B1914CE}" srcOrd="0" destOrd="0" presId="urn:microsoft.com/office/officeart/2005/8/layout/lProcess2"/>
    <dgm:cxn modelId="{74E98C6F-7D4E-41CA-8127-9F23611CBDEF}" type="presOf" srcId="{AF660F09-370C-431F-B70D-5AE16146A79D}" destId="{1627D09C-351C-49AC-98AA-26AFAC60D9A2}" srcOrd="0" destOrd="0" presId="urn:microsoft.com/office/officeart/2005/8/layout/lProcess2"/>
    <dgm:cxn modelId="{41AC3250-D753-4280-8A91-8183176CC715}" srcId="{E9AF5941-C70F-49F7-92A3-904885F1B6A7}" destId="{2DF5D11E-2765-4444-B123-3DD02F38D43C}" srcOrd="5" destOrd="0" parTransId="{22E2C405-C429-4A32-A34E-619DBE055325}" sibTransId="{94DDA656-C98F-4FB2-8C23-496B8308C7A3}"/>
    <dgm:cxn modelId="{6BCC5B70-B8F3-4F13-8648-7531158E5199}" type="presOf" srcId="{EC217DA2-2152-4F2E-B0D1-1368BB2845E7}" destId="{397F0599-D223-4475-ACE1-14471988C608}" srcOrd="0" destOrd="0" presId="urn:microsoft.com/office/officeart/2005/8/layout/lProcess2"/>
    <dgm:cxn modelId="{EFA4E274-F587-4D77-8A66-0BB3EDBAEA6B}" srcId="{AF8477E6-8FB0-4459-85C5-EC586C4711AB}" destId="{E9AF5941-C70F-49F7-92A3-904885F1B6A7}" srcOrd="1" destOrd="0" parTransId="{F24CE224-A077-4E66-B30C-83435DB76E38}" sibTransId="{56FC5D02-5A34-40B7-9FA4-7B482DF2CC7A}"/>
    <dgm:cxn modelId="{ED7DFA57-DFF9-4157-8007-0A9CBB303036}" srcId="{E9AF5941-C70F-49F7-92A3-904885F1B6A7}" destId="{AF660F09-370C-431F-B70D-5AE16146A79D}" srcOrd="3" destOrd="0" parTransId="{A76CA495-8E14-4A59-95D8-D047B74DB7D0}" sibTransId="{34A764F2-829B-4A23-A673-AE860BB91014}"/>
    <dgm:cxn modelId="{29D8077F-6866-422B-A81C-2287E93CE297}" srcId="{E9AF5941-C70F-49F7-92A3-904885F1B6A7}" destId="{26F28D6D-2296-4543-8473-CB8AE7121655}" srcOrd="2" destOrd="0" parTransId="{E844DBFF-2892-49BD-BCDE-564CA44B5CD6}" sibTransId="{D0FCE221-19CE-4461-866B-B43EC495A35D}"/>
    <dgm:cxn modelId="{604CC08E-906B-4FC1-99A9-55007A8FA4F4}" type="presOf" srcId="{A1BD71F9-2496-4385-A454-A6FEB4259949}" destId="{B1D23106-454C-4BC4-802C-17B06F01405C}" srcOrd="0" destOrd="0" presId="urn:microsoft.com/office/officeart/2005/8/layout/lProcess2"/>
    <dgm:cxn modelId="{252F7090-D21D-4A00-9D4B-802886CBBF87}" srcId="{9FC2542D-D229-4E06-B6FA-0604EB7241DE}" destId="{FC71E060-96FE-497E-AB5E-649CFB4BF698}" srcOrd="0" destOrd="0" parTransId="{3EB6028C-BE43-48EA-BEBF-F399E6E44DC5}" sibTransId="{1874167B-D806-4465-BF0A-7787F722A2E6}"/>
    <dgm:cxn modelId="{22F74A92-5E57-45DA-A987-A31F49C5493A}" srcId="{2DDD164A-F9FC-4E4F-87B5-796A48DEAF5B}" destId="{FE4211DF-C874-4CAD-B55F-C1CF91C232C3}" srcOrd="3" destOrd="0" parTransId="{802303E1-E8AD-4022-9BA2-E21662E6D78A}" sibTransId="{A54C1F74-D3E1-47D6-BCFC-580A550FF68E}"/>
    <dgm:cxn modelId="{D3802A95-E86A-4BB5-BDEF-9911CE56F7C3}" type="presOf" srcId="{96D2196B-9EDD-4EC1-9CE5-BB165C294B1D}" destId="{F73CDE77-1548-49A5-B9DF-6B4FA3AC5A5E}" srcOrd="0" destOrd="0" presId="urn:microsoft.com/office/officeart/2005/8/layout/lProcess2"/>
    <dgm:cxn modelId="{4C1888AA-D25C-4083-80BD-BAA1A6319CAC}" type="presOf" srcId="{2DDD164A-F9FC-4E4F-87B5-796A48DEAF5B}" destId="{B3B381C8-3037-46C7-B53A-2F048285EE64}" srcOrd="1" destOrd="0" presId="urn:microsoft.com/office/officeart/2005/8/layout/lProcess2"/>
    <dgm:cxn modelId="{0404C4B7-5CC4-4FF3-ABCA-AD97123CA91A}" type="presOf" srcId="{7D59B940-3BD4-4E45-85AA-39D8B32DD486}" destId="{47077F21-AF8B-4C1B-A9F8-865E47C6019D}" srcOrd="0" destOrd="0" presId="urn:microsoft.com/office/officeart/2005/8/layout/lProcess2"/>
    <dgm:cxn modelId="{BEB255BF-78A9-45BD-A710-ECD919AB2CB6}" type="presOf" srcId="{B61A37C2-8BFF-4BEA-824B-5A870EADBD4C}" destId="{5FBC9051-E784-4361-90E4-E68C735D6592}" srcOrd="0" destOrd="0" presId="urn:microsoft.com/office/officeart/2005/8/layout/lProcess2"/>
    <dgm:cxn modelId="{C760B1BF-7A49-472D-B9C8-88EFE65BC2CA}" type="presOf" srcId="{ED502592-2891-4DF1-AC06-05023F94673C}" destId="{C5AA2A4E-F93E-4B6D-821D-37A779DACA43}" srcOrd="0" destOrd="0" presId="urn:microsoft.com/office/officeart/2005/8/layout/lProcess2"/>
    <dgm:cxn modelId="{EEC562C0-647C-49F5-90C6-195F69108875}" type="presOf" srcId="{9006D74C-FB26-4915-A9CD-3CB9FD1FBE50}" destId="{B9E4FB4E-2418-4893-BD05-3641C157A22D}" srcOrd="0" destOrd="0" presId="urn:microsoft.com/office/officeart/2005/8/layout/lProcess2"/>
    <dgm:cxn modelId="{6D399EC1-9DBB-47C9-971E-917B74743BA8}" type="presOf" srcId="{9FC2542D-D229-4E06-B6FA-0604EB7241DE}" destId="{2839B573-7A86-4381-A53E-097B95333BE2}" srcOrd="0" destOrd="0" presId="urn:microsoft.com/office/officeart/2005/8/layout/lProcess2"/>
    <dgm:cxn modelId="{AF7CE3C9-9F50-4B12-86CA-3F18A7A8799E}" type="presOf" srcId="{E9AF5941-C70F-49F7-92A3-904885F1B6A7}" destId="{9FF59AA2-63C2-4A68-A0A3-C0B5347C6260}" srcOrd="0" destOrd="0" presId="urn:microsoft.com/office/officeart/2005/8/layout/lProcess2"/>
    <dgm:cxn modelId="{658BF4CF-D814-45C7-97DC-97431C89C154}" srcId="{AF8477E6-8FB0-4459-85C5-EC586C4711AB}" destId="{ED502592-2891-4DF1-AC06-05023F94673C}" srcOrd="2" destOrd="0" parTransId="{294D6466-D2E0-4A8F-AE04-94A8E1798FFB}" sibTransId="{D0941A91-D6CD-4F2A-9197-3553431C29B1}"/>
    <dgm:cxn modelId="{56CB7AD2-C414-4B94-858D-D21A30DB3F39}" srcId="{E9AF5941-C70F-49F7-92A3-904885F1B6A7}" destId="{CD4411FF-FB75-4E51-A7C3-FC33D2910E0B}" srcOrd="1" destOrd="0" parTransId="{87CB24AC-B089-49CB-A73D-4BFE21EE0B74}" sibTransId="{F8A6D38B-6525-4D90-890E-92B628067B63}"/>
    <dgm:cxn modelId="{1377B4D7-AB4B-4853-9EFA-7235BADD3D59}" type="presOf" srcId="{CD4411FF-FB75-4E51-A7C3-FC33D2910E0B}" destId="{D3900190-D6A2-43EB-B1E0-D4CAE73A7E23}" srcOrd="0" destOrd="0" presId="urn:microsoft.com/office/officeart/2005/8/layout/lProcess2"/>
    <dgm:cxn modelId="{151DA4DC-77DC-41A1-A03D-D6E9FB00F75E}" type="presOf" srcId="{9FC2542D-D229-4E06-B6FA-0604EB7241DE}" destId="{BBB7E600-65A6-4171-B3A7-BC7D6747E151}" srcOrd="1" destOrd="0" presId="urn:microsoft.com/office/officeart/2005/8/layout/lProcess2"/>
    <dgm:cxn modelId="{9CD125DF-1EBB-47EE-BF35-7C82B46F48B1}" srcId="{E9AF5941-C70F-49F7-92A3-904885F1B6A7}" destId="{A1BD71F9-2496-4385-A454-A6FEB4259949}" srcOrd="0" destOrd="0" parTransId="{88DA9FC8-55F1-4568-8E5D-B3EF6D2E3AAF}" sibTransId="{EAF596F4-C004-4D46-903E-3875C926DB72}"/>
    <dgm:cxn modelId="{653B95DF-4D7F-445D-BDC5-14FED7BF37B5}" type="presOf" srcId="{FE4211DF-C874-4CAD-B55F-C1CF91C232C3}" destId="{28C37DC7-BC7B-40F5-BAEC-F63A9D349390}" srcOrd="0" destOrd="0" presId="urn:microsoft.com/office/officeart/2005/8/layout/lProcess2"/>
    <dgm:cxn modelId="{B4E644E2-F212-42DB-AB08-D66BF84B1E6B}" type="presOf" srcId="{AF8477E6-8FB0-4459-85C5-EC586C4711AB}" destId="{171CB7BE-EA2B-4703-923D-D38E0A047252}" srcOrd="0" destOrd="0" presId="urn:microsoft.com/office/officeart/2005/8/layout/lProcess2"/>
    <dgm:cxn modelId="{FFB9DEE4-0882-41EE-A109-31877A1BF442}" srcId="{AF8477E6-8FB0-4459-85C5-EC586C4711AB}" destId="{9FC2542D-D229-4E06-B6FA-0604EB7241DE}" srcOrd="3" destOrd="0" parTransId="{BCA32F34-29AC-4EE0-8DC8-14574CCDC514}" sibTransId="{DE4ADFD5-E5C4-44B7-9E44-967FEACD90F6}"/>
    <dgm:cxn modelId="{25E376E6-886D-44A5-8821-05D7108B6F8C}" type="presOf" srcId="{B3D79AE3-DC16-49AE-8483-B5BF6D1D5A2A}" destId="{C860903C-5D2B-4A84-BA36-432E06410D0C}" srcOrd="0" destOrd="0" presId="urn:microsoft.com/office/officeart/2005/8/layout/lProcess2"/>
    <dgm:cxn modelId="{6E5DEBF2-8CC9-44FD-BC5A-0EE32CF54456}" srcId="{2DDD164A-F9FC-4E4F-87B5-796A48DEAF5B}" destId="{B61A37C2-8BFF-4BEA-824B-5A870EADBD4C}" srcOrd="1" destOrd="0" parTransId="{3EE51ABF-C7C5-424B-8083-47B3E6907B6A}" sibTransId="{DCCCB941-0D6E-421A-877E-6EE10A56224F}"/>
    <dgm:cxn modelId="{429367F4-6D9C-444B-B76D-07CD01CE58E8}" srcId="{AF8477E6-8FB0-4459-85C5-EC586C4711AB}" destId="{2DDD164A-F9FC-4E4F-87B5-796A48DEAF5B}" srcOrd="0" destOrd="0" parTransId="{01175C60-0CC3-492D-A5EA-84478ADC7BA2}" sibTransId="{D452B2B6-EAF8-4639-AAD4-A2CB28CD2BB9}"/>
    <dgm:cxn modelId="{0807D8FA-5B9F-4A3A-8B4F-C6D2F275D8A5}" srcId="{2DDD164A-F9FC-4E4F-87B5-796A48DEAF5B}" destId="{3B865483-1B40-4C7F-9CA3-0812FF0D65CD}" srcOrd="0" destOrd="0" parTransId="{DB96553E-214E-49CA-8353-EA02578198A9}" sibTransId="{959EBA56-F1B5-4CDC-B48E-9123DE456433}"/>
    <dgm:cxn modelId="{B76610FD-8AA6-4589-96E9-343D01D0164A}" srcId="{9FC2542D-D229-4E06-B6FA-0604EB7241DE}" destId="{9006D74C-FB26-4915-A9CD-3CB9FD1FBE50}" srcOrd="2" destOrd="0" parTransId="{111843D4-012E-4A95-9C89-E0398E6E8358}" sibTransId="{FCDDB839-0FB4-41C8-97BE-49934C5C3A87}"/>
    <dgm:cxn modelId="{E519B646-128D-4290-AB76-6A9C916650AD}" type="presParOf" srcId="{171CB7BE-EA2B-4703-923D-D38E0A047252}" destId="{A48D0B0F-6BC6-4E67-A202-C30EB201D81F}" srcOrd="0" destOrd="0" presId="urn:microsoft.com/office/officeart/2005/8/layout/lProcess2"/>
    <dgm:cxn modelId="{134E788B-D714-46CB-A553-C6A47E33507F}" type="presParOf" srcId="{A48D0B0F-6BC6-4E67-A202-C30EB201D81F}" destId="{DCE38D0F-F82A-4746-924D-4CD15B1914CE}" srcOrd="0" destOrd="0" presId="urn:microsoft.com/office/officeart/2005/8/layout/lProcess2"/>
    <dgm:cxn modelId="{0F95C90F-434A-4EB7-B05F-AF50C2832BFB}" type="presParOf" srcId="{A48D0B0F-6BC6-4E67-A202-C30EB201D81F}" destId="{B3B381C8-3037-46C7-B53A-2F048285EE64}" srcOrd="1" destOrd="0" presId="urn:microsoft.com/office/officeart/2005/8/layout/lProcess2"/>
    <dgm:cxn modelId="{E816F419-EA89-4F28-9911-FBE347E59F7B}" type="presParOf" srcId="{A48D0B0F-6BC6-4E67-A202-C30EB201D81F}" destId="{950F5D93-8672-46ED-BC34-56A508D5F89E}" srcOrd="2" destOrd="0" presId="urn:microsoft.com/office/officeart/2005/8/layout/lProcess2"/>
    <dgm:cxn modelId="{2ADB9411-BCF0-4298-B3E1-A5C150E307AA}" type="presParOf" srcId="{950F5D93-8672-46ED-BC34-56A508D5F89E}" destId="{CA44A68D-C59B-4651-BEAE-127C51C7674C}" srcOrd="0" destOrd="0" presId="urn:microsoft.com/office/officeart/2005/8/layout/lProcess2"/>
    <dgm:cxn modelId="{DE22DAD7-3FF7-4B46-90B6-DD48C1F272F3}" type="presParOf" srcId="{CA44A68D-C59B-4651-BEAE-127C51C7674C}" destId="{B5B1EEAC-327D-41EF-BFEF-312FF52C8FC8}" srcOrd="0" destOrd="0" presId="urn:microsoft.com/office/officeart/2005/8/layout/lProcess2"/>
    <dgm:cxn modelId="{FD3A0269-7183-4238-BE18-8FB6FE03CD91}" type="presParOf" srcId="{CA44A68D-C59B-4651-BEAE-127C51C7674C}" destId="{239C8632-3408-49BB-9CEC-6C1DB73FA453}" srcOrd="1" destOrd="0" presId="urn:microsoft.com/office/officeart/2005/8/layout/lProcess2"/>
    <dgm:cxn modelId="{412D5059-D339-446F-A4E3-2C2A7E835A7A}" type="presParOf" srcId="{CA44A68D-C59B-4651-BEAE-127C51C7674C}" destId="{5FBC9051-E784-4361-90E4-E68C735D6592}" srcOrd="2" destOrd="0" presId="urn:microsoft.com/office/officeart/2005/8/layout/lProcess2"/>
    <dgm:cxn modelId="{C95221F5-8992-458C-8959-2EEA203F6625}" type="presParOf" srcId="{CA44A68D-C59B-4651-BEAE-127C51C7674C}" destId="{BA46FFF1-5260-494A-9314-170B2E01819E}" srcOrd="3" destOrd="0" presId="urn:microsoft.com/office/officeart/2005/8/layout/lProcess2"/>
    <dgm:cxn modelId="{2790433F-34E5-45E1-9810-3512C014A16B}" type="presParOf" srcId="{CA44A68D-C59B-4651-BEAE-127C51C7674C}" destId="{79D7BE91-D966-4F76-B4A3-E262A993EEA7}" srcOrd="4" destOrd="0" presId="urn:microsoft.com/office/officeart/2005/8/layout/lProcess2"/>
    <dgm:cxn modelId="{D981AF78-20DA-41B2-9895-0936DB7D936D}" type="presParOf" srcId="{CA44A68D-C59B-4651-BEAE-127C51C7674C}" destId="{4ABC090B-B8D5-4768-B791-91D1C0DBA298}" srcOrd="5" destOrd="0" presId="urn:microsoft.com/office/officeart/2005/8/layout/lProcess2"/>
    <dgm:cxn modelId="{6ADF410F-B440-4CD7-827B-DB7D147EF054}" type="presParOf" srcId="{CA44A68D-C59B-4651-BEAE-127C51C7674C}" destId="{28C37DC7-BC7B-40F5-BAEC-F63A9D349390}" srcOrd="6" destOrd="0" presId="urn:microsoft.com/office/officeart/2005/8/layout/lProcess2"/>
    <dgm:cxn modelId="{C832C92F-B2AF-4186-838A-00DFFB5A96B6}" type="presParOf" srcId="{171CB7BE-EA2B-4703-923D-D38E0A047252}" destId="{64886933-FFED-4B0D-A143-C60F7A06BB5E}" srcOrd="1" destOrd="0" presId="urn:microsoft.com/office/officeart/2005/8/layout/lProcess2"/>
    <dgm:cxn modelId="{329D0967-A31A-4B2B-BEE1-34CCEB68865D}" type="presParOf" srcId="{171CB7BE-EA2B-4703-923D-D38E0A047252}" destId="{3BE3E79E-EB38-49FE-8D92-E710F635A1FA}" srcOrd="2" destOrd="0" presId="urn:microsoft.com/office/officeart/2005/8/layout/lProcess2"/>
    <dgm:cxn modelId="{2E2AFC6F-40D8-4FB5-9F37-773CB9E4099D}" type="presParOf" srcId="{3BE3E79E-EB38-49FE-8D92-E710F635A1FA}" destId="{9FF59AA2-63C2-4A68-A0A3-C0B5347C6260}" srcOrd="0" destOrd="0" presId="urn:microsoft.com/office/officeart/2005/8/layout/lProcess2"/>
    <dgm:cxn modelId="{38209649-63BC-4699-8255-D05792E8EE75}" type="presParOf" srcId="{3BE3E79E-EB38-49FE-8D92-E710F635A1FA}" destId="{F14171C9-6F22-4C2D-B556-7C09AE7EA556}" srcOrd="1" destOrd="0" presId="urn:microsoft.com/office/officeart/2005/8/layout/lProcess2"/>
    <dgm:cxn modelId="{42709768-6397-4E70-906C-57663C3EB9E9}" type="presParOf" srcId="{3BE3E79E-EB38-49FE-8D92-E710F635A1FA}" destId="{5B5BC22E-5046-4F42-911B-1684E30C5231}" srcOrd="2" destOrd="0" presId="urn:microsoft.com/office/officeart/2005/8/layout/lProcess2"/>
    <dgm:cxn modelId="{EB6031E3-7BCD-4383-98FB-532586B03F47}" type="presParOf" srcId="{5B5BC22E-5046-4F42-911B-1684E30C5231}" destId="{F2E514F7-2C10-4030-A20A-D5EAA4BF0FBF}" srcOrd="0" destOrd="0" presId="urn:microsoft.com/office/officeart/2005/8/layout/lProcess2"/>
    <dgm:cxn modelId="{32229DE8-34D1-4A2A-A5E1-62BB4502EE39}" type="presParOf" srcId="{F2E514F7-2C10-4030-A20A-D5EAA4BF0FBF}" destId="{B1D23106-454C-4BC4-802C-17B06F01405C}" srcOrd="0" destOrd="0" presId="urn:microsoft.com/office/officeart/2005/8/layout/lProcess2"/>
    <dgm:cxn modelId="{AC06E6DB-29EC-49B2-B4BA-A336FDD8F845}" type="presParOf" srcId="{F2E514F7-2C10-4030-A20A-D5EAA4BF0FBF}" destId="{C4296133-76A6-4398-8C83-B2314A9314D3}" srcOrd="1" destOrd="0" presId="urn:microsoft.com/office/officeart/2005/8/layout/lProcess2"/>
    <dgm:cxn modelId="{CFBF0BDA-0809-4AEE-A435-5C90F281AAA8}" type="presParOf" srcId="{F2E514F7-2C10-4030-A20A-D5EAA4BF0FBF}" destId="{D3900190-D6A2-43EB-B1E0-D4CAE73A7E23}" srcOrd="2" destOrd="0" presId="urn:microsoft.com/office/officeart/2005/8/layout/lProcess2"/>
    <dgm:cxn modelId="{5879A7F9-4E1A-420D-8DA3-1B4E7FDAB953}" type="presParOf" srcId="{F2E514F7-2C10-4030-A20A-D5EAA4BF0FBF}" destId="{6643CE89-033C-4EB5-8D0D-14AA888A93E8}" srcOrd="3" destOrd="0" presId="urn:microsoft.com/office/officeart/2005/8/layout/lProcess2"/>
    <dgm:cxn modelId="{54D39A50-DDCD-47BD-831B-4465388035FB}" type="presParOf" srcId="{F2E514F7-2C10-4030-A20A-D5EAA4BF0FBF}" destId="{8D75BE9B-B3DC-4A79-A4DC-47106090A2BA}" srcOrd="4" destOrd="0" presId="urn:microsoft.com/office/officeart/2005/8/layout/lProcess2"/>
    <dgm:cxn modelId="{3C1ECBD5-1654-475C-B61E-5E4AC511FA3B}" type="presParOf" srcId="{F2E514F7-2C10-4030-A20A-D5EAA4BF0FBF}" destId="{60CECFC5-FB1B-41FA-AC53-B61D8F76CB82}" srcOrd="5" destOrd="0" presId="urn:microsoft.com/office/officeart/2005/8/layout/lProcess2"/>
    <dgm:cxn modelId="{5B154A93-09A5-4E90-A7E6-57692C8D330A}" type="presParOf" srcId="{F2E514F7-2C10-4030-A20A-D5EAA4BF0FBF}" destId="{1627D09C-351C-49AC-98AA-26AFAC60D9A2}" srcOrd="6" destOrd="0" presId="urn:microsoft.com/office/officeart/2005/8/layout/lProcess2"/>
    <dgm:cxn modelId="{45A2A2BA-21FF-458F-8273-0E5348E85A45}" type="presParOf" srcId="{F2E514F7-2C10-4030-A20A-D5EAA4BF0FBF}" destId="{5EA5EAD6-3D3D-4331-8C08-0A28680D44EA}" srcOrd="7" destOrd="0" presId="urn:microsoft.com/office/officeart/2005/8/layout/lProcess2"/>
    <dgm:cxn modelId="{84E1A515-76EB-412C-8BB8-049983F5DFE6}" type="presParOf" srcId="{F2E514F7-2C10-4030-A20A-D5EAA4BF0FBF}" destId="{397F0599-D223-4475-ACE1-14471988C608}" srcOrd="8" destOrd="0" presId="urn:microsoft.com/office/officeart/2005/8/layout/lProcess2"/>
    <dgm:cxn modelId="{8AB4F3F7-C3E7-4189-98C5-35190E7E2C2C}" type="presParOf" srcId="{F2E514F7-2C10-4030-A20A-D5EAA4BF0FBF}" destId="{240D7FF3-E497-46DC-BF69-C0B0DC37F108}" srcOrd="9" destOrd="0" presId="urn:microsoft.com/office/officeart/2005/8/layout/lProcess2"/>
    <dgm:cxn modelId="{09230491-5E47-4D1A-9536-FA8A650255B8}" type="presParOf" srcId="{F2E514F7-2C10-4030-A20A-D5EAA4BF0FBF}" destId="{C9933E41-1FC3-45ED-BCAE-B667BC4F7463}" srcOrd="10" destOrd="0" presId="urn:microsoft.com/office/officeart/2005/8/layout/lProcess2"/>
    <dgm:cxn modelId="{F8921488-1774-4A31-8060-46D83449C406}" type="presParOf" srcId="{171CB7BE-EA2B-4703-923D-D38E0A047252}" destId="{4F17C23E-F06A-4EB9-A65D-BB3F2A0B8C4D}" srcOrd="3" destOrd="0" presId="urn:microsoft.com/office/officeart/2005/8/layout/lProcess2"/>
    <dgm:cxn modelId="{37B1D629-AD24-43C7-B137-42A17182DF19}" type="presParOf" srcId="{171CB7BE-EA2B-4703-923D-D38E0A047252}" destId="{74393BC0-3AE8-4EB5-A01E-972875CDDD94}" srcOrd="4" destOrd="0" presId="urn:microsoft.com/office/officeart/2005/8/layout/lProcess2"/>
    <dgm:cxn modelId="{14B0B10D-8979-42AB-92C4-548B1F7C1C74}" type="presParOf" srcId="{74393BC0-3AE8-4EB5-A01E-972875CDDD94}" destId="{C5AA2A4E-F93E-4B6D-821D-37A779DACA43}" srcOrd="0" destOrd="0" presId="urn:microsoft.com/office/officeart/2005/8/layout/lProcess2"/>
    <dgm:cxn modelId="{B7844C65-81B6-4799-B132-24553B0662AD}" type="presParOf" srcId="{74393BC0-3AE8-4EB5-A01E-972875CDDD94}" destId="{49EDC81F-EDF2-4EAB-8E3F-C67880AADF3E}" srcOrd="1" destOrd="0" presId="urn:microsoft.com/office/officeart/2005/8/layout/lProcess2"/>
    <dgm:cxn modelId="{B312E007-408D-4795-88E0-B0D59874E0A7}" type="presParOf" srcId="{74393BC0-3AE8-4EB5-A01E-972875CDDD94}" destId="{FA3DA5F3-5F97-4B4C-8B3A-F2DF8B0EC208}" srcOrd="2" destOrd="0" presId="urn:microsoft.com/office/officeart/2005/8/layout/lProcess2"/>
    <dgm:cxn modelId="{EE096CBC-9415-4C5E-9839-EBAEAF9A3271}" type="presParOf" srcId="{FA3DA5F3-5F97-4B4C-8B3A-F2DF8B0EC208}" destId="{2AF91E21-2410-429D-9F71-034A70FC9B1B}" srcOrd="0" destOrd="0" presId="urn:microsoft.com/office/officeart/2005/8/layout/lProcess2"/>
    <dgm:cxn modelId="{4FA58021-C0E5-4736-B9AB-C70EA7E9FEE8}" type="presParOf" srcId="{2AF91E21-2410-429D-9F71-034A70FC9B1B}" destId="{C860903C-5D2B-4A84-BA36-432E06410D0C}" srcOrd="0" destOrd="0" presId="urn:microsoft.com/office/officeart/2005/8/layout/lProcess2"/>
    <dgm:cxn modelId="{B9D249CF-2922-4839-ADE3-7347AE380B0A}" type="presParOf" srcId="{2AF91E21-2410-429D-9F71-034A70FC9B1B}" destId="{A3F964AF-BA0D-4A5F-9A02-8E6A3E434D52}" srcOrd="1" destOrd="0" presId="urn:microsoft.com/office/officeart/2005/8/layout/lProcess2"/>
    <dgm:cxn modelId="{285E932B-E172-438E-9C97-28CCBDDB411E}" type="presParOf" srcId="{2AF91E21-2410-429D-9F71-034A70FC9B1B}" destId="{47077F21-AF8B-4C1B-A9F8-865E47C6019D}" srcOrd="2" destOrd="0" presId="urn:microsoft.com/office/officeart/2005/8/layout/lProcess2"/>
    <dgm:cxn modelId="{D442B798-1C09-494E-89BA-17E9E66F8AB1}" type="presParOf" srcId="{171CB7BE-EA2B-4703-923D-D38E0A047252}" destId="{A2198BEA-2613-4D58-B078-D631C0BDBC6A}" srcOrd="5" destOrd="0" presId="urn:microsoft.com/office/officeart/2005/8/layout/lProcess2"/>
    <dgm:cxn modelId="{E9B4EE03-F9B5-4476-9D16-1274C7DBF845}" type="presParOf" srcId="{171CB7BE-EA2B-4703-923D-D38E0A047252}" destId="{ED678F7E-F386-40BC-AF1D-64E77C9BCB22}" srcOrd="6" destOrd="0" presId="urn:microsoft.com/office/officeart/2005/8/layout/lProcess2"/>
    <dgm:cxn modelId="{455472CA-51BF-43D1-BE60-E37DF480872C}" type="presParOf" srcId="{ED678F7E-F386-40BC-AF1D-64E77C9BCB22}" destId="{2839B573-7A86-4381-A53E-097B95333BE2}" srcOrd="0" destOrd="0" presId="urn:microsoft.com/office/officeart/2005/8/layout/lProcess2"/>
    <dgm:cxn modelId="{466342A1-CA86-419B-A001-8BF1456790B4}" type="presParOf" srcId="{ED678F7E-F386-40BC-AF1D-64E77C9BCB22}" destId="{BBB7E600-65A6-4171-B3A7-BC7D6747E151}" srcOrd="1" destOrd="0" presId="urn:microsoft.com/office/officeart/2005/8/layout/lProcess2"/>
    <dgm:cxn modelId="{48183E5D-3CD9-4922-925E-DF5181028617}" type="presParOf" srcId="{ED678F7E-F386-40BC-AF1D-64E77C9BCB22}" destId="{28A5DEF7-67FA-4762-9A1F-80218F1890CC}" srcOrd="2" destOrd="0" presId="urn:microsoft.com/office/officeart/2005/8/layout/lProcess2"/>
    <dgm:cxn modelId="{5289113B-C8C6-4C02-8A08-20D8C3AB5F54}" type="presParOf" srcId="{28A5DEF7-67FA-4762-9A1F-80218F1890CC}" destId="{7CE310AA-BA32-402F-BD1F-A105F31712F3}" srcOrd="0" destOrd="0" presId="urn:microsoft.com/office/officeart/2005/8/layout/lProcess2"/>
    <dgm:cxn modelId="{9179C4B4-030F-4B1E-A3EB-45D441C3118E}" type="presParOf" srcId="{7CE310AA-BA32-402F-BD1F-A105F31712F3}" destId="{7297763A-1F18-4C0D-B058-49C1328FB690}" srcOrd="0" destOrd="0" presId="urn:microsoft.com/office/officeart/2005/8/layout/lProcess2"/>
    <dgm:cxn modelId="{E3C1FC8E-DF12-48C0-8405-3749A0245514}" type="presParOf" srcId="{7CE310AA-BA32-402F-BD1F-A105F31712F3}" destId="{7E4CCF38-07E4-4394-94DF-E380AB1B8B6C}" srcOrd="1" destOrd="0" presId="urn:microsoft.com/office/officeart/2005/8/layout/lProcess2"/>
    <dgm:cxn modelId="{1D956245-B79D-4D1D-B199-FBC26AE30302}" type="presParOf" srcId="{7CE310AA-BA32-402F-BD1F-A105F31712F3}" destId="{F73CDE77-1548-49A5-B9DF-6B4FA3AC5A5E}" srcOrd="2" destOrd="0" presId="urn:microsoft.com/office/officeart/2005/8/layout/lProcess2"/>
    <dgm:cxn modelId="{1FDA3102-FA7B-423F-8038-D67C6556578F}" type="presParOf" srcId="{7CE310AA-BA32-402F-BD1F-A105F31712F3}" destId="{077F8045-C2FA-4512-87AF-BD8C5AC629E8}" srcOrd="3" destOrd="0" presId="urn:microsoft.com/office/officeart/2005/8/layout/lProcess2"/>
    <dgm:cxn modelId="{1424A4BB-94D5-4BC9-9622-FB57D7D836B9}" type="presParOf" srcId="{7CE310AA-BA32-402F-BD1F-A105F31712F3}" destId="{B9E4FB4E-2418-4893-BD05-3641C157A22D}"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32AB3D-CFB1-43D1-86ED-246A4DCF6FC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fr-FR"/>
        </a:p>
      </dgm:t>
    </dgm:pt>
    <dgm:pt modelId="{190DE574-2304-4EE9-9582-3016F829B90E}">
      <dgm:prSet phldrT="[Texte]"/>
      <dgm:spPr/>
      <dgm:t>
        <a:bodyPr/>
        <a:lstStyle/>
        <a:p>
          <a:r>
            <a:rPr lang="fr-FR" dirty="0"/>
            <a:t>Seuil de financement : 50 000 € coût total. </a:t>
          </a:r>
        </a:p>
      </dgm:t>
    </dgm:pt>
    <dgm:pt modelId="{91345F21-5E4E-4058-9B88-375306ADD2B3}" type="parTrans" cxnId="{933AADA0-DEE2-427A-A658-7FB317E8A367}">
      <dgm:prSet/>
      <dgm:spPr/>
      <dgm:t>
        <a:bodyPr/>
        <a:lstStyle/>
        <a:p>
          <a:endParaRPr lang="fr-FR"/>
        </a:p>
      </dgm:t>
    </dgm:pt>
    <dgm:pt modelId="{C80E4E45-82B9-4B26-A7C3-B72D50F50860}" type="sibTrans" cxnId="{933AADA0-DEE2-427A-A658-7FB317E8A367}">
      <dgm:prSet/>
      <dgm:spPr/>
      <dgm:t>
        <a:bodyPr/>
        <a:lstStyle/>
        <a:p>
          <a:endParaRPr lang="fr-FR"/>
        </a:p>
      </dgm:t>
    </dgm:pt>
    <dgm:pt modelId="{3C008798-661F-4EA7-BD0E-009C140A1893}">
      <dgm:prSet/>
      <dgm:spPr/>
      <dgm:t>
        <a:bodyPr/>
        <a:lstStyle/>
        <a:p>
          <a:r>
            <a:rPr lang="fr-FR"/>
            <a:t>Régime cadre exempté de notification n° SA 111728 relatif aux aides en faveur des PME pour la période 2024-2026.</a:t>
          </a:r>
          <a:endParaRPr lang="fr-FR" dirty="0"/>
        </a:p>
      </dgm:t>
    </dgm:pt>
    <dgm:pt modelId="{381F7DC3-6377-4563-8791-38635DA3860F}" type="parTrans" cxnId="{6D9C40ED-A332-4532-A8EC-BE165476D69F}">
      <dgm:prSet/>
      <dgm:spPr/>
      <dgm:t>
        <a:bodyPr/>
        <a:lstStyle/>
        <a:p>
          <a:endParaRPr lang="fr-FR"/>
        </a:p>
      </dgm:t>
    </dgm:pt>
    <dgm:pt modelId="{E026D33D-D4F5-49EA-812E-BDCCC6B96A68}" type="sibTrans" cxnId="{6D9C40ED-A332-4532-A8EC-BE165476D69F}">
      <dgm:prSet/>
      <dgm:spPr/>
      <dgm:t>
        <a:bodyPr/>
        <a:lstStyle/>
        <a:p>
          <a:endParaRPr lang="fr-FR"/>
        </a:p>
      </dgm:t>
    </dgm:pt>
    <dgm:pt modelId="{2A59EE01-9667-4E19-9FA7-779D981A0FE7}">
      <dgm:prSet/>
      <dgm:spPr/>
      <dgm:t>
        <a:bodyPr/>
        <a:lstStyle/>
        <a:p>
          <a:r>
            <a:rPr lang="fr-FR" dirty="0"/>
            <a:t>Régime cadre exempté n° SA.103603 relatif aux aides à finalité régionale (AFR)</a:t>
          </a:r>
        </a:p>
      </dgm:t>
    </dgm:pt>
    <dgm:pt modelId="{8D854C4A-6978-4363-9DA7-BF2698AC50DA}" type="parTrans" cxnId="{C5A07451-31B1-497F-8BBA-A315E7BF6F3F}">
      <dgm:prSet/>
      <dgm:spPr/>
      <dgm:t>
        <a:bodyPr/>
        <a:lstStyle/>
        <a:p>
          <a:endParaRPr lang="fr-FR"/>
        </a:p>
      </dgm:t>
    </dgm:pt>
    <dgm:pt modelId="{28B625EF-8CA9-4D15-81C2-013E92560983}" type="sibTrans" cxnId="{C5A07451-31B1-497F-8BBA-A315E7BF6F3F}">
      <dgm:prSet/>
      <dgm:spPr/>
      <dgm:t>
        <a:bodyPr/>
        <a:lstStyle/>
        <a:p>
          <a:endParaRPr lang="fr-FR"/>
        </a:p>
      </dgm:t>
    </dgm:pt>
    <dgm:pt modelId="{C1E085EC-692D-49AB-866A-599A1B18A224}">
      <dgm:prSet phldrT="[Texte]"/>
      <dgm:spPr/>
      <dgm:t>
        <a:bodyPr/>
        <a:lstStyle/>
        <a:p>
          <a:r>
            <a:rPr lang="fr-MQ" dirty="0"/>
            <a:t>taux </a:t>
          </a:r>
          <a:r>
            <a:rPr lang="fr-FR" dirty="0"/>
            <a:t>moyen</a:t>
          </a:r>
          <a:r>
            <a:rPr lang="fr-MQ" dirty="0"/>
            <a:t> d’intervention du FEDER est de </a:t>
          </a:r>
          <a:r>
            <a:rPr lang="fr-FR" dirty="0"/>
            <a:t>60</a:t>
          </a:r>
          <a:r>
            <a:rPr lang="fr-MQ" dirty="0"/>
            <a:t>% des dépenses éligibles </a:t>
          </a:r>
          <a:endParaRPr lang="fr-FR" dirty="0"/>
        </a:p>
      </dgm:t>
    </dgm:pt>
    <dgm:pt modelId="{22E4812E-434B-4FD4-9B2A-B3D21D8B588C}" type="parTrans" cxnId="{676778D5-8ACC-44D2-9E2C-4AA6C626EFEF}">
      <dgm:prSet/>
      <dgm:spPr/>
      <dgm:t>
        <a:bodyPr/>
        <a:lstStyle/>
        <a:p>
          <a:endParaRPr lang="fr-FR"/>
        </a:p>
      </dgm:t>
    </dgm:pt>
    <dgm:pt modelId="{C2310E5C-9971-44F7-8F8B-BAD9E661B1A6}" type="sibTrans" cxnId="{676778D5-8ACC-44D2-9E2C-4AA6C626EFEF}">
      <dgm:prSet/>
      <dgm:spPr/>
      <dgm:t>
        <a:bodyPr/>
        <a:lstStyle/>
        <a:p>
          <a:endParaRPr lang="fr-FR"/>
        </a:p>
      </dgm:t>
    </dgm:pt>
    <dgm:pt modelId="{8E905171-37D6-4C95-9E60-34C40BC67662}" type="pres">
      <dgm:prSet presAssocID="{E732AB3D-CFB1-43D1-86ED-246A4DCF6FC1}" presName="diagram" presStyleCnt="0">
        <dgm:presLayoutVars>
          <dgm:dir/>
          <dgm:resizeHandles val="exact"/>
        </dgm:presLayoutVars>
      </dgm:prSet>
      <dgm:spPr/>
    </dgm:pt>
    <dgm:pt modelId="{5ADFC209-9633-45B7-AD51-DE071D875267}" type="pres">
      <dgm:prSet presAssocID="{190DE574-2304-4EE9-9582-3016F829B90E}" presName="node" presStyleLbl="node1" presStyleIdx="0" presStyleCnt="4">
        <dgm:presLayoutVars>
          <dgm:bulletEnabled val="1"/>
        </dgm:presLayoutVars>
      </dgm:prSet>
      <dgm:spPr/>
    </dgm:pt>
    <dgm:pt modelId="{542FC138-0B78-4A64-9FD3-37B579D78A89}" type="pres">
      <dgm:prSet presAssocID="{C80E4E45-82B9-4B26-A7C3-B72D50F50860}" presName="sibTrans" presStyleCnt="0"/>
      <dgm:spPr/>
    </dgm:pt>
    <dgm:pt modelId="{5CBE15FF-950D-46D0-9B35-B2F256B7A9B4}" type="pres">
      <dgm:prSet presAssocID="{C1E085EC-692D-49AB-866A-599A1B18A224}" presName="node" presStyleLbl="node1" presStyleIdx="1" presStyleCnt="4">
        <dgm:presLayoutVars>
          <dgm:bulletEnabled val="1"/>
        </dgm:presLayoutVars>
      </dgm:prSet>
      <dgm:spPr/>
    </dgm:pt>
    <dgm:pt modelId="{0D3F6066-7B79-460A-8BA9-7C54C0593E0B}" type="pres">
      <dgm:prSet presAssocID="{C2310E5C-9971-44F7-8F8B-BAD9E661B1A6}" presName="sibTrans" presStyleCnt="0"/>
      <dgm:spPr/>
    </dgm:pt>
    <dgm:pt modelId="{3EC7E06A-DED5-4743-A501-980188BFA535}" type="pres">
      <dgm:prSet presAssocID="{3C008798-661F-4EA7-BD0E-009C140A1893}" presName="node" presStyleLbl="node1" presStyleIdx="2" presStyleCnt="4">
        <dgm:presLayoutVars>
          <dgm:bulletEnabled val="1"/>
        </dgm:presLayoutVars>
      </dgm:prSet>
      <dgm:spPr/>
    </dgm:pt>
    <dgm:pt modelId="{0BBBC838-CD41-455F-9759-A2BF6468C29F}" type="pres">
      <dgm:prSet presAssocID="{E026D33D-D4F5-49EA-812E-BDCCC6B96A68}" presName="sibTrans" presStyleCnt="0"/>
      <dgm:spPr/>
    </dgm:pt>
    <dgm:pt modelId="{8C91B996-CABF-4610-AB44-25A6630C5B14}" type="pres">
      <dgm:prSet presAssocID="{2A59EE01-9667-4E19-9FA7-779D981A0FE7}" presName="node" presStyleLbl="node1" presStyleIdx="3" presStyleCnt="4">
        <dgm:presLayoutVars>
          <dgm:bulletEnabled val="1"/>
        </dgm:presLayoutVars>
      </dgm:prSet>
      <dgm:spPr/>
    </dgm:pt>
  </dgm:ptLst>
  <dgm:cxnLst>
    <dgm:cxn modelId="{300A660A-04CE-4884-8F7C-72B06DC63004}" type="presOf" srcId="{C1E085EC-692D-49AB-866A-599A1B18A224}" destId="{5CBE15FF-950D-46D0-9B35-B2F256B7A9B4}" srcOrd="0" destOrd="0" presId="urn:microsoft.com/office/officeart/2005/8/layout/default"/>
    <dgm:cxn modelId="{82CBF03D-FAAC-4F82-A9F2-EF66FDB6D252}" type="presOf" srcId="{2A59EE01-9667-4E19-9FA7-779D981A0FE7}" destId="{8C91B996-CABF-4610-AB44-25A6630C5B14}" srcOrd="0" destOrd="0" presId="urn:microsoft.com/office/officeart/2005/8/layout/default"/>
    <dgm:cxn modelId="{C5A07451-31B1-497F-8BBA-A315E7BF6F3F}" srcId="{E732AB3D-CFB1-43D1-86ED-246A4DCF6FC1}" destId="{2A59EE01-9667-4E19-9FA7-779D981A0FE7}" srcOrd="3" destOrd="0" parTransId="{8D854C4A-6978-4363-9DA7-BF2698AC50DA}" sibTransId="{28B625EF-8CA9-4D15-81C2-013E92560983}"/>
    <dgm:cxn modelId="{3916F79F-1348-4BFF-8127-4D1B08230E3D}" type="presOf" srcId="{3C008798-661F-4EA7-BD0E-009C140A1893}" destId="{3EC7E06A-DED5-4743-A501-980188BFA535}" srcOrd="0" destOrd="0" presId="urn:microsoft.com/office/officeart/2005/8/layout/default"/>
    <dgm:cxn modelId="{933AADA0-DEE2-427A-A658-7FB317E8A367}" srcId="{E732AB3D-CFB1-43D1-86ED-246A4DCF6FC1}" destId="{190DE574-2304-4EE9-9582-3016F829B90E}" srcOrd="0" destOrd="0" parTransId="{91345F21-5E4E-4058-9B88-375306ADD2B3}" sibTransId="{C80E4E45-82B9-4B26-A7C3-B72D50F50860}"/>
    <dgm:cxn modelId="{F0C843A3-2625-44B9-99B5-5D6550EA7A64}" type="presOf" srcId="{190DE574-2304-4EE9-9582-3016F829B90E}" destId="{5ADFC209-9633-45B7-AD51-DE071D875267}" srcOrd="0" destOrd="0" presId="urn:microsoft.com/office/officeart/2005/8/layout/default"/>
    <dgm:cxn modelId="{676778D5-8ACC-44D2-9E2C-4AA6C626EFEF}" srcId="{E732AB3D-CFB1-43D1-86ED-246A4DCF6FC1}" destId="{C1E085EC-692D-49AB-866A-599A1B18A224}" srcOrd="1" destOrd="0" parTransId="{22E4812E-434B-4FD4-9B2A-B3D21D8B588C}" sibTransId="{C2310E5C-9971-44F7-8F8B-BAD9E661B1A6}"/>
    <dgm:cxn modelId="{370A2CE4-8378-404E-B43D-5A53506443A6}" type="presOf" srcId="{E732AB3D-CFB1-43D1-86ED-246A4DCF6FC1}" destId="{8E905171-37D6-4C95-9E60-34C40BC67662}" srcOrd="0" destOrd="0" presId="urn:microsoft.com/office/officeart/2005/8/layout/default"/>
    <dgm:cxn modelId="{6D9C40ED-A332-4532-A8EC-BE165476D69F}" srcId="{E732AB3D-CFB1-43D1-86ED-246A4DCF6FC1}" destId="{3C008798-661F-4EA7-BD0E-009C140A1893}" srcOrd="2" destOrd="0" parTransId="{381F7DC3-6377-4563-8791-38635DA3860F}" sibTransId="{E026D33D-D4F5-49EA-812E-BDCCC6B96A68}"/>
    <dgm:cxn modelId="{1463736D-E6C3-4F0B-B446-039749874047}" type="presParOf" srcId="{8E905171-37D6-4C95-9E60-34C40BC67662}" destId="{5ADFC209-9633-45B7-AD51-DE071D875267}" srcOrd="0" destOrd="0" presId="urn:microsoft.com/office/officeart/2005/8/layout/default"/>
    <dgm:cxn modelId="{87189BB9-F191-486D-A363-51BA937F4849}" type="presParOf" srcId="{8E905171-37D6-4C95-9E60-34C40BC67662}" destId="{542FC138-0B78-4A64-9FD3-37B579D78A89}" srcOrd="1" destOrd="0" presId="urn:microsoft.com/office/officeart/2005/8/layout/default"/>
    <dgm:cxn modelId="{BCD45A5A-DFF7-429F-900C-6EB19CF35BE5}" type="presParOf" srcId="{8E905171-37D6-4C95-9E60-34C40BC67662}" destId="{5CBE15FF-950D-46D0-9B35-B2F256B7A9B4}" srcOrd="2" destOrd="0" presId="urn:microsoft.com/office/officeart/2005/8/layout/default"/>
    <dgm:cxn modelId="{AD2F5347-5FB0-4145-914A-31A74C02BA4B}" type="presParOf" srcId="{8E905171-37D6-4C95-9E60-34C40BC67662}" destId="{0D3F6066-7B79-460A-8BA9-7C54C0593E0B}" srcOrd="3" destOrd="0" presId="urn:microsoft.com/office/officeart/2005/8/layout/default"/>
    <dgm:cxn modelId="{10C2395C-72F8-42AF-A1E1-5EC683F0021D}" type="presParOf" srcId="{8E905171-37D6-4C95-9E60-34C40BC67662}" destId="{3EC7E06A-DED5-4743-A501-980188BFA535}" srcOrd="4" destOrd="0" presId="urn:microsoft.com/office/officeart/2005/8/layout/default"/>
    <dgm:cxn modelId="{67B3A41A-7C27-4D93-8393-2DC6DD972016}" type="presParOf" srcId="{8E905171-37D6-4C95-9E60-34C40BC67662}" destId="{0BBBC838-CD41-455F-9759-A2BF6468C29F}" srcOrd="5" destOrd="0" presId="urn:microsoft.com/office/officeart/2005/8/layout/default"/>
    <dgm:cxn modelId="{31F53D68-61BD-4388-A6E8-F741BB74DE67}" type="presParOf" srcId="{8E905171-37D6-4C95-9E60-34C40BC67662}" destId="{8C91B996-CABF-4610-AB44-25A6630C5B14}"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F8477E6-8FB0-4459-85C5-EC586C4711A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2DDD164A-F9FC-4E4F-87B5-796A48DEAF5B}">
      <dgm:prSet phldrT="[Texte]" custT="1"/>
      <dgm:spPr/>
      <dgm:t>
        <a:bodyPr/>
        <a:lstStyle/>
        <a:p>
          <a:r>
            <a:rPr lang="fr-FR" sz="3200" b="0" dirty="0"/>
            <a:t>Instruments de garantie</a:t>
          </a:r>
        </a:p>
      </dgm:t>
    </dgm:pt>
    <dgm:pt modelId="{01175C60-0CC3-492D-A5EA-84478ADC7BA2}" type="parTrans" cxnId="{429367F4-6D9C-444B-B76D-07CD01CE58E8}">
      <dgm:prSet/>
      <dgm:spPr/>
      <dgm:t>
        <a:bodyPr/>
        <a:lstStyle/>
        <a:p>
          <a:endParaRPr lang="fr-FR" sz="2800"/>
        </a:p>
      </dgm:t>
    </dgm:pt>
    <dgm:pt modelId="{D452B2B6-EAF8-4639-AAD4-A2CB28CD2BB9}" type="sibTrans" cxnId="{429367F4-6D9C-444B-B76D-07CD01CE58E8}">
      <dgm:prSet/>
      <dgm:spPr/>
      <dgm:t>
        <a:bodyPr/>
        <a:lstStyle/>
        <a:p>
          <a:endParaRPr lang="fr-FR" sz="2800"/>
        </a:p>
      </dgm:t>
    </dgm:pt>
    <dgm:pt modelId="{3B865483-1B40-4C7F-9CA3-0812FF0D65CD}">
      <dgm:prSet phldrT="[Texte]" custT="1"/>
      <dgm:spPr/>
      <dgm:t>
        <a:bodyPr/>
        <a:lstStyle/>
        <a:p>
          <a:r>
            <a:rPr lang="fr-FR" sz="1400" dirty="0">
              <a:solidFill>
                <a:srgbClr val="FF0000"/>
              </a:solidFill>
            </a:rPr>
            <a:t>Couverture Risque partielle des crédits </a:t>
          </a:r>
          <a:r>
            <a:rPr lang="fr-FR" sz="1400" dirty="0"/>
            <a:t>bancaires, prêts d’honneur et micro crédits destinés au financement d’investissements, de fonds propres, de besoin en fonds de roulement et d’exploitation. </a:t>
          </a:r>
          <a:endParaRPr lang="fr-FR" sz="1050" dirty="0"/>
        </a:p>
      </dgm:t>
    </dgm:pt>
    <dgm:pt modelId="{DB96553E-214E-49CA-8353-EA02578198A9}" type="parTrans" cxnId="{0807D8FA-5B9F-4A3A-8B4F-C6D2F275D8A5}">
      <dgm:prSet/>
      <dgm:spPr/>
      <dgm:t>
        <a:bodyPr/>
        <a:lstStyle/>
        <a:p>
          <a:endParaRPr lang="fr-FR" sz="2800"/>
        </a:p>
      </dgm:t>
    </dgm:pt>
    <dgm:pt modelId="{959EBA56-F1B5-4CDC-B48E-9123DE456433}" type="sibTrans" cxnId="{0807D8FA-5B9F-4A3A-8B4F-C6D2F275D8A5}">
      <dgm:prSet/>
      <dgm:spPr/>
      <dgm:t>
        <a:bodyPr/>
        <a:lstStyle/>
        <a:p>
          <a:endParaRPr lang="fr-FR" sz="2800"/>
        </a:p>
      </dgm:t>
    </dgm:pt>
    <dgm:pt modelId="{E9AF5941-C70F-49F7-92A3-904885F1B6A7}">
      <dgm:prSet custT="1"/>
      <dgm:spPr/>
      <dgm:t>
        <a:bodyPr/>
        <a:lstStyle/>
        <a:p>
          <a:r>
            <a:rPr lang="fr-FR" sz="2200" dirty="0"/>
            <a:t>Instruments de financement en fonds propres et quasi fonds propres ou équivalent </a:t>
          </a:r>
        </a:p>
      </dgm:t>
    </dgm:pt>
    <dgm:pt modelId="{F24CE224-A077-4E66-B30C-83435DB76E38}" type="parTrans" cxnId="{EFA4E274-F587-4D77-8A66-0BB3EDBAEA6B}">
      <dgm:prSet/>
      <dgm:spPr/>
      <dgm:t>
        <a:bodyPr/>
        <a:lstStyle/>
        <a:p>
          <a:endParaRPr lang="fr-FR" sz="2800"/>
        </a:p>
      </dgm:t>
    </dgm:pt>
    <dgm:pt modelId="{56FC5D02-5A34-40B7-9FA4-7B482DF2CC7A}" type="sibTrans" cxnId="{EFA4E274-F587-4D77-8A66-0BB3EDBAEA6B}">
      <dgm:prSet/>
      <dgm:spPr/>
      <dgm:t>
        <a:bodyPr/>
        <a:lstStyle/>
        <a:p>
          <a:endParaRPr lang="fr-FR" sz="2800"/>
        </a:p>
      </dgm:t>
    </dgm:pt>
    <dgm:pt modelId="{ED502592-2891-4DF1-AC06-05023F94673C}">
      <dgm:prSet phldrT="[Texte]" custT="1"/>
      <dgm:spPr/>
      <dgm:t>
        <a:bodyPr/>
        <a:lstStyle/>
        <a:p>
          <a:r>
            <a:rPr lang="fr-FR" sz="2200" dirty="0"/>
            <a:t>Instruments de financement en fonds propres et quasi fonds propres ou équivalent </a:t>
          </a:r>
          <a:endParaRPr lang="fr-FR" sz="2200" b="0" dirty="0"/>
        </a:p>
      </dgm:t>
    </dgm:pt>
    <dgm:pt modelId="{294D6466-D2E0-4A8F-AE04-94A8E1798FFB}" type="parTrans" cxnId="{658BF4CF-D814-45C7-97DC-97431C89C154}">
      <dgm:prSet/>
      <dgm:spPr/>
      <dgm:t>
        <a:bodyPr/>
        <a:lstStyle/>
        <a:p>
          <a:endParaRPr lang="fr-FR" sz="2800"/>
        </a:p>
      </dgm:t>
    </dgm:pt>
    <dgm:pt modelId="{D0941A91-D6CD-4F2A-9197-3553431C29B1}" type="sibTrans" cxnId="{658BF4CF-D814-45C7-97DC-97431C89C154}">
      <dgm:prSet/>
      <dgm:spPr/>
      <dgm:t>
        <a:bodyPr/>
        <a:lstStyle/>
        <a:p>
          <a:endParaRPr lang="fr-FR" sz="2800"/>
        </a:p>
      </dgm:t>
    </dgm:pt>
    <dgm:pt modelId="{A1BD71F9-2496-4385-A454-A6FEB4259949}">
      <dgm:prSet custT="1"/>
      <dgm:spPr/>
      <dgm:t>
        <a:bodyPr/>
        <a:lstStyle/>
        <a:p>
          <a:r>
            <a:rPr lang="fr-FR" sz="1400" dirty="0"/>
            <a:t>Financements et interventions de </a:t>
          </a:r>
          <a:r>
            <a:rPr lang="fr-FR" sz="1400" dirty="0">
              <a:solidFill>
                <a:srgbClr val="FF0000"/>
              </a:solidFill>
            </a:rPr>
            <a:t>haut de bilan </a:t>
          </a:r>
          <a:r>
            <a:rPr lang="fr-FR" sz="1400" dirty="0"/>
            <a:t>(prêts participatifs, participation au capital…), </a:t>
          </a:r>
        </a:p>
      </dgm:t>
    </dgm:pt>
    <dgm:pt modelId="{88DA9FC8-55F1-4568-8E5D-B3EF6D2E3AAF}" type="parTrans" cxnId="{9CD125DF-1EBB-47EE-BF35-7C82B46F48B1}">
      <dgm:prSet/>
      <dgm:spPr/>
      <dgm:t>
        <a:bodyPr/>
        <a:lstStyle/>
        <a:p>
          <a:endParaRPr lang="fr-FR" sz="2800"/>
        </a:p>
      </dgm:t>
    </dgm:pt>
    <dgm:pt modelId="{EAF596F4-C004-4D46-903E-3875C926DB72}" type="sibTrans" cxnId="{9CD125DF-1EBB-47EE-BF35-7C82B46F48B1}">
      <dgm:prSet/>
      <dgm:spPr/>
      <dgm:t>
        <a:bodyPr/>
        <a:lstStyle/>
        <a:p>
          <a:endParaRPr lang="fr-FR" sz="2800"/>
        </a:p>
      </dgm:t>
    </dgm:pt>
    <dgm:pt modelId="{B3D79AE3-DC16-49AE-8483-B5BF6D1D5A2A}">
      <dgm:prSet phldrT="[Texte]" custT="1"/>
      <dgm:spPr/>
      <dgm:t>
        <a:bodyPr/>
        <a:lstStyle/>
        <a:p>
          <a:r>
            <a:rPr lang="fr-FR" sz="1400" dirty="0"/>
            <a:t>Soutien à la trésorerie des TPE/PME confrontées à des </a:t>
          </a:r>
          <a:r>
            <a:rPr lang="fr-FR" sz="1400" dirty="0">
              <a:solidFill>
                <a:srgbClr val="FF0000"/>
              </a:solidFill>
            </a:rPr>
            <a:t>difficultés ponctuelles/passagères </a:t>
          </a:r>
          <a:r>
            <a:rPr lang="fr-FR" sz="1400" dirty="0"/>
            <a:t>ou devant faire face à un accroissement de leur besoin en fonds de roulement. </a:t>
          </a:r>
        </a:p>
      </dgm:t>
    </dgm:pt>
    <dgm:pt modelId="{3A47ED2B-E457-48B9-B5E7-DD0197FF6AB7}" type="parTrans" cxnId="{5B5F3233-E413-454F-9A79-771D30931D67}">
      <dgm:prSet/>
      <dgm:spPr/>
      <dgm:t>
        <a:bodyPr/>
        <a:lstStyle/>
        <a:p>
          <a:endParaRPr lang="fr-FR" sz="2800"/>
        </a:p>
      </dgm:t>
    </dgm:pt>
    <dgm:pt modelId="{AE7DCD0A-6D87-4CFE-AC93-49B3FE06F614}" type="sibTrans" cxnId="{5B5F3233-E413-454F-9A79-771D30931D67}">
      <dgm:prSet/>
      <dgm:spPr/>
      <dgm:t>
        <a:bodyPr/>
        <a:lstStyle/>
        <a:p>
          <a:endParaRPr lang="fr-FR" sz="2800"/>
        </a:p>
      </dgm:t>
    </dgm:pt>
    <dgm:pt modelId="{BF6D865C-035B-48F8-8AAA-211CEE150C4D}">
      <dgm:prSet/>
      <dgm:spPr/>
      <dgm:t>
        <a:bodyPr/>
        <a:lstStyle/>
        <a:p>
          <a:r>
            <a:rPr lang="fr-FR" dirty="0"/>
            <a:t>Public cible : TPE/PME en phase de création ou de développement, de reprise-transmission nécessitant une garantie pour accéder au financement.</a:t>
          </a:r>
        </a:p>
      </dgm:t>
    </dgm:pt>
    <dgm:pt modelId="{767B884B-FC4F-49EE-B350-5699EC9295B2}" type="parTrans" cxnId="{3F2F8508-F1FA-4C4E-AD2A-BBFAF4A4C641}">
      <dgm:prSet/>
      <dgm:spPr/>
      <dgm:t>
        <a:bodyPr/>
        <a:lstStyle/>
        <a:p>
          <a:endParaRPr lang="fr-FR"/>
        </a:p>
      </dgm:t>
    </dgm:pt>
    <dgm:pt modelId="{EA9FEFC6-6F38-4960-BC9C-7CCCF465432C}" type="sibTrans" cxnId="{3F2F8508-F1FA-4C4E-AD2A-BBFAF4A4C641}">
      <dgm:prSet/>
      <dgm:spPr/>
      <dgm:t>
        <a:bodyPr/>
        <a:lstStyle/>
        <a:p>
          <a:endParaRPr lang="fr-FR"/>
        </a:p>
      </dgm:t>
    </dgm:pt>
    <dgm:pt modelId="{74F4BC71-EE97-407F-810A-8134F15F5391}">
      <dgm:prSet custT="1"/>
      <dgm:spPr/>
      <dgm:t>
        <a:bodyPr/>
        <a:lstStyle/>
        <a:p>
          <a:r>
            <a:rPr lang="fr-FR" sz="1400" dirty="0"/>
            <a:t>Public cible : TPE/PME multi secteurs d’activités en phase d’amorçage, de création ou de développement, en phase de reprise-transmission, en phase de rebond.</a:t>
          </a:r>
        </a:p>
      </dgm:t>
    </dgm:pt>
    <dgm:pt modelId="{F718A455-65A0-45C5-A4AD-1737096ED514}" type="parTrans" cxnId="{D69B9C57-8CB2-49B7-B844-341F1838521E}">
      <dgm:prSet/>
      <dgm:spPr/>
      <dgm:t>
        <a:bodyPr/>
        <a:lstStyle/>
        <a:p>
          <a:endParaRPr lang="fr-FR"/>
        </a:p>
      </dgm:t>
    </dgm:pt>
    <dgm:pt modelId="{1A025274-B5C3-4C1B-87DA-8525A19DD382}" type="sibTrans" cxnId="{D69B9C57-8CB2-49B7-B844-341F1838521E}">
      <dgm:prSet/>
      <dgm:spPr/>
      <dgm:t>
        <a:bodyPr/>
        <a:lstStyle/>
        <a:p>
          <a:endParaRPr lang="fr-FR"/>
        </a:p>
      </dgm:t>
    </dgm:pt>
    <dgm:pt modelId="{135F6845-E1EC-4AA9-814C-06BF12FD3125}">
      <dgm:prSet custT="1"/>
      <dgm:spPr/>
      <dgm:t>
        <a:bodyPr/>
        <a:lstStyle/>
        <a:p>
          <a:r>
            <a:rPr lang="fr-FR" sz="1400" dirty="0">
              <a:solidFill>
                <a:srgbClr val="FF0000"/>
              </a:solidFill>
            </a:rPr>
            <a:t>Prêts d’honneur </a:t>
          </a:r>
          <a:r>
            <a:rPr lang="fr-FR" sz="1400" dirty="0"/>
            <a:t>: prêts à la personne (chef d’entreprise) destinés à la création, au développement, à la reprise-transmission d’activités.</a:t>
          </a:r>
          <a:endParaRPr lang="fr-FR" sz="1050" dirty="0"/>
        </a:p>
      </dgm:t>
    </dgm:pt>
    <dgm:pt modelId="{5DA2E828-3785-4CDB-8510-06BA158DB963}" type="parTrans" cxnId="{F5D1CEE1-20F0-4E1D-868D-A573C937A7DA}">
      <dgm:prSet/>
      <dgm:spPr/>
      <dgm:t>
        <a:bodyPr/>
        <a:lstStyle/>
        <a:p>
          <a:endParaRPr lang="fr-FR"/>
        </a:p>
      </dgm:t>
    </dgm:pt>
    <dgm:pt modelId="{F1FCF4DD-1434-4AFA-BF69-AD1EF442F5C2}" type="sibTrans" cxnId="{F5D1CEE1-20F0-4E1D-868D-A573C937A7DA}">
      <dgm:prSet/>
      <dgm:spPr/>
      <dgm:t>
        <a:bodyPr/>
        <a:lstStyle/>
        <a:p>
          <a:endParaRPr lang="fr-FR"/>
        </a:p>
      </dgm:t>
    </dgm:pt>
    <dgm:pt modelId="{A4EDD698-1F11-498B-8FF5-F6900258D879}">
      <dgm:prSet custT="1"/>
      <dgm:spPr/>
      <dgm:t>
        <a:bodyPr/>
        <a:lstStyle/>
        <a:p>
          <a:r>
            <a:rPr lang="fr-FR" sz="1400" dirty="0"/>
            <a:t>Soutien à l’investissement et au besoin en fonds de roulement des </a:t>
          </a:r>
          <a:r>
            <a:rPr lang="fr-FR" sz="1400"/>
            <a:t>TPE/PME </a:t>
          </a:r>
          <a:endParaRPr lang="fr-FR" sz="1400" dirty="0"/>
        </a:p>
      </dgm:t>
    </dgm:pt>
    <dgm:pt modelId="{E7986950-F156-4BCF-A691-EB9E020C7476}" type="parTrans" cxnId="{8FDB0A2E-781B-4602-A9BD-1704D3227A60}">
      <dgm:prSet/>
      <dgm:spPr/>
      <dgm:t>
        <a:bodyPr/>
        <a:lstStyle/>
        <a:p>
          <a:endParaRPr lang="fr-FR"/>
        </a:p>
      </dgm:t>
    </dgm:pt>
    <dgm:pt modelId="{9A53D2BB-E5B8-4B44-9EB5-1941818D79AD}" type="sibTrans" cxnId="{8FDB0A2E-781B-4602-A9BD-1704D3227A60}">
      <dgm:prSet/>
      <dgm:spPr/>
      <dgm:t>
        <a:bodyPr/>
        <a:lstStyle/>
        <a:p>
          <a:endParaRPr lang="fr-FR"/>
        </a:p>
      </dgm:t>
    </dgm:pt>
    <dgm:pt modelId="{2067D1AB-7449-41A6-A389-12E225FDA56F}">
      <dgm:prSet/>
      <dgm:spPr/>
      <dgm:t>
        <a:bodyPr/>
        <a:lstStyle/>
        <a:p>
          <a:r>
            <a:rPr lang="fr-FR"/>
            <a:t>Public cible : TPE/PME multi secteurs d’activités en phase de création ou de développement, en phase de reprise-transmission, en phase de rebond.</a:t>
          </a:r>
          <a:endParaRPr lang="fr-FR" dirty="0"/>
        </a:p>
      </dgm:t>
    </dgm:pt>
    <dgm:pt modelId="{739F6983-587C-4868-892B-93C6C2112AD1}" type="parTrans" cxnId="{11F5C0B2-0105-4332-BE62-D05607E0BE1F}">
      <dgm:prSet/>
      <dgm:spPr/>
      <dgm:t>
        <a:bodyPr/>
        <a:lstStyle/>
        <a:p>
          <a:endParaRPr lang="fr-FR"/>
        </a:p>
      </dgm:t>
    </dgm:pt>
    <dgm:pt modelId="{713E855C-ACA8-4C1C-A759-E85C63EBDC35}" type="sibTrans" cxnId="{11F5C0B2-0105-4332-BE62-D05607E0BE1F}">
      <dgm:prSet/>
      <dgm:spPr/>
      <dgm:t>
        <a:bodyPr/>
        <a:lstStyle/>
        <a:p>
          <a:endParaRPr lang="fr-FR"/>
        </a:p>
      </dgm:t>
    </dgm:pt>
    <dgm:pt modelId="{171CB7BE-EA2B-4703-923D-D38E0A047252}" type="pres">
      <dgm:prSet presAssocID="{AF8477E6-8FB0-4459-85C5-EC586C4711AB}" presName="theList" presStyleCnt="0">
        <dgm:presLayoutVars>
          <dgm:dir/>
          <dgm:animLvl val="lvl"/>
          <dgm:resizeHandles val="exact"/>
        </dgm:presLayoutVars>
      </dgm:prSet>
      <dgm:spPr/>
    </dgm:pt>
    <dgm:pt modelId="{A48D0B0F-6BC6-4E67-A202-C30EB201D81F}" type="pres">
      <dgm:prSet presAssocID="{2DDD164A-F9FC-4E4F-87B5-796A48DEAF5B}" presName="compNode" presStyleCnt="0"/>
      <dgm:spPr/>
    </dgm:pt>
    <dgm:pt modelId="{DCE38D0F-F82A-4746-924D-4CD15B1914CE}" type="pres">
      <dgm:prSet presAssocID="{2DDD164A-F9FC-4E4F-87B5-796A48DEAF5B}" presName="aNode" presStyleLbl="bgShp" presStyleIdx="0" presStyleCnt="3" custLinFactNeighborX="-102" custLinFactNeighborY="-988"/>
      <dgm:spPr/>
    </dgm:pt>
    <dgm:pt modelId="{B3B381C8-3037-46C7-B53A-2F048285EE64}" type="pres">
      <dgm:prSet presAssocID="{2DDD164A-F9FC-4E4F-87B5-796A48DEAF5B}" presName="textNode" presStyleLbl="bgShp" presStyleIdx="0" presStyleCnt="3"/>
      <dgm:spPr/>
    </dgm:pt>
    <dgm:pt modelId="{950F5D93-8672-46ED-BC34-56A508D5F89E}" type="pres">
      <dgm:prSet presAssocID="{2DDD164A-F9FC-4E4F-87B5-796A48DEAF5B}" presName="compChildNode" presStyleCnt="0"/>
      <dgm:spPr/>
    </dgm:pt>
    <dgm:pt modelId="{CA44A68D-C59B-4651-BEAE-127C51C7674C}" type="pres">
      <dgm:prSet presAssocID="{2DDD164A-F9FC-4E4F-87B5-796A48DEAF5B}" presName="theInnerList" presStyleCnt="0"/>
      <dgm:spPr/>
    </dgm:pt>
    <dgm:pt modelId="{B5B1EEAC-327D-41EF-BFEF-312FF52C8FC8}" type="pres">
      <dgm:prSet presAssocID="{3B865483-1B40-4C7F-9CA3-0812FF0D65CD}" presName="childNode" presStyleLbl="node1" presStyleIdx="0" presStyleCnt="8">
        <dgm:presLayoutVars>
          <dgm:bulletEnabled val="1"/>
        </dgm:presLayoutVars>
      </dgm:prSet>
      <dgm:spPr/>
    </dgm:pt>
    <dgm:pt modelId="{239C8632-3408-49BB-9CEC-6C1DB73FA453}" type="pres">
      <dgm:prSet presAssocID="{3B865483-1B40-4C7F-9CA3-0812FF0D65CD}" presName="aSpace2" presStyleCnt="0"/>
      <dgm:spPr/>
    </dgm:pt>
    <dgm:pt modelId="{84397517-7ACA-4F57-A305-63F5A4EAD668}" type="pres">
      <dgm:prSet presAssocID="{BF6D865C-035B-48F8-8AAA-211CEE150C4D}" presName="childNode" presStyleLbl="node1" presStyleIdx="1" presStyleCnt="8">
        <dgm:presLayoutVars>
          <dgm:bulletEnabled val="1"/>
        </dgm:presLayoutVars>
      </dgm:prSet>
      <dgm:spPr/>
    </dgm:pt>
    <dgm:pt modelId="{64886933-FFED-4B0D-A143-C60F7A06BB5E}" type="pres">
      <dgm:prSet presAssocID="{2DDD164A-F9FC-4E4F-87B5-796A48DEAF5B}" presName="aSpace" presStyleCnt="0"/>
      <dgm:spPr/>
    </dgm:pt>
    <dgm:pt modelId="{3BE3E79E-EB38-49FE-8D92-E710F635A1FA}" type="pres">
      <dgm:prSet presAssocID="{E9AF5941-C70F-49F7-92A3-904885F1B6A7}" presName="compNode" presStyleCnt="0"/>
      <dgm:spPr/>
    </dgm:pt>
    <dgm:pt modelId="{9FF59AA2-63C2-4A68-A0A3-C0B5347C6260}" type="pres">
      <dgm:prSet presAssocID="{E9AF5941-C70F-49F7-92A3-904885F1B6A7}" presName="aNode" presStyleLbl="bgShp" presStyleIdx="1" presStyleCnt="3"/>
      <dgm:spPr/>
    </dgm:pt>
    <dgm:pt modelId="{F14171C9-6F22-4C2D-B556-7C09AE7EA556}" type="pres">
      <dgm:prSet presAssocID="{E9AF5941-C70F-49F7-92A3-904885F1B6A7}" presName="textNode" presStyleLbl="bgShp" presStyleIdx="1" presStyleCnt="3"/>
      <dgm:spPr/>
    </dgm:pt>
    <dgm:pt modelId="{5B5BC22E-5046-4F42-911B-1684E30C5231}" type="pres">
      <dgm:prSet presAssocID="{E9AF5941-C70F-49F7-92A3-904885F1B6A7}" presName="compChildNode" presStyleCnt="0"/>
      <dgm:spPr/>
    </dgm:pt>
    <dgm:pt modelId="{F2E514F7-2C10-4030-A20A-D5EAA4BF0FBF}" type="pres">
      <dgm:prSet presAssocID="{E9AF5941-C70F-49F7-92A3-904885F1B6A7}" presName="theInnerList" presStyleCnt="0"/>
      <dgm:spPr/>
    </dgm:pt>
    <dgm:pt modelId="{B1D23106-454C-4BC4-802C-17B06F01405C}" type="pres">
      <dgm:prSet presAssocID="{A1BD71F9-2496-4385-A454-A6FEB4259949}" presName="childNode" presStyleLbl="node1" presStyleIdx="2" presStyleCnt="8">
        <dgm:presLayoutVars>
          <dgm:bulletEnabled val="1"/>
        </dgm:presLayoutVars>
      </dgm:prSet>
      <dgm:spPr/>
    </dgm:pt>
    <dgm:pt modelId="{C4296133-76A6-4398-8C83-B2314A9314D3}" type="pres">
      <dgm:prSet presAssocID="{A1BD71F9-2496-4385-A454-A6FEB4259949}" presName="aSpace2" presStyleCnt="0"/>
      <dgm:spPr/>
    </dgm:pt>
    <dgm:pt modelId="{AA77E768-8E2C-4D2F-96D5-C3F52C5D2385}" type="pres">
      <dgm:prSet presAssocID="{135F6845-E1EC-4AA9-814C-06BF12FD3125}" presName="childNode" presStyleLbl="node1" presStyleIdx="3" presStyleCnt="8">
        <dgm:presLayoutVars>
          <dgm:bulletEnabled val="1"/>
        </dgm:presLayoutVars>
      </dgm:prSet>
      <dgm:spPr/>
    </dgm:pt>
    <dgm:pt modelId="{90E0230E-C530-46B1-9E26-23D6E62DEA5C}" type="pres">
      <dgm:prSet presAssocID="{135F6845-E1EC-4AA9-814C-06BF12FD3125}" presName="aSpace2" presStyleCnt="0"/>
      <dgm:spPr/>
    </dgm:pt>
    <dgm:pt modelId="{858A68AD-74DE-4AC8-BEE1-B735819C41EE}" type="pres">
      <dgm:prSet presAssocID="{74F4BC71-EE97-407F-810A-8134F15F5391}" presName="childNode" presStyleLbl="node1" presStyleIdx="4" presStyleCnt="8">
        <dgm:presLayoutVars>
          <dgm:bulletEnabled val="1"/>
        </dgm:presLayoutVars>
      </dgm:prSet>
      <dgm:spPr/>
    </dgm:pt>
    <dgm:pt modelId="{4F17C23E-F06A-4EB9-A65D-BB3F2A0B8C4D}" type="pres">
      <dgm:prSet presAssocID="{E9AF5941-C70F-49F7-92A3-904885F1B6A7}" presName="aSpace" presStyleCnt="0"/>
      <dgm:spPr/>
    </dgm:pt>
    <dgm:pt modelId="{74393BC0-3AE8-4EB5-A01E-972875CDDD94}" type="pres">
      <dgm:prSet presAssocID="{ED502592-2891-4DF1-AC06-05023F94673C}" presName="compNode" presStyleCnt="0"/>
      <dgm:spPr/>
    </dgm:pt>
    <dgm:pt modelId="{C5AA2A4E-F93E-4B6D-821D-37A779DACA43}" type="pres">
      <dgm:prSet presAssocID="{ED502592-2891-4DF1-AC06-05023F94673C}" presName="aNode" presStyleLbl="bgShp" presStyleIdx="2" presStyleCnt="3"/>
      <dgm:spPr/>
    </dgm:pt>
    <dgm:pt modelId="{49EDC81F-EDF2-4EAB-8E3F-C67880AADF3E}" type="pres">
      <dgm:prSet presAssocID="{ED502592-2891-4DF1-AC06-05023F94673C}" presName="textNode" presStyleLbl="bgShp" presStyleIdx="2" presStyleCnt="3"/>
      <dgm:spPr/>
    </dgm:pt>
    <dgm:pt modelId="{FA3DA5F3-5F97-4B4C-8B3A-F2DF8B0EC208}" type="pres">
      <dgm:prSet presAssocID="{ED502592-2891-4DF1-AC06-05023F94673C}" presName="compChildNode" presStyleCnt="0"/>
      <dgm:spPr/>
    </dgm:pt>
    <dgm:pt modelId="{2AF91E21-2410-429D-9F71-034A70FC9B1B}" type="pres">
      <dgm:prSet presAssocID="{ED502592-2891-4DF1-AC06-05023F94673C}" presName="theInnerList" presStyleCnt="0"/>
      <dgm:spPr/>
    </dgm:pt>
    <dgm:pt modelId="{C860903C-5D2B-4A84-BA36-432E06410D0C}" type="pres">
      <dgm:prSet presAssocID="{B3D79AE3-DC16-49AE-8483-B5BF6D1D5A2A}" presName="childNode" presStyleLbl="node1" presStyleIdx="5" presStyleCnt="8">
        <dgm:presLayoutVars>
          <dgm:bulletEnabled val="1"/>
        </dgm:presLayoutVars>
      </dgm:prSet>
      <dgm:spPr/>
    </dgm:pt>
    <dgm:pt modelId="{A3F964AF-BA0D-4A5F-9A02-8E6A3E434D52}" type="pres">
      <dgm:prSet presAssocID="{B3D79AE3-DC16-49AE-8483-B5BF6D1D5A2A}" presName="aSpace2" presStyleCnt="0"/>
      <dgm:spPr/>
    </dgm:pt>
    <dgm:pt modelId="{F1F2AFA2-FB4E-4CC8-A616-74C34F5C9D13}" type="pres">
      <dgm:prSet presAssocID="{A4EDD698-1F11-498B-8FF5-F6900258D879}" presName="childNode" presStyleLbl="node1" presStyleIdx="6" presStyleCnt="8">
        <dgm:presLayoutVars>
          <dgm:bulletEnabled val="1"/>
        </dgm:presLayoutVars>
      </dgm:prSet>
      <dgm:spPr/>
    </dgm:pt>
    <dgm:pt modelId="{E1DCE3F1-4B23-4C7A-BFD7-19B20FA60AD8}" type="pres">
      <dgm:prSet presAssocID="{A4EDD698-1F11-498B-8FF5-F6900258D879}" presName="aSpace2" presStyleCnt="0"/>
      <dgm:spPr/>
    </dgm:pt>
    <dgm:pt modelId="{4D176108-67D4-4933-8AAB-84A62688B039}" type="pres">
      <dgm:prSet presAssocID="{2067D1AB-7449-41A6-A389-12E225FDA56F}" presName="childNode" presStyleLbl="node1" presStyleIdx="7" presStyleCnt="8">
        <dgm:presLayoutVars>
          <dgm:bulletEnabled val="1"/>
        </dgm:presLayoutVars>
      </dgm:prSet>
      <dgm:spPr/>
    </dgm:pt>
  </dgm:ptLst>
  <dgm:cxnLst>
    <dgm:cxn modelId="{1EB25608-4E56-4EE5-8579-5A2670FE9A4D}" type="presOf" srcId="{ED502592-2891-4DF1-AC06-05023F94673C}" destId="{49EDC81F-EDF2-4EAB-8E3F-C67880AADF3E}" srcOrd="1" destOrd="0" presId="urn:microsoft.com/office/officeart/2005/8/layout/lProcess2"/>
    <dgm:cxn modelId="{3F2F8508-F1FA-4C4E-AD2A-BBFAF4A4C641}" srcId="{2DDD164A-F9FC-4E4F-87B5-796A48DEAF5B}" destId="{BF6D865C-035B-48F8-8AAA-211CEE150C4D}" srcOrd="1" destOrd="0" parTransId="{767B884B-FC4F-49EE-B350-5699EC9295B2}" sibTransId="{EA9FEFC6-6F38-4960-BC9C-7CCCF465432C}"/>
    <dgm:cxn modelId="{40C99509-9084-4934-9610-7C8FFCB2D75E}" type="presOf" srcId="{BF6D865C-035B-48F8-8AAA-211CEE150C4D}" destId="{84397517-7ACA-4F57-A305-63F5A4EAD668}" srcOrd="0" destOrd="0" presId="urn:microsoft.com/office/officeart/2005/8/layout/lProcess2"/>
    <dgm:cxn modelId="{E2872811-4716-450F-A6EA-F2CD875A1FFF}" type="presOf" srcId="{A4EDD698-1F11-498B-8FF5-F6900258D879}" destId="{F1F2AFA2-FB4E-4CC8-A616-74C34F5C9D13}" srcOrd="0" destOrd="0" presId="urn:microsoft.com/office/officeart/2005/8/layout/lProcess2"/>
    <dgm:cxn modelId="{914A5B22-3A99-4640-81FC-157E5FECBF95}" type="presOf" srcId="{E9AF5941-C70F-49F7-92A3-904885F1B6A7}" destId="{F14171C9-6F22-4C2D-B556-7C09AE7EA556}" srcOrd="1" destOrd="0" presId="urn:microsoft.com/office/officeart/2005/8/layout/lProcess2"/>
    <dgm:cxn modelId="{8FDB0A2E-781B-4602-A9BD-1704D3227A60}" srcId="{ED502592-2891-4DF1-AC06-05023F94673C}" destId="{A4EDD698-1F11-498B-8FF5-F6900258D879}" srcOrd="1" destOrd="0" parTransId="{E7986950-F156-4BCF-A691-EB9E020C7476}" sibTransId="{9A53D2BB-E5B8-4B44-9EB5-1941818D79AD}"/>
    <dgm:cxn modelId="{34643330-F796-4D18-95FD-979EC362AD12}" type="presOf" srcId="{3B865483-1B40-4C7F-9CA3-0812FF0D65CD}" destId="{B5B1EEAC-327D-41EF-BFEF-312FF52C8FC8}" srcOrd="0" destOrd="0" presId="urn:microsoft.com/office/officeart/2005/8/layout/lProcess2"/>
    <dgm:cxn modelId="{5B5F3233-E413-454F-9A79-771D30931D67}" srcId="{ED502592-2891-4DF1-AC06-05023F94673C}" destId="{B3D79AE3-DC16-49AE-8483-B5BF6D1D5A2A}" srcOrd="0" destOrd="0" parTransId="{3A47ED2B-E457-48B9-B5E7-DD0197FF6AB7}" sibTransId="{AE7DCD0A-6D87-4CFE-AC93-49B3FE06F614}"/>
    <dgm:cxn modelId="{18063D65-A1AB-44C5-9275-1616AA507FCD}" type="presOf" srcId="{2067D1AB-7449-41A6-A389-12E225FDA56F}" destId="{4D176108-67D4-4933-8AAB-84A62688B039}" srcOrd="0" destOrd="0" presId="urn:microsoft.com/office/officeart/2005/8/layout/lProcess2"/>
    <dgm:cxn modelId="{AD4EBD46-25E8-4E81-8C4A-032B4BF948C0}" type="presOf" srcId="{2DDD164A-F9FC-4E4F-87B5-796A48DEAF5B}" destId="{DCE38D0F-F82A-4746-924D-4CD15B1914CE}" srcOrd="0" destOrd="0" presId="urn:microsoft.com/office/officeart/2005/8/layout/lProcess2"/>
    <dgm:cxn modelId="{EFA4E274-F587-4D77-8A66-0BB3EDBAEA6B}" srcId="{AF8477E6-8FB0-4459-85C5-EC586C4711AB}" destId="{E9AF5941-C70F-49F7-92A3-904885F1B6A7}" srcOrd="1" destOrd="0" parTransId="{F24CE224-A077-4E66-B30C-83435DB76E38}" sibTransId="{56FC5D02-5A34-40B7-9FA4-7B482DF2CC7A}"/>
    <dgm:cxn modelId="{D69B9C57-8CB2-49B7-B844-341F1838521E}" srcId="{E9AF5941-C70F-49F7-92A3-904885F1B6A7}" destId="{74F4BC71-EE97-407F-810A-8134F15F5391}" srcOrd="2" destOrd="0" parTransId="{F718A455-65A0-45C5-A4AD-1737096ED514}" sibTransId="{1A025274-B5C3-4C1B-87DA-8525A19DD382}"/>
    <dgm:cxn modelId="{604CC08E-906B-4FC1-99A9-55007A8FA4F4}" type="presOf" srcId="{A1BD71F9-2496-4385-A454-A6FEB4259949}" destId="{B1D23106-454C-4BC4-802C-17B06F01405C}" srcOrd="0" destOrd="0" presId="urn:microsoft.com/office/officeart/2005/8/layout/lProcess2"/>
    <dgm:cxn modelId="{4C1888AA-D25C-4083-80BD-BAA1A6319CAC}" type="presOf" srcId="{2DDD164A-F9FC-4E4F-87B5-796A48DEAF5B}" destId="{B3B381C8-3037-46C7-B53A-2F048285EE64}" srcOrd="1" destOrd="0" presId="urn:microsoft.com/office/officeart/2005/8/layout/lProcess2"/>
    <dgm:cxn modelId="{11F5C0B2-0105-4332-BE62-D05607E0BE1F}" srcId="{ED502592-2891-4DF1-AC06-05023F94673C}" destId="{2067D1AB-7449-41A6-A389-12E225FDA56F}" srcOrd="2" destOrd="0" parTransId="{739F6983-587C-4868-892B-93C6C2112AD1}" sibTransId="{713E855C-ACA8-4C1C-A759-E85C63EBDC35}"/>
    <dgm:cxn modelId="{C760B1BF-7A49-472D-B9C8-88EFE65BC2CA}" type="presOf" srcId="{ED502592-2891-4DF1-AC06-05023F94673C}" destId="{C5AA2A4E-F93E-4B6D-821D-37A779DACA43}" srcOrd="0" destOrd="0" presId="urn:microsoft.com/office/officeart/2005/8/layout/lProcess2"/>
    <dgm:cxn modelId="{AF7CE3C9-9F50-4B12-86CA-3F18A7A8799E}" type="presOf" srcId="{E9AF5941-C70F-49F7-92A3-904885F1B6A7}" destId="{9FF59AA2-63C2-4A68-A0A3-C0B5347C6260}" srcOrd="0" destOrd="0" presId="urn:microsoft.com/office/officeart/2005/8/layout/lProcess2"/>
    <dgm:cxn modelId="{658BF4CF-D814-45C7-97DC-97431C89C154}" srcId="{AF8477E6-8FB0-4459-85C5-EC586C4711AB}" destId="{ED502592-2891-4DF1-AC06-05023F94673C}" srcOrd="2" destOrd="0" parTransId="{294D6466-D2E0-4A8F-AE04-94A8E1798FFB}" sibTransId="{D0941A91-D6CD-4F2A-9197-3553431C29B1}"/>
    <dgm:cxn modelId="{9CD125DF-1EBB-47EE-BF35-7C82B46F48B1}" srcId="{E9AF5941-C70F-49F7-92A3-904885F1B6A7}" destId="{A1BD71F9-2496-4385-A454-A6FEB4259949}" srcOrd="0" destOrd="0" parTransId="{88DA9FC8-55F1-4568-8E5D-B3EF6D2E3AAF}" sibTransId="{EAF596F4-C004-4D46-903E-3875C926DB72}"/>
    <dgm:cxn modelId="{F5D1CEE1-20F0-4E1D-868D-A573C937A7DA}" srcId="{E9AF5941-C70F-49F7-92A3-904885F1B6A7}" destId="{135F6845-E1EC-4AA9-814C-06BF12FD3125}" srcOrd="1" destOrd="0" parTransId="{5DA2E828-3785-4CDB-8510-06BA158DB963}" sibTransId="{F1FCF4DD-1434-4AFA-BF69-AD1EF442F5C2}"/>
    <dgm:cxn modelId="{B4E644E2-F212-42DB-AB08-D66BF84B1E6B}" type="presOf" srcId="{AF8477E6-8FB0-4459-85C5-EC586C4711AB}" destId="{171CB7BE-EA2B-4703-923D-D38E0A047252}" srcOrd="0" destOrd="0" presId="urn:microsoft.com/office/officeart/2005/8/layout/lProcess2"/>
    <dgm:cxn modelId="{25E376E6-886D-44A5-8821-05D7108B6F8C}" type="presOf" srcId="{B3D79AE3-DC16-49AE-8483-B5BF6D1D5A2A}" destId="{C860903C-5D2B-4A84-BA36-432E06410D0C}" srcOrd="0" destOrd="0" presId="urn:microsoft.com/office/officeart/2005/8/layout/lProcess2"/>
    <dgm:cxn modelId="{866387EA-D1FC-4A31-B56A-771C7889ACE7}" type="presOf" srcId="{74F4BC71-EE97-407F-810A-8134F15F5391}" destId="{858A68AD-74DE-4AC8-BEE1-B735819C41EE}" srcOrd="0" destOrd="0" presId="urn:microsoft.com/office/officeart/2005/8/layout/lProcess2"/>
    <dgm:cxn modelId="{7AA50EEB-B8DE-4D37-B68D-875AB61B0F9E}" type="presOf" srcId="{135F6845-E1EC-4AA9-814C-06BF12FD3125}" destId="{AA77E768-8E2C-4D2F-96D5-C3F52C5D2385}" srcOrd="0" destOrd="0" presId="urn:microsoft.com/office/officeart/2005/8/layout/lProcess2"/>
    <dgm:cxn modelId="{429367F4-6D9C-444B-B76D-07CD01CE58E8}" srcId="{AF8477E6-8FB0-4459-85C5-EC586C4711AB}" destId="{2DDD164A-F9FC-4E4F-87B5-796A48DEAF5B}" srcOrd="0" destOrd="0" parTransId="{01175C60-0CC3-492D-A5EA-84478ADC7BA2}" sibTransId="{D452B2B6-EAF8-4639-AAD4-A2CB28CD2BB9}"/>
    <dgm:cxn modelId="{0807D8FA-5B9F-4A3A-8B4F-C6D2F275D8A5}" srcId="{2DDD164A-F9FC-4E4F-87B5-796A48DEAF5B}" destId="{3B865483-1B40-4C7F-9CA3-0812FF0D65CD}" srcOrd="0" destOrd="0" parTransId="{DB96553E-214E-49CA-8353-EA02578198A9}" sibTransId="{959EBA56-F1B5-4CDC-B48E-9123DE456433}"/>
    <dgm:cxn modelId="{E519B646-128D-4290-AB76-6A9C916650AD}" type="presParOf" srcId="{171CB7BE-EA2B-4703-923D-D38E0A047252}" destId="{A48D0B0F-6BC6-4E67-A202-C30EB201D81F}" srcOrd="0" destOrd="0" presId="urn:microsoft.com/office/officeart/2005/8/layout/lProcess2"/>
    <dgm:cxn modelId="{134E788B-D714-46CB-A553-C6A47E33507F}" type="presParOf" srcId="{A48D0B0F-6BC6-4E67-A202-C30EB201D81F}" destId="{DCE38D0F-F82A-4746-924D-4CD15B1914CE}" srcOrd="0" destOrd="0" presId="urn:microsoft.com/office/officeart/2005/8/layout/lProcess2"/>
    <dgm:cxn modelId="{0F95C90F-434A-4EB7-B05F-AF50C2832BFB}" type="presParOf" srcId="{A48D0B0F-6BC6-4E67-A202-C30EB201D81F}" destId="{B3B381C8-3037-46C7-B53A-2F048285EE64}" srcOrd="1" destOrd="0" presId="urn:microsoft.com/office/officeart/2005/8/layout/lProcess2"/>
    <dgm:cxn modelId="{E816F419-EA89-4F28-9911-FBE347E59F7B}" type="presParOf" srcId="{A48D0B0F-6BC6-4E67-A202-C30EB201D81F}" destId="{950F5D93-8672-46ED-BC34-56A508D5F89E}" srcOrd="2" destOrd="0" presId="urn:microsoft.com/office/officeart/2005/8/layout/lProcess2"/>
    <dgm:cxn modelId="{2ADB9411-BCF0-4298-B3E1-A5C150E307AA}" type="presParOf" srcId="{950F5D93-8672-46ED-BC34-56A508D5F89E}" destId="{CA44A68D-C59B-4651-BEAE-127C51C7674C}" srcOrd="0" destOrd="0" presId="urn:microsoft.com/office/officeart/2005/8/layout/lProcess2"/>
    <dgm:cxn modelId="{DE22DAD7-3FF7-4B46-90B6-DD48C1F272F3}" type="presParOf" srcId="{CA44A68D-C59B-4651-BEAE-127C51C7674C}" destId="{B5B1EEAC-327D-41EF-BFEF-312FF52C8FC8}" srcOrd="0" destOrd="0" presId="urn:microsoft.com/office/officeart/2005/8/layout/lProcess2"/>
    <dgm:cxn modelId="{6484835F-D9FB-42A1-9629-CF17B4856DB7}" type="presParOf" srcId="{CA44A68D-C59B-4651-BEAE-127C51C7674C}" destId="{239C8632-3408-49BB-9CEC-6C1DB73FA453}" srcOrd="1" destOrd="0" presId="urn:microsoft.com/office/officeart/2005/8/layout/lProcess2"/>
    <dgm:cxn modelId="{F2B99B88-11C2-4748-8919-A82C64E6A414}" type="presParOf" srcId="{CA44A68D-C59B-4651-BEAE-127C51C7674C}" destId="{84397517-7ACA-4F57-A305-63F5A4EAD668}" srcOrd="2" destOrd="0" presId="urn:microsoft.com/office/officeart/2005/8/layout/lProcess2"/>
    <dgm:cxn modelId="{C832C92F-B2AF-4186-838A-00DFFB5A96B6}" type="presParOf" srcId="{171CB7BE-EA2B-4703-923D-D38E0A047252}" destId="{64886933-FFED-4B0D-A143-C60F7A06BB5E}" srcOrd="1" destOrd="0" presId="urn:microsoft.com/office/officeart/2005/8/layout/lProcess2"/>
    <dgm:cxn modelId="{329D0967-A31A-4B2B-BEE1-34CCEB68865D}" type="presParOf" srcId="{171CB7BE-EA2B-4703-923D-D38E0A047252}" destId="{3BE3E79E-EB38-49FE-8D92-E710F635A1FA}" srcOrd="2" destOrd="0" presId="urn:microsoft.com/office/officeart/2005/8/layout/lProcess2"/>
    <dgm:cxn modelId="{2E2AFC6F-40D8-4FB5-9F37-773CB9E4099D}" type="presParOf" srcId="{3BE3E79E-EB38-49FE-8D92-E710F635A1FA}" destId="{9FF59AA2-63C2-4A68-A0A3-C0B5347C6260}" srcOrd="0" destOrd="0" presId="urn:microsoft.com/office/officeart/2005/8/layout/lProcess2"/>
    <dgm:cxn modelId="{38209649-63BC-4699-8255-D05792E8EE75}" type="presParOf" srcId="{3BE3E79E-EB38-49FE-8D92-E710F635A1FA}" destId="{F14171C9-6F22-4C2D-B556-7C09AE7EA556}" srcOrd="1" destOrd="0" presId="urn:microsoft.com/office/officeart/2005/8/layout/lProcess2"/>
    <dgm:cxn modelId="{42709768-6397-4E70-906C-57663C3EB9E9}" type="presParOf" srcId="{3BE3E79E-EB38-49FE-8D92-E710F635A1FA}" destId="{5B5BC22E-5046-4F42-911B-1684E30C5231}" srcOrd="2" destOrd="0" presId="urn:microsoft.com/office/officeart/2005/8/layout/lProcess2"/>
    <dgm:cxn modelId="{EB6031E3-7BCD-4383-98FB-532586B03F47}" type="presParOf" srcId="{5B5BC22E-5046-4F42-911B-1684E30C5231}" destId="{F2E514F7-2C10-4030-A20A-D5EAA4BF0FBF}" srcOrd="0" destOrd="0" presId="urn:microsoft.com/office/officeart/2005/8/layout/lProcess2"/>
    <dgm:cxn modelId="{32229DE8-34D1-4A2A-A5E1-62BB4502EE39}" type="presParOf" srcId="{F2E514F7-2C10-4030-A20A-D5EAA4BF0FBF}" destId="{B1D23106-454C-4BC4-802C-17B06F01405C}" srcOrd="0" destOrd="0" presId="urn:microsoft.com/office/officeart/2005/8/layout/lProcess2"/>
    <dgm:cxn modelId="{96B22C36-5FCA-48B2-9393-6BBD9534EA63}" type="presParOf" srcId="{F2E514F7-2C10-4030-A20A-D5EAA4BF0FBF}" destId="{C4296133-76A6-4398-8C83-B2314A9314D3}" srcOrd="1" destOrd="0" presId="urn:microsoft.com/office/officeart/2005/8/layout/lProcess2"/>
    <dgm:cxn modelId="{998D654F-C59A-4C40-B15F-9B1E8DAF3486}" type="presParOf" srcId="{F2E514F7-2C10-4030-A20A-D5EAA4BF0FBF}" destId="{AA77E768-8E2C-4D2F-96D5-C3F52C5D2385}" srcOrd="2" destOrd="0" presId="urn:microsoft.com/office/officeart/2005/8/layout/lProcess2"/>
    <dgm:cxn modelId="{BCB6032D-6FD4-49E1-A810-F3A281076CFB}" type="presParOf" srcId="{F2E514F7-2C10-4030-A20A-D5EAA4BF0FBF}" destId="{90E0230E-C530-46B1-9E26-23D6E62DEA5C}" srcOrd="3" destOrd="0" presId="urn:microsoft.com/office/officeart/2005/8/layout/lProcess2"/>
    <dgm:cxn modelId="{82394624-CCE8-4DBD-BC38-1C0D715F17D3}" type="presParOf" srcId="{F2E514F7-2C10-4030-A20A-D5EAA4BF0FBF}" destId="{858A68AD-74DE-4AC8-BEE1-B735819C41EE}" srcOrd="4" destOrd="0" presId="urn:microsoft.com/office/officeart/2005/8/layout/lProcess2"/>
    <dgm:cxn modelId="{F8921488-1774-4A31-8060-46D83449C406}" type="presParOf" srcId="{171CB7BE-EA2B-4703-923D-D38E0A047252}" destId="{4F17C23E-F06A-4EB9-A65D-BB3F2A0B8C4D}" srcOrd="3" destOrd="0" presId="urn:microsoft.com/office/officeart/2005/8/layout/lProcess2"/>
    <dgm:cxn modelId="{37B1D629-AD24-43C7-B137-42A17182DF19}" type="presParOf" srcId="{171CB7BE-EA2B-4703-923D-D38E0A047252}" destId="{74393BC0-3AE8-4EB5-A01E-972875CDDD94}" srcOrd="4" destOrd="0" presId="urn:microsoft.com/office/officeart/2005/8/layout/lProcess2"/>
    <dgm:cxn modelId="{14B0B10D-8979-42AB-92C4-548B1F7C1C74}" type="presParOf" srcId="{74393BC0-3AE8-4EB5-A01E-972875CDDD94}" destId="{C5AA2A4E-F93E-4B6D-821D-37A779DACA43}" srcOrd="0" destOrd="0" presId="urn:microsoft.com/office/officeart/2005/8/layout/lProcess2"/>
    <dgm:cxn modelId="{B7844C65-81B6-4799-B132-24553B0662AD}" type="presParOf" srcId="{74393BC0-3AE8-4EB5-A01E-972875CDDD94}" destId="{49EDC81F-EDF2-4EAB-8E3F-C67880AADF3E}" srcOrd="1" destOrd="0" presId="urn:microsoft.com/office/officeart/2005/8/layout/lProcess2"/>
    <dgm:cxn modelId="{B312E007-408D-4795-88E0-B0D59874E0A7}" type="presParOf" srcId="{74393BC0-3AE8-4EB5-A01E-972875CDDD94}" destId="{FA3DA5F3-5F97-4B4C-8B3A-F2DF8B0EC208}" srcOrd="2" destOrd="0" presId="urn:microsoft.com/office/officeart/2005/8/layout/lProcess2"/>
    <dgm:cxn modelId="{EE096CBC-9415-4C5E-9839-EBAEAF9A3271}" type="presParOf" srcId="{FA3DA5F3-5F97-4B4C-8B3A-F2DF8B0EC208}" destId="{2AF91E21-2410-429D-9F71-034A70FC9B1B}" srcOrd="0" destOrd="0" presId="urn:microsoft.com/office/officeart/2005/8/layout/lProcess2"/>
    <dgm:cxn modelId="{4FA58021-C0E5-4736-B9AB-C70EA7E9FEE8}" type="presParOf" srcId="{2AF91E21-2410-429D-9F71-034A70FC9B1B}" destId="{C860903C-5D2B-4A84-BA36-432E06410D0C}" srcOrd="0" destOrd="0" presId="urn:microsoft.com/office/officeart/2005/8/layout/lProcess2"/>
    <dgm:cxn modelId="{05CD6F87-216D-40D2-A58F-5BBCA074C132}" type="presParOf" srcId="{2AF91E21-2410-429D-9F71-034A70FC9B1B}" destId="{A3F964AF-BA0D-4A5F-9A02-8E6A3E434D52}" srcOrd="1" destOrd="0" presId="urn:microsoft.com/office/officeart/2005/8/layout/lProcess2"/>
    <dgm:cxn modelId="{C418B6D4-BD75-4D39-A3B7-D72133D62C01}" type="presParOf" srcId="{2AF91E21-2410-429D-9F71-034A70FC9B1B}" destId="{F1F2AFA2-FB4E-4CC8-A616-74C34F5C9D13}" srcOrd="2" destOrd="0" presId="urn:microsoft.com/office/officeart/2005/8/layout/lProcess2"/>
    <dgm:cxn modelId="{DA1A2159-9C8E-4684-8595-14F834581C6B}" type="presParOf" srcId="{2AF91E21-2410-429D-9F71-034A70FC9B1B}" destId="{E1DCE3F1-4B23-4C7A-BFD7-19B20FA60AD8}" srcOrd="3" destOrd="0" presId="urn:microsoft.com/office/officeart/2005/8/layout/lProcess2"/>
    <dgm:cxn modelId="{9B22A3E9-E565-4F2C-80A2-897B793423C3}" type="presParOf" srcId="{2AF91E21-2410-429D-9F71-034A70FC9B1B}" destId="{4D176108-67D4-4933-8AAB-84A62688B039}" srcOrd="4"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F8477E6-8FB0-4459-85C5-EC586C4711A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fr-FR"/>
        </a:p>
      </dgm:t>
    </dgm:pt>
    <dgm:pt modelId="{2DDD164A-F9FC-4E4F-87B5-796A48DEAF5B}">
      <dgm:prSet phldrT="[Texte]" custT="1"/>
      <dgm:spPr/>
      <dgm:t>
        <a:bodyPr/>
        <a:lstStyle/>
        <a:p>
          <a:r>
            <a:rPr lang="fr-FR" sz="3200" b="0" dirty="0"/>
            <a:t>1.3.3.1 Aide au fret Intrants Extrants</a:t>
          </a:r>
        </a:p>
      </dgm:t>
    </dgm:pt>
    <dgm:pt modelId="{01175C60-0CC3-492D-A5EA-84478ADC7BA2}" type="parTrans" cxnId="{429367F4-6D9C-444B-B76D-07CD01CE58E8}">
      <dgm:prSet/>
      <dgm:spPr/>
      <dgm:t>
        <a:bodyPr/>
        <a:lstStyle/>
        <a:p>
          <a:endParaRPr lang="fr-FR" sz="2800"/>
        </a:p>
      </dgm:t>
    </dgm:pt>
    <dgm:pt modelId="{D452B2B6-EAF8-4639-AAD4-A2CB28CD2BB9}" type="sibTrans" cxnId="{429367F4-6D9C-444B-B76D-07CD01CE58E8}">
      <dgm:prSet/>
      <dgm:spPr/>
      <dgm:t>
        <a:bodyPr/>
        <a:lstStyle/>
        <a:p>
          <a:endParaRPr lang="fr-FR" sz="2800"/>
        </a:p>
      </dgm:t>
    </dgm:pt>
    <dgm:pt modelId="{3B865483-1B40-4C7F-9CA3-0812FF0D65CD}">
      <dgm:prSet phldrT="[Texte]" custT="1"/>
      <dgm:spPr/>
      <dgm:t>
        <a:bodyPr/>
        <a:lstStyle/>
        <a:p>
          <a:r>
            <a:rPr lang="fr-FR" sz="1400" dirty="0"/>
            <a:t>couvre une partie des </a:t>
          </a:r>
          <a:r>
            <a:rPr lang="fr-FR" sz="1400" dirty="0">
              <a:solidFill>
                <a:srgbClr val="FF0000"/>
              </a:solidFill>
            </a:rPr>
            <a:t>surcoûts</a:t>
          </a:r>
          <a:r>
            <a:rPr lang="fr-FR" sz="1400" dirty="0"/>
            <a:t> de transport de matières premières, produits intermédiaires et matières premières secondaires entrant dans le cycle de production dont la production locale est inexistante ou insuffisante. Ainsi que l’exportation de la production locale vers le marché européen. </a:t>
          </a:r>
          <a:endParaRPr lang="fr-FR" sz="1050" dirty="0"/>
        </a:p>
      </dgm:t>
    </dgm:pt>
    <dgm:pt modelId="{DB96553E-214E-49CA-8353-EA02578198A9}" type="parTrans" cxnId="{0807D8FA-5B9F-4A3A-8B4F-C6D2F275D8A5}">
      <dgm:prSet/>
      <dgm:spPr/>
      <dgm:t>
        <a:bodyPr/>
        <a:lstStyle/>
        <a:p>
          <a:endParaRPr lang="fr-FR" sz="2800"/>
        </a:p>
      </dgm:t>
    </dgm:pt>
    <dgm:pt modelId="{959EBA56-F1B5-4CDC-B48E-9123DE456433}" type="sibTrans" cxnId="{0807D8FA-5B9F-4A3A-8B4F-C6D2F275D8A5}">
      <dgm:prSet/>
      <dgm:spPr/>
      <dgm:t>
        <a:bodyPr/>
        <a:lstStyle/>
        <a:p>
          <a:endParaRPr lang="fr-FR" sz="2800"/>
        </a:p>
      </dgm:t>
    </dgm:pt>
    <dgm:pt modelId="{E9AF5941-C70F-49F7-92A3-904885F1B6A7}">
      <dgm:prSet custT="1"/>
      <dgm:spPr/>
      <dgm:t>
        <a:bodyPr/>
        <a:lstStyle/>
        <a:p>
          <a:r>
            <a:rPr lang="fr-FR" sz="3200" dirty="0"/>
            <a:t>1.3.3.2 Aide au fret Déchets</a:t>
          </a:r>
        </a:p>
      </dgm:t>
    </dgm:pt>
    <dgm:pt modelId="{F24CE224-A077-4E66-B30C-83435DB76E38}" type="parTrans" cxnId="{EFA4E274-F587-4D77-8A66-0BB3EDBAEA6B}">
      <dgm:prSet/>
      <dgm:spPr/>
      <dgm:t>
        <a:bodyPr/>
        <a:lstStyle/>
        <a:p>
          <a:endParaRPr lang="fr-FR" sz="2800"/>
        </a:p>
      </dgm:t>
    </dgm:pt>
    <dgm:pt modelId="{56FC5D02-5A34-40B7-9FA4-7B482DF2CC7A}" type="sibTrans" cxnId="{EFA4E274-F587-4D77-8A66-0BB3EDBAEA6B}">
      <dgm:prSet/>
      <dgm:spPr/>
      <dgm:t>
        <a:bodyPr/>
        <a:lstStyle/>
        <a:p>
          <a:endParaRPr lang="fr-FR" sz="2800"/>
        </a:p>
      </dgm:t>
    </dgm:pt>
    <dgm:pt modelId="{ED502592-2891-4DF1-AC06-05023F94673C}">
      <dgm:prSet phldrT="[Texte]" custT="1"/>
      <dgm:spPr/>
      <dgm:t>
        <a:bodyPr/>
        <a:lstStyle/>
        <a:p>
          <a:r>
            <a:rPr lang="fr-FR" sz="3200" dirty="0"/>
            <a:t>1.3.3.3 Aide au fret </a:t>
          </a:r>
          <a:r>
            <a:rPr lang="fr-FR" sz="3200" dirty="0" err="1"/>
            <a:t>Bokay</a:t>
          </a:r>
          <a:endParaRPr lang="fr-FR" sz="3200" dirty="0"/>
        </a:p>
      </dgm:t>
    </dgm:pt>
    <dgm:pt modelId="{294D6466-D2E0-4A8F-AE04-94A8E1798FFB}" type="parTrans" cxnId="{658BF4CF-D814-45C7-97DC-97431C89C154}">
      <dgm:prSet/>
      <dgm:spPr/>
      <dgm:t>
        <a:bodyPr/>
        <a:lstStyle/>
        <a:p>
          <a:endParaRPr lang="fr-FR" sz="2800"/>
        </a:p>
      </dgm:t>
    </dgm:pt>
    <dgm:pt modelId="{D0941A91-D6CD-4F2A-9197-3553431C29B1}" type="sibTrans" cxnId="{658BF4CF-D814-45C7-97DC-97431C89C154}">
      <dgm:prSet/>
      <dgm:spPr/>
      <dgm:t>
        <a:bodyPr/>
        <a:lstStyle/>
        <a:p>
          <a:endParaRPr lang="fr-FR" sz="2800"/>
        </a:p>
      </dgm:t>
    </dgm:pt>
    <dgm:pt modelId="{A1BD71F9-2496-4385-A454-A6FEB4259949}">
      <dgm:prSet custT="1"/>
      <dgm:spPr/>
      <dgm:t>
        <a:bodyPr/>
        <a:lstStyle/>
        <a:p>
          <a:r>
            <a:rPr lang="fr-FR" sz="1400" dirty="0"/>
            <a:t>couvre une partie des surcoûts de transport de déchets du port ou aéroport d'un DOM concerné jusqu’au port ou aéroport DOM ou européen de débarquement ainsi que les coûts de conditionnement spécifiques et toutes autres prestations nécessaires au transport par voie maritime ou aérienne.</a:t>
          </a:r>
        </a:p>
      </dgm:t>
    </dgm:pt>
    <dgm:pt modelId="{88DA9FC8-55F1-4568-8E5D-B3EF6D2E3AAF}" type="parTrans" cxnId="{9CD125DF-1EBB-47EE-BF35-7C82B46F48B1}">
      <dgm:prSet/>
      <dgm:spPr/>
      <dgm:t>
        <a:bodyPr/>
        <a:lstStyle/>
        <a:p>
          <a:endParaRPr lang="fr-FR" sz="2800"/>
        </a:p>
      </dgm:t>
    </dgm:pt>
    <dgm:pt modelId="{EAF596F4-C004-4D46-903E-3875C926DB72}" type="sibTrans" cxnId="{9CD125DF-1EBB-47EE-BF35-7C82B46F48B1}">
      <dgm:prSet/>
      <dgm:spPr/>
      <dgm:t>
        <a:bodyPr/>
        <a:lstStyle/>
        <a:p>
          <a:endParaRPr lang="fr-FR" sz="2800"/>
        </a:p>
      </dgm:t>
    </dgm:pt>
    <dgm:pt modelId="{B3D79AE3-DC16-49AE-8483-B5BF6D1D5A2A}">
      <dgm:prSet phldrT="[Texte]" custT="1"/>
      <dgm:spPr/>
      <dgm:t>
        <a:bodyPr/>
        <a:lstStyle/>
        <a:p>
          <a:r>
            <a:rPr lang="fr-FR" sz="1200" dirty="0"/>
            <a:t>couvre une partie des surcoûts de transport de matières premières, produits intermédiaires et matières premières secondaires entrant dans le cycle de production dont la production locale est inexistante ou insuffisante et qui respecte les normes européennes en provenance des pays tiers de la Caraïbe et des Amériques. Ainsi que l’exportation des matières premières intermédiaires, matières premières secondaires, produits issus de la production locale.</a:t>
          </a:r>
        </a:p>
      </dgm:t>
    </dgm:pt>
    <dgm:pt modelId="{3A47ED2B-E457-48B9-B5E7-DD0197FF6AB7}" type="parTrans" cxnId="{5B5F3233-E413-454F-9A79-771D30931D67}">
      <dgm:prSet/>
      <dgm:spPr/>
      <dgm:t>
        <a:bodyPr/>
        <a:lstStyle/>
        <a:p>
          <a:endParaRPr lang="fr-FR" sz="2800"/>
        </a:p>
      </dgm:t>
    </dgm:pt>
    <dgm:pt modelId="{AE7DCD0A-6D87-4CFE-AC93-49B3FE06F614}" type="sibTrans" cxnId="{5B5F3233-E413-454F-9A79-771D30931D67}">
      <dgm:prSet/>
      <dgm:spPr/>
      <dgm:t>
        <a:bodyPr/>
        <a:lstStyle/>
        <a:p>
          <a:endParaRPr lang="fr-FR" sz="2800"/>
        </a:p>
      </dgm:t>
    </dgm:pt>
    <dgm:pt modelId="{BF6D865C-035B-48F8-8AAA-211CEE150C4D}">
      <dgm:prSet/>
      <dgm:spPr/>
      <dgm:t>
        <a:bodyPr/>
        <a:lstStyle/>
        <a:p>
          <a:pPr algn="l"/>
          <a:r>
            <a:rPr lang="fr-FR" dirty="0"/>
            <a:t>• fret principal, toutes remises déduites</a:t>
          </a:r>
        </a:p>
        <a:p>
          <a:pPr algn="l"/>
          <a:r>
            <a:rPr lang="fr-FR" dirty="0"/>
            <a:t>• frais de stockage lié à l'entreposage portuaire ou aéroportuaire</a:t>
          </a:r>
        </a:p>
        <a:p>
          <a:pPr algn="l"/>
          <a:r>
            <a:rPr lang="fr-FR" dirty="0"/>
            <a:t>• frais de manutention dans la zone portuaire ou aéroportuaire</a:t>
          </a:r>
        </a:p>
        <a:p>
          <a:pPr algn="l"/>
          <a:r>
            <a:rPr lang="fr-FR" dirty="0"/>
            <a:t>• surcharges de fret, toutes remises déduites</a:t>
          </a:r>
        </a:p>
        <a:p>
          <a:pPr algn="l"/>
          <a:r>
            <a:rPr lang="fr-FR" dirty="0"/>
            <a:t>• frais de transit</a:t>
          </a:r>
        </a:p>
        <a:p>
          <a:pPr algn="l"/>
          <a:r>
            <a:rPr lang="fr-FR" dirty="0"/>
            <a:t>• assurances.</a:t>
          </a:r>
        </a:p>
      </dgm:t>
    </dgm:pt>
    <dgm:pt modelId="{767B884B-FC4F-49EE-B350-5699EC9295B2}" type="parTrans" cxnId="{3F2F8508-F1FA-4C4E-AD2A-BBFAF4A4C641}">
      <dgm:prSet/>
      <dgm:spPr/>
      <dgm:t>
        <a:bodyPr/>
        <a:lstStyle/>
        <a:p>
          <a:endParaRPr lang="fr-FR"/>
        </a:p>
      </dgm:t>
    </dgm:pt>
    <dgm:pt modelId="{EA9FEFC6-6F38-4960-BC9C-7CCCF465432C}" type="sibTrans" cxnId="{3F2F8508-F1FA-4C4E-AD2A-BBFAF4A4C641}">
      <dgm:prSet/>
      <dgm:spPr/>
      <dgm:t>
        <a:bodyPr/>
        <a:lstStyle/>
        <a:p>
          <a:endParaRPr lang="fr-FR"/>
        </a:p>
      </dgm:t>
    </dgm:pt>
    <dgm:pt modelId="{2067D1AB-7449-41A6-A389-12E225FDA56F}">
      <dgm:prSet custT="1"/>
      <dgm:spPr/>
      <dgm:t>
        <a:bodyPr/>
        <a:lstStyle/>
        <a:p>
          <a:r>
            <a:rPr lang="fr-FR" sz="1050" dirty="0"/>
            <a:t>• fret principal, toutes remises déduites</a:t>
          </a:r>
        </a:p>
        <a:p>
          <a:r>
            <a:rPr lang="fr-FR" sz="1050" dirty="0"/>
            <a:t>• frais de stockage lié à l'entreposage portuaire ou aéroportuaire</a:t>
          </a:r>
        </a:p>
        <a:p>
          <a:r>
            <a:rPr lang="fr-FR" sz="1050" dirty="0"/>
            <a:t>• frais de manutention dans la zone portuaire ou aéroportuaire</a:t>
          </a:r>
        </a:p>
        <a:p>
          <a:r>
            <a:rPr lang="fr-FR" sz="1050" dirty="0"/>
            <a:t>• les surcharges de fret, toutes remises déduites</a:t>
          </a:r>
        </a:p>
        <a:p>
          <a:r>
            <a:rPr lang="fr-FR" sz="1050" dirty="0"/>
            <a:t>• les frais de transit</a:t>
          </a:r>
        </a:p>
        <a:p>
          <a:r>
            <a:rPr lang="fr-FR" sz="1050" dirty="0"/>
            <a:t>• assurances.</a:t>
          </a:r>
        </a:p>
      </dgm:t>
    </dgm:pt>
    <dgm:pt modelId="{739F6983-587C-4868-892B-93C6C2112AD1}" type="parTrans" cxnId="{11F5C0B2-0105-4332-BE62-D05607E0BE1F}">
      <dgm:prSet/>
      <dgm:spPr/>
      <dgm:t>
        <a:bodyPr/>
        <a:lstStyle/>
        <a:p>
          <a:endParaRPr lang="fr-FR"/>
        </a:p>
      </dgm:t>
    </dgm:pt>
    <dgm:pt modelId="{713E855C-ACA8-4C1C-A759-E85C63EBDC35}" type="sibTrans" cxnId="{11F5C0B2-0105-4332-BE62-D05607E0BE1F}">
      <dgm:prSet/>
      <dgm:spPr/>
      <dgm:t>
        <a:bodyPr/>
        <a:lstStyle/>
        <a:p>
          <a:endParaRPr lang="fr-FR"/>
        </a:p>
      </dgm:t>
    </dgm:pt>
    <dgm:pt modelId="{5FF473D6-D558-46D3-B46E-C43E9DBAD33B}">
      <dgm:prSet custT="1"/>
      <dgm:spPr/>
      <dgm:t>
        <a:bodyPr/>
        <a:lstStyle/>
        <a:p>
          <a:r>
            <a:rPr lang="fr-FR" sz="1200" dirty="0"/>
            <a:t> coûts de transport des déchets importés de l’Union européenne, depuis des territoires associés à l’Union Européenne en vue de traitement.</a:t>
          </a:r>
        </a:p>
        <a:p>
          <a:r>
            <a:rPr lang="fr-FR" sz="1200" dirty="0"/>
            <a:t>coûts de transport du port ou aéroport du DOM concerné jusqu’au port ou aéroport européen de débarquement </a:t>
          </a:r>
        </a:p>
        <a:p>
          <a:r>
            <a:rPr lang="fr-FR" sz="1200" dirty="0"/>
            <a:t>conditionnements spécifiques nécessaires au transport par voie maritime ou aérienne</a:t>
          </a:r>
        </a:p>
      </dgm:t>
    </dgm:pt>
    <dgm:pt modelId="{53C572D4-75DA-48E9-85A0-40A7BD61E213}" type="parTrans" cxnId="{BCD03BBF-4978-490D-96FC-03336B9417BD}">
      <dgm:prSet/>
      <dgm:spPr/>
      <dgm:t>
        <a:bodyPr/>
        <a:lstStyle/>
        <a:p>
          <a:endParaRPr lang="fr-FR"/>
        </a:p>
      </dgm:t>
    </dgm:pt>
    <dgm:pt modelId="{F258BB57-E092-45FB-B3F3-23425044DE4A}" type="sibTrans" cxnId="{BCD03BBF-4978-490D-96FC-03336B9417BD}">
      <dgm:prSet/>
      <dgm:spPr/>
      <dgm:t>
        <a:bodyPr/>
        <a:lstStyle/>
        <a:p>
          <a:endParaRPr lang="fr-FR"/>
        </a:p>
      </dgm:t>
    </dgm:pt>
    <dgm:pt modelId="{171CB7BE-EA2B-4703-923D-D38E0A047252}" type="pres">
      <dgm:prSet presAssocID="{AF8477E6-8FB0-4459-85C5-EC586C4711AB}" presName="theList" presStyleCnt="0">
        <dgm:presLayoutVars>
          <dgm:dir/>
          <dgm:animLvl val="lvl"/>
          <dgm:resizeHandles val="exact"/>
        </dgm:presLayoutVars>
      </dgm:prSet>
      <dgm:spPr/>
    </dgm:pt>
    <dgm:pt modelId="{A48D0B0F-6BC6-4E67-A202-C30EB201D81F}" type="pres">
      <dgm:prSet presAssocID="{2DDD164A-F9FC-4E4F-87B5-796A48DEAF5B}" presName="compNode" presStyleCnt="0"/>
      <dgm:spPr/>
    </dgm:pt>
    <dgm:pt modelId="{DCE38D0F-F82A-4746-924D-4CD15B1914CE}" type="pres">
      <dgm:prSet presAssocID="{2DDD164A-F9FC-4E4F-87B5-796A48DEAF5B}" presName="aNode" presStyleLbl="bgShp" presStyleIdx="0" presStyleCnt="3" custLinFactNeighborX="-102" custLinFactNeighborY="-988"/>
      <dgm:spPr/>
    </dgm:pt>
    <dgm:pt modelId="{B3B381C8-3037-46C7-B53A-2F048285EE64}" type="pres">
      <dgm:prSet presAssocID="{2DDD164A-F9FC-4E4F-87B5-796A48DEAF5B}" presName="textNode" presStyleLbl="bgShp" presStyleIdx="0" presStyleCnt="3"/>
      <dgm:spPr/>
    </dgm:pt>
    <dgm:pt modelId="{950F5D93-8672-46ED-BC34-56A508D5F89E}" type="pres">
      <dgm:prSet presAssocID="{2DDD164A-F9FC-4E4F-87B5-796A48DEAF5B}" presName="compChildNode" presStyleCnt="0"/>
      <dgm:spPr/>
    </dgm:pt>
    <dgm:pt modelId="{CA44A68D-C59B-4651-BEAE-127C51C7674C}" type="pres">
      <dgm:prSet presAssocID="{2DDD164A-F9FC-4E4F-87B5-796A48DEAF5B}" presName="theInnerList" presStyleCnt="0"/>
      <dgm:spPr/>
    </dgm:pt>
    <dgm:pt modelId="{B5B1EEAC-327D-41EF-BFEF-312FF52C8FC8}" type="pres">
      <dgm:prSet presAssocID="{3B865483-1B40-4C7F-9CA3-0812FF0D65CD}" presName="childNode" presStyleLbl="node1" presStyleIdx="0" presStyleCnt="6">
        <dgm:presLayoutVars>
          <dgm:bulletEnabled val="1"/>
        </dgm:presLayoutVars>
      </dgm:prSet>
      <dgm:spPr/>
    </dgm:pt>
    <dgm:pt modelId="{239C8632-3408-49BB-9CEC-6C1DB73FA453}" type="pres">
      <dgm:prSet presAssocID="{3B865483-1B40-4C7F-9CA3-0812FF0D65CD}" presName="aSpace2" presStyleCnt="0"/>
      <dgm:spPr/>
    </dgm:pt>
    <dgm:pt modelId="{84397517-7ACA-4F57-A305-63F5A4EAD668}" type="pres">
      <dgm:prSet presAssocID="{BF6D865C-035B-48F8-8AAA-211CEE150C4D}" presName="childNode" presStyleLbl="node1" presStyleIdx="1" presStyleCnt="6">
        <dgm:presLayoutVars>
          <dgm:bulletEnabled val="1"/>
        </dgm:presLayoutVars>
      </dgm:prSet>
      <dgm:spPr/>
    </dgm:pt>
    <dgm:pt modelId="{64886933-FFED-4B0D-A143-C60F7A06BB5E}" type="pres">
      <dgm:prSet presAssocID="{2DDD164A-F9FC-4E4F-87B5-796A48DEAF5B}" presName="aSpace" presStyleCnt="0"/>
      <dgm:spPr/>
    </dgm:pt>
    <dgm:pt modelId="{3BE3E79E-EB38-49FE-8D92-E710F635A1FA}" type="pres">
      <dgm:prSet presAssocID="{E9AF5941-C70F-49F7-92A3-904885F1B6A7}" presName="compNode" presStyleCnt="0"/>
      <dgm:spPr/>
    </dgm:pt>
    <dgm:pt modelId="{9FF59AA2-63C2-4A68-A0A3-C0B5347C6260}" type="pres">
      <dgm:prSet presAssocID="{E9AF5941-C70F-49F7-92A3-904885F1B6A7}" presName="aNode" presStyleLbl="bgShp" presStyleIdx="1" presStyleCnt="3"/>
      <dgm:spPr/>
    </dgm:pt>
    <dgm:pt modelId="{F14171C9-6F22-4C2D-B556-7C09AE7EA556}" type="pres">
      <dgm:prSet presAssocID="{E9AF5941-C70F-49F7-92A3-904885F1B6A7}" presName="textNode" presStyleLbl="bgShp" presStyleIdx="1" presStyleCnt="3"/>
      <dgm:spPr/>
    </dgm:pt>
    <dgm:pt modelId="{5B5BC22E-5046-4F42-911B-1684E30C5231}" type="pres">
      <dgm:prSet presAssocID="{E9AF5941-C70F-49F7-92A3-904885F1B6A7}" presName="compChildNode" presStyleCnt="0"/>
      <dgm:spPr/>
    </dgm:pt>
    <dgm:pt modelId="{F2E514F7-2C10-4030-A20A-D5EAA4BF0FBF}" type="pres">
      <dgm:prSet presAssocID="{E9AF5941-C70F-49F7-92A3-904885F1B6A7}" presName="theInnerList" presStyleCnt="0"/>
      <dgm:spPr/>
    </dgm:pt>
    <dgm:pt modelId="{B1D23106-454C-4BC4-802C-17B06F01405C}" type="pres">
      <dgm:prSet presAssocID="{A1BD71F9-2496-4385-A454-A6FEB4259949}" presName="childNode" presStyleLbl="node1" presStyleIdx="2" presStyleCnt="6" custScaleX="105026">
        <dgm:presLayoutVars>
          <dgm:bulletEnabled val="1"/>
        </dgm:presLayoutVars>
      </dgm:prSet>
      <dgm:spPr/>
    </dgm:pt>
    <dgm:pt modelId="{C4296133-76A6-4398-8C83-B2314A9314D3}" type="pres">
      <dgm:prSet presAssocID="{A1BD71F9-2496-4385-A454-A6FEB4259949}" presName="aSpace2" presStyleCnt="0"/>
      <dgm:spPr/>
    </dgm:pt>
    <dgm:pt modelId="{4C028E3D-0283-4FD3-A291-52D6ACCBBACE}" type="pres">
      <dgm:prSet presAssocID="{5FF473D6-D558-46D3-B46E-C43E9DBAD33B}" presName="childNode" presStyleLbl="node1" presStyleIdx="3" presStyleCnt="6" custScaleX="113641">
        <dgm:presLayoutVars>
          <dgm:bulletEnabled val="1"/>
        </dgm:presLayoutVars>
      </dgm:prSet>
      <dgm:spPr/>
    </dgm:pt>
    <dgm:pt modelId="{4F17C23E-F06A-4EB9-A65D-BB3F2A0B8C4D}" type="pres">
      <dgm:prSet presAssocID="{E9AF5941-C70F-49F7-92A3-904885F1B6A7}" presName="aSpace" presStyleCnt="0"/>
      <dgm:spPr/>
    </dgm:pt>
    <dgm:pt modelId="{74393BC0-3AE8-4EB5-A01E-972875CDDD94}" type="pres">
      <dgm:prSet presAssocID="{ED502592-2891-4DF1-AC06-05023F94673C}" presName="compNode" presStyleCnt="0"/>
      <dgm:spPr/>
    </dgm:pt>
    <dgm:pt modelId="{C5AA2A4E-F93E-4B6D-821D-37A779DACA43}" type="pres">
      <dgm:prSet presAssocID="{ED502592-2891-4DF1-AC06-05023F94673C}" presName="aNode" presStyleLbl="bgShp" presStyleIdx="2" presStyleCnt="3"/>
      <dgm:spPr/>
    </dgm:pt>
    <dgm:pt modelId="{49EDC81F-EDF2-4EAB-8E3F-C67880AADF3E}" type="pres">
      <dgm:prSet presAssocID="{ED502592-2891-4DF1-AC06-05023F94673C}" presName="textNode" presStyleLbl="bgShp" presStyleIdx="2" presStyleCnt="3"/>
      <dgm:spPr/>
    </dgm:pt>
    <dgm:pt modelId="{FA3DA5F3-5F97-4B4C-8B3A-F2DF8B0EC208}" type="pres">
      <dgm:prSet presAssocID="{ED502592-2891-4DF1-AC06-05023F94673C}" presName="compChildNode" presStyleCnt="0"/>
      <dgm:spPr/>
    </dgm:pt>
    <dgm:pt modelId="{2AF91E21-2410-429D-9F71-034A70FC9B1B}" type="pres">
      <dgm:prSet presAssocID="{ED502592-2891-4DF1-AC06-05023F94673C}" presName="theInnerList" presStyleCnt="0"/>
      <dgm:spPr/>
    </dgm:pt>
    <dgm:pt modelId="{C860903C-5D2B-4A84-BA36-432E06410D0C}" type="pres">
      <dgm:prSet presAssocID="{B3D79AE3-DC16-49AE-8483-B5BF6D1D5A2A}" presName="childNode" presStyleLbl="node1" presStyleIdx="4" presStyleCnt="6" custScaleX="112789" custScaleY="134331">
        <dgm:presLayoutVars>
          <dgm:bulletEnabled val="1"/>
        </dgm:presLayoutVars>
      </dgm:prSet>
      <dgm:spPr/>
    </dgm:pt>
    <dgm:pt modelId="{A3F964AF-BA0D-4A5F-9A02-8E6A3E434D52}" type="pres">
      <dgm:prSet presAssocID="{B3D79AE3-DC16-49AE-8483-B5BF6D1D5A2A}" presName="aSpace2" presStyleCnt="0"/>
      <dgm:spPr/>
    </dgm:pt>
    <dgm:pt modelId="{4D176108-67D4-4933-8AAB-84A62688B039}" type="pres">
      <dgm:prSet presAssocID="{2067D1AB-7449-41A6-A389-12E225FDA56F}" presName="childNode" presStyleLbl="node1" presStyleIdx="5" presStyleCnt="6" custScaleX="111211" custScaleY="115909">
        <dgm:presLayoutVars>
          <dgm:bulletEnabled val="1"/>
        </dgm:presLayoutVars>
      </dgm:prSet>
      <dgm:spPr/>
    </dgm:pt>
  </dgm:ptLst>
  <dgm:cxnLst>
    <dgm:cxn modelId="{1EB25608-4E56-4EE5-8579-5A2670FE9A4D}" type="presOf" srcId="{ED502592-2891-4DF1-AC06-05023F94673C}" destId="{49EDC81F-EDF2-4EAB-8E3F-C67880AADF3E}" srcOrd="1" destOrd="0" presId="urn:microsoft.com/office/officeart/2005/8/layout/lProcess2"/>
    <dgm:cxn modelId="{3F2F8508-F1FA-4C4E-AD2A-BBFAF4A4C641}" srcId="{2DDD164A-F9FC-4E4F-87B5-796A48DEAF5B}" destId="{BF6D865C-035B-48F8-8AAA-211CEE150C4D}" srcOrd="1" destOrd="0" parTransId="{767B884B-FC4F-49EE-B350-5699EC9295B2}" sibTransId="{EA9FEFC6-6F38-4960-BC9C-7CCCF465432C}"/>
    <dgm:cxn modelId="{40C99509-9084-4934-9610-7C8FFCB2D75E}" type="presOf" srcId="{BF6D865C-035B-48F8-8AAA-211CEE150C4D}" destId="{84397517-7ACA-4F57-A305-63F5A4EAD668}" srcOrd="0" destOrd="0" presId="urn:microsoft.com/office/officeart/2005/8/layout/lProcess2"/>
    <dgm:cxn modelId="{914A5B22-3A99-4640-81FC-157E5FECBF95}" type="presOf" srcId="{E9AF5941-C70F-49F7-92A3-904885F1B6A7}" destId="{F14171C9-6F22-4C2D-B556-7C09AE7EA556}" srcOrd="1" destOrd="0" presId="urn:microsoft.com/office/officeart/2005/8/layout/lProcess2"/>
    <dgm:cxn modelId="{34643330-F796-4D18-95FD-979EC362AD12}" type="presOf" srcId="{3B865483-1B40-4C7F-9CA3-0812FF0D65CD}" destId="{B5B1EEAC-327D-41EF-BFEF-312FF52C8FC8}" srcOrd="0" destOrd="0" presId="urn:microsoft.com/office/officeart/2005/8/layout/lProcess2"/>
    <dgm:cxn modelId="{5B5F3233-E413-454F-9A79-771D30931D67}" srcId="{ED502592-2891-4DF1-AC06-05023F94673C}" destId="{B3D79AE3-DC16-49AE-8483-B5BF6D1D5A2A}" srcOrd="0" destOrd="0" parTransId="{3A47ED2B-E457-48B9-B5E7-DD0197FF6AB7}" sibTransId="{AE7DCD0A-6D87-4CFE-AC93-49B3FE06F614}"/>
    <dgm:cxn modelId="{18063D65-A1AB-44C5-9275-1616AA507FCD}" type="presOf" srcId="{2067D1AB-7449-41A6-A389-12E225FDA56F}" destId="{4D176108-67D4-4933-8AAB-84A62688B039}" srcOrd="0" destOrd="0" presId="urn:microsoft.com/office/officeart/2005/8/layout/lProcess2"/>
    <dgm:cxn modelId="{AD4EBD46-25E8-4E81-8C4A-032B4BF948C0}" type="presOf" srcId="{2DDD164A-F9FC-4E4F-87B5-796A48DEAF5B}" destId="{DCE38D0F-F82A-4746-924D-4CD15B1914CE}" srcOrd="0" destOrd="0" presId="urn:microsoft.com/office/officeart/2005/8/layout/lProcess2"/>
    <dgm:cxn modelId="{485C114F-EAEB-435E-ABDA-55765C6560C8}" type="presOf" srcId="{5FF473D6-D558-46D3-B46E-C43E9DBAD33B}" destId="{4C028E3D-0283-4FD3-A291-52D6ACCBBACE}" srcOrd="0" destOrd="0" presId="urn:microsoft.com/office/officeart/2005/8/layout/lProcess2"/>
    <dgm:cxn modelId="{EFA4E274-F587-4D77-8A66-0BB3EDBAEA6B}" srcId="{AF8477E6-8FB0-4459-85C5-EC586C4711AB}" destId="{E9AF5941-C70F-49F7-92A3-904885F1B6A7}" srcOrd="1" destOrd="0" parTransId="{F24CE224-A077-4E66-B30C-83435DB76E38}" sibTransId="{56FC5D02-5A34-40B7-9FA4-7B482DF2CC7A}"/>
    <dgm:cxn modelId="{604CC08E-906B-4FC1-99A9-55007A8FA4F4}" type="presOf" srcId="{A1BD71F9-2496-4385-A454-A6FEB4259949}" destId="{B1D23106-454C-4BC4-802C-17B06F01405C}" srcOrd="0" destOrd="0" presId="urn:microsoft.com/office/officeart/2005/8/layout/lProcess2"/>
    <dgm:cxn modelId="{4C1888AA-D25C-4083-80BD-BAA1A6319CAC}" type="presOf" srcId="{2DDD164A-F9FC-4E4F-87B5-796A48DEAF5B}" destId="{B3B381C8-3037-46C7-B53A-2F048285EE64}" srcOrd="1" destOrd="0" presId="urn:microsoft.com/office/officeart/2005/8/layout/lProcess2"/>
    <dgm:cxn modelId="{11F5C0B2-0105-4332-BE62-D05607E0BE1F}" srcId="{ED502592-2891-4DF1-AC06-05023F94673C}" destId="{2067D1AB-7449-41A6-A389-12E225FDA56F}" srcOrd="1" destOrd="0" parTransId="{739F6983-587C-4868-892B-93C6C2112AD1}" sibTransId="{713E855C-ACA8-4C1C-A759-E85C63EBDC35}"/>
    <dgm:cxn modelId="{BCD03BBF-4978-490D-96FC-03336B9417BD}" srcId="{E9AF5941-C70F-49F7-92A3-904885F1B6A7}" destId="{5FF473D6-D558-46D3-B46E-C43E9DBAD33B}" srcOrd="1" destOrd="0" parTransId="{53C572D4-75DA-48E9-85A0-40A7BD61E213}" sibTransId="{F258BB57-E092-45FB-B3F3-23425044DE4A}"/>
    <dgm:cxn modelId="{C760B1BF-7A49-472D-B9C8-88EFE65BC2CA}" type="presOf" srcId="{ED502592-2891-4DF1-AC06-05023F94673C}" destId="{C5AA2A4E-F93E-4B6D-821D-37A779DACA43}" srcOrd="0" destOrd="0" presId="urn:microsoft.com/office/officeart/2005/8/layout/lProcess2"/>
    <dgm:cxn modelId="{AF7CE3C9-9F50-4B12-86CA-3F18A7A8799E}" type="presOf" srcId="{E9AF5941-C70F-49F7-92A3-904885F1B6A7}" destId="{9FF59AA2-63C2-4A68-A0A3-C0B5347C6260}" srcOrd="0" destOrd="0" presId="urn:microsoft.com/office/officeart/2005/8/layout/lProcess2"/>
    <dgm:cxn modelId="{658BF4CF-D814-45C7-97DC-97431C89C154}" srcId="{AF8477E6-8FB0-4459-85C5-EC586C4711AB}" destId="{ED502592-2891-4DF1-AC06-05023F94673C}" srcOrd="2" destOrd="0" parTransId="{294D6466-D2E0-4A8F-AE04-94A8E1798FFB}" sibTransId="{D0941A91-D6CD-4F2A-9197-3553431C29B1}"/>
    <dgm:cxn modelId="{9CD125DF-1EBB-47EE-BF35-7C82B46F48B1}" srcId="{E9AF5941-C70F-49F7-92A3-904885F1B6A7}" destId="{A1BD71F9-2496-4385-A454-A6FEB4259949}" srcOrd="0" destOrd="0" parTransId="{88DA9FC8-55F1-4568-8E5D-B3EF6D2E3AAF}" sibTransId="{EAF596F4-C004-4D46-903E-3875C926DB72}"/>
    <dgm:cxn modelId="{B4E644E2-F212-42DB-AB08-D66BF84B1E6B}" type="presOf" srcId="{AF8477E6-8FB0-4459-85C5-EC586C4711AB}" destId="{171CB7BE-EA2B-4703-923D-D38E0A047252}" srcOrd="0" destOrd="0" presId="urn:microsoft.com/office/officeart/2005/8/layout/lProcess2"/>
    <dgm:cxn modelId="{25E376E6-886D-44A5-8821-05D7108B6F8C}" type="presOf" srcId="{B3D79AE3-DC16-49AE-8483-B5BF6D1D5A2A}" destId="{C860903C-5D2B-4A84-BA36-432E06410D0C}" srcOrd="0" destOrd="0" presId="urn:microsoft.com/office/officeart/2005/8/layout/lProcess2"/>
    <dgm:cxn modelId="{429367F4-6D9C-444B-B76D-07CD01CE58E8}" srcId="{AF8477E6-8FB0-4459-85C5-EC586C4711AB}" destId="{2DDD164A-F9FC-4E4F-87B5-796A48DEAF5B}" srcOrd="0" destOrd="0" parTransId="{01175C60-0CC3-492D-A5EA-84478ADC7BA2}" sibTransId="{D452B2B6-EAF8-4639-AAD4-A2CB28CD2BB9}"/>
    <dgm:cxn modelId="{0807D8FA-5B9F-4A3A-8B4F-C6D2F275D8A5}" srcId="{2DDD164A-F9FC-4E4F-87B5-796A48DEAF5B}" destId="{3B865483-1B40-4C7F-9CA3-0812FF0D65CD}" srcOrd="0" destOrd="0" parTransId="{DB96553E-214E-49CA-8353-EA02578198A9}" sibTransId="{959EBA56-F1B5-4CDC-B48E-9123DE456433}"/>
    <dgm:cxn modelId="{E519B646-128D-4290-AB76-6A9C916650AD}" type="presParOf" srcId="{171CB7BE-EA2B-4703-923D-D38E0A047252}" destId="{A48D0B0F-6BC6-4E67-A202-C30EB201D81F}" srcOrd="0" destOrd="0" presId="urn:microsoft.com/office/officeart/2005/8/layout/lProcess2"/>
    <dgm:cxn modelId="{134E788B-D714-46CB-A553-C6A47E33507F}" type="presParOf" srcId="{A48D0B0F-6BC6-4E67-A202-C30EB201D81F}" destId="{DCE38D0F-F82A-4746-924D-4CD15B1914CE}" srcOrd="0" destOrd="0" presId="urn:microsoft.com/office/officeart/2005/8/layout/lProcess2"/>
    <dgm:cxn modelId="{0F95C90F-434A-4EB7-B05F-AF50C2832BFB}" type="presParOf" srcId="{A48D0B0F-6BC6-4E67-A202-C30EB201D81F}" destId="{B3B381C8-3037-46C7-B53A-2F048285EE64}" srcOrd="1" destOrd="0" presId="urn:microsoft.com/office/officeart/2005/8/layout/lProcess2"/>
    <dgm:cxn modelId="{E816F419-EA89-4F28-9911-FBE347E59F7B}" type="presParOf" srcId="{A48D0B0F-6BC6-4E67-A202-C30EB201D81F}" destId="{950F5D93-8672-46ED-BC34-56A508D5F89E}" srcOrd="2" destOrd="0" presId="urn:microsoft.com/office/officeart/2005/8/layout/lProcess2"/>
    <dgm:cxn modelId="{2ADB9411-BCF0-4298-B3E1-A5C150E307AA}" type="presParOf" srcId="{950F5D93-8672-46ED-BC34-56A508D5F89E}" destId="{CA44A68D-C59B-4651-BEAE-127C51C7674C}" srcOrd="0" destOrd="0" presId="urn:microsoft.com/office/officeart/2005/8/layout/lProcess2"/>
    <dgm:cxn modelId="{DE22DAD7-3FF7-4B46-90B6-DD48C1F272F3}" type="presParOf" srcId="{CA44A68D-C59B-4651-BEAE-127C51C7674C}" destId="{B5B1EEAC-327D-41EF-BFEF-312FF52C8FC8}" srcOrd="0" destOrd="0" presId="urn:microsoft.com/office/officeart/2005/8/layout/lProcess2"/>
    <dgm:cxn modelId="{6484835F-D9FB-42A1-9629-CF17B4856DB7}" type="presParOf" srcId="{CA44A68D-C59B-4651-BEAE-127C51C7674C}" destId="{239C8632-3408-49BB-9CEC-6C1DB73FA453}" srcOrd="1" destOrd="0" presId="urn:microsoft.com/office/officeart/2005/8/layout/lProcess2"/>
    <dgm:cxn modelId="{F2B99B88-11C2-4748-8919-A82C64E6A414}" type="presParOf" srcId="{CA44A68D-C59B-4651-BEAE-127C51C7674C}" destId="{84397517-7ACA-4F57-A305-63F5A4EAD668}" srcOrd="2" destOrd="0" presId="urn:microsoft.com/office/officeart/2005/8/layout/lProcess2"/>
    <dgm:cxn modelId="{C832C92F-B2AF-4186-838A-00DFFB5A96B6}" type="presParOf" srcId="{171CB7BE-EA2B-4703-923D-D38E0A047252}" destId="{64886933-FFED-4B0D-A143-C60F7A06BB5E}" srcOrd="1" destOrd="0" presId="urn:microsoft.com/office/officeart/2005/8/layout/lProcess2"/>
    <dgm:cxn modelId="{329D0967-A31A-4B2B-BEE1-34CCEB68865D}" type="presParOf" srcId="{171CB7BE-EA2B-4703-923D-D38E0A047252}" destId="{3BE3E79E-EB38-49FE-8D92-E710F635A1FA}" srcOrd="2" destOrd="0" presId="urn:microsoft.com/office/officeart/2005/8/layout/lProcess2"/>
    <dgm:cxn modelId="{2E2AFC6F-40D8-4FB5-9F37-773CB9E4099D}" type="presParOf" srcId="{3BE3E79E-EB38-49FE-8D92-E710F635A1FA}" destId="{9FF59AA2-63C2-4A68-A0A3-C0B5347C6260}" srcOrd="0" destOrd="0" presId="urn:microsoft.com/office/officeart/2005/8/layout/lProcess2"/>
    <dgm:cxn modelId="{38209649-63BC-4699-8255-D05792E8EE75}" type="presParOf" srcId="{3BE3E79E-EB38-49FE-8D92-E710F635A1FA}" destId="{F14171C9-6F22-4C2D-B556-7C09AE7EA556}" srcOrd="1" destOrd="0" presId="urn:microsoft.com/office/officeart/2005/8/layout/lProcess2"/>
    <dgm:cxn modelId="{42709768-6397-4E70-906C-57663C3EB9E9}" type="presParOf" srcId="{3BE3E79E-EB38-49FE-8D92-E710F635A1FA}" destId="{5B5BC22E-5046-4F42-911B-1684E30C5231}" srcOrd="2" destOrd="0" presId="urn:microsoft.com/office/officeart/2005/8/layout/lProcess2"/>
    <dgm:cxn modelId="{EB6031E3-7BCD-4383-98FB-532586B03F47}" type="presParOf" srcId="{5B5BC22E-5046-4F42-911B-1684E30C5231}" destId="{F2E514F7-2C10-4030-A20A-D5EAA4BF0FBF}" srcOrd="0" destOrd="0" presId="urn:microsoft.com/office/officeart/2005/8/layout/lProcess2"/>
    <dgm:cxn modelId="{32229DE8-34D1-4A2A-A5E1-62BB4502EE39}" type="presParOf" srcId="{F2E514F7-2C10-4030-A20A-D5EAA4BF0FBF}" destId="{B1D23106-454C-4BC4-802C-17B06F01405C}" srcOrd="0" destOrd="0" presId="urn:microsoft.com/office/officeart/2005/8/layout/lProcess2"/>
    <dgm:cxn modelId="{43F53D36-8A2B-4528-8714-538332110734}" type="presParOf" srcId="{F2E514F7-2C10-4030-A20A-D5EAA4BF0FBF}" destId="{C4296133-76A6-4398-8C83-B2314A9314D3}" srcOrd="1" destOrd="0" presId="urn:microsoft.com/office/officeart/2005/8/layout/lProcess2"/>
    <dgm:cxn modelId="{5E66D4A0-F14D-4BBC-ABD6-0B370674BD3E}" type="presParOf" srcId="{F2E514F7-2C10-4030-A20A-D5EAA4BF0FBF}" destId="{4C028E3D-0283-4FD3-A291-52D6ACCBBACE}" srcOrd="2" destOrd="0" presId="urn:microsoft.com/office/officeart/2005/8/layout/lProcess2"/>
    <dgm:cxn modelId="{F8921488-1774-4A31-8060-46D83449C406}" type="presParOf" srcId="{171CB7BE-EA2B-4703-923D-D38E0A047252}" destId="{4F17C23E-F06A-4EB9-A65D-BB3F2A0B8C4D}" srcOrd="3" destOrd="0" presId="urn:microsoft.com/office/officeart/2005/8/layout/lProcess2"/>
    <dgm:cxn modelId="{37B1D629-AD24-43C7-B137-42A17182DF19}" type="presParOf" srcId="{171CB7BE-EA2B-4703-923D-D38E0A047252}" destId="{74393BC0-3AE8-4EB5-A01E-972875CDDD94}" srcOrd="4" destOrd="0" presId="urn:microsoft.com/office/officeart/2005/8/layout/lProcess2"/>
    <dgm:cxn modelId="{14B0B10D-8979-42AB-92C4-548B1F7C1C74}" type="presParOf" srcId="{74393BC0-3AE8-4EB5-A01E-972875CDDD94}" destId="{C5AA2A4E-F93E-4B6D-821D-37A779DACA43}" srcOrd="0" destOrd="0" presId="urn:microsoft.com/office/officeart/2005/8/layout/lProcess2"/>
    <dgm:cxn modelId="{B7844C65-81B6-4799-B132-24553B0662AD}" type="presParOf" srcId="{74393BC0-3AE8-4EB5-A01E-972875CDDD94}" destId="{49EDC81F-EDF2-4EAB-8E3F-C67880AADF3E}" srcOrd="1" destOrd="0" presId="urn:microsoft.com/office/officeart/2005/8/layout/lProcess2"/>
    <dgm:cxn modelId="{B312E007-408D-4795-88E0-B0D59874E0A7}" type="presParOf" srcId="{74393BC0-3AE8-4EB5-A01E-972875CDDD94}" destId="{FA3DA5F3-5F97-4B4C-8B3A-F2DF8B0EC208}" srcOrd="2" destOrd="0" presId="urn:microsoft.com/office/officeart/2005/8/layout/lProcess2"/>
    <dgm:cxn modelId="{EE096CBC-9415-4C5E-9839-EBAEAF9A3271}" type="presParOf" srcId="{FA3DA5F3-5F97-4B4C-8B3A-F2DF8B0EC208}" destId="{2AF91E21-2410-429D-9F71-034A70FC9B1B}" srcOrd="0" destOrd="0" presId="urn:microsoft.com/office/officeart/2005/8/layout/lProcess2"/>
    <dgm:cxn modelId="{4FA58021-C0E5-4736-B9AB-C70EA7E9FEE8}" type="presParOf" srcId="{2AF91E21-2410-429D-9F71-034A70FC9B1B}" destId="{C860903C-5D2B-4A84-BA36-432E06410D0C}" srcOrd="0" destOrd="0" presId="urn:microsoft.com/office/officeart/2005/8/layout/lProcess2"/>
    <dgm:cxn modelId="{05CD6F87-216D-40D2-A58F-5BBCA074C132}" type="presParOf" srcId="{2AF91E21-2410-429D-9F71-034A70FC9B1B}" destId="{A3F964AF-BA0D-4A5F-9A02-8E6A3E434D52}" srcOrd="1" destOrd="0" presId="urn:microsoft.com/office/officeart/2005/8/layout/lProcess2"/>
    <dgm:cxn modelId="{9B22A3E9-E565-4F2C-80A2-897B793423C3}" type="presParOf" srcId="{2AF91E21-2410-429D-9F71-034A70FC9B1B}" destId="{4D176108-67D4-4933-8AAB-84A62688B039}"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6795FDB-E8AF-421E-89C5-7393FE7AD74C}" type="doc">
      <dgm:prSet loTypeId="urn:microsoft.com/office/officeart/2005/8/layout/hProcess9" loCatId="process" qsTypeId="urn:microsoft.com/office/officeart/2005/8/quickstyle/simple1" qsCatId="simple" csTypeId="urn:microsoft.com/office/officeart/2005/8/colors/colorful5" csCatId="colorful" phldr="1"/>
      <dgm:spPr/>
    </dgm:pt>
    <dgm:pt modelId="{7F4D6C89-C9DD-40B9-B9BE-9434F463B93D}">
      <dgm:prSet phldrT="[Texte]"/>
      <dgm:spPr/>
      <dgm:t>
        <a:bodyPr/>
        <a:lstStyle/>
        <a:p>
          <a:r>
            <a:rPr lang="fr-FR" b="1" dirty="0"/>
            <a:t>INSTRUCTION</a:t>
          </a:r>
        </a:p>
      </dgm:t>
    </dgm:pt>
    <dgm:pt modelId="{D4F02161-9A23-4571-8742-416792C8334F}" type="parTrans" cxnId="{C57C16F3-E2C7-4DBC-B71A-B785C7AB9FB4}">
      <dgm:prSet/>
      <dgm:spPr/>
      <dgm:t>
        <a:bodyPr/>
        <a:lstStyle/>
        <a:p>
          <a:endParaRPr lang="fr-FR" b="1"/>
        </a:p>
      </dgm:t>
    </dgm:pt>
    <dgm:pt modelId="{45EBDC7E-FFF6-4F17-BFA6-1879BA27B5EA}" type="sibTrans" cxnId="{C57C16F3-E2C7-4DBC-B71A-B785C7AB9FB4}">
      <dgm:prSet/>
      <dgm:spPr/>
      <dgm:t>
        <a:bodyPr/>
        <a:lstStyle/>
        <a:p>
          <a:endParaRPr lang="fr-FR" b="1"/>
        </a:p>
      </dgm:t>
    </dgm:pt>
    <dgm:pt modelId="{B146FFA6-B278-4FD5-B543-280D687C9BE2}">
      <dgm:prSet phldrT="[Texte]"/>
      <dgm:spPr/>
      <dgm:t>
        <a:bodyPr/>
        <a:lstStyle/>
        <a:p>
          <a:r>
            <a:rPr lang="fr-FR" b="1" dirty="0"/>
            <a:t>SELECTION</a:t>
          </a:r>
        </a:p>
      </dgm:t>
    </dgm:pt>
    <dgm:pt modelId="{D4AF4E14-F3F6-4D34-8CC1-1DE6427F1E1D}" type="parTrans" cxnId="{8DCC151A-07B9-4053-B4C4-027FF63CC324}">
      <dgm:prSet/>
      <dgm:spPr/>
      <dgm:t>
        <a:bodyPr/>
        <a:lstStyle/>
        <a:p>
          <a:endParaRPr lang="fr-FR" b="1"/>
        </a:p>
      </dgm:t>
    </dgm:pt>
    <dgm:pt modelId="{6F9E75FD-A712-4D07-B3F2-E43BDAF120F2}" type="sibTrans" cxnId="{8DCC151A-07B9-4053-B4C4-027FF63CC324}">
      <dgm:prSet/>
      <dgm:spPr/>
      <dgm:t>
        <a:bodyPr/>
        <a:lstStyle/>
        <a:p>
          <a:endParaRPr lang="fr-FR" b="1"/>
        </a:p>
      </dgm:t>
    </dgm:pt>
    <dgm:pt modelId="{D1C66D6F-DD3C-40DC-A506-BE42ED299EED}">
      <dgm:prSet phldrT="[Texte]"/>
      <dgm:spPr/>
      <dgm:t>
        <a:bodyPr/>
        <a:lstStyle/>
        <a:p>
          <a:r>
            <a:rPr lang="fr-FR" b="1" dirty="0"/>
            <a:t>PROGRAMMATION</a:t>
          </a:r>
        </a:p>
      </dgm:t>
    </dgm:pt>
    <dgm:pt modelId="{4841110E-4DDE-4792-B32D-86F04AFA94B4}" type="parTrans" cxnId="{DB759C8D-3F5B-478F-86B6-603D60A55F3B}">
      <dgm:prSet/>
      <dgm:spPr/>
      <dgm:t>
        <a:bodyPr/>
        <a:lstStyle/>
        <a:p>
          <a:endParaRPr lang="fr-FR" b="1"/>
        </a:p>
      </dgm:t>
    </dgm:pt>
    <dgm:pt modelId="{FAC40F21-F9A2-4D1C-946F-A4C2E2AFC4C8}" type="sibTrans" cxnId="{DB759C8D-3F5B-478F-86B6-603D60A55F3B}">
      <dgm:prSet/>
      <dgm:spPr/>
      <dgm:t>
        <a:bodyPr/>
        <a:lstStyle/>
        <a:p>
          <a:endParaRPr lang="fr-FR" b="1"/>
        </a:p>
      </dgm:t>
    </dgm:pt>
    <dgm:pt modelId="{4A096D29-E140-4CB6-813B-15A7E18C0455}">
      <dgm:prSet phldrT="[Texte]"/>
      <dgm:spPr/>
      <dgm:t>
        <a:bodyPr/>
        <a:lstStyle/>
        <a:p>
          <a:r>
            <a:rPr lang="fr-FR" b="1" dirty="0"/>
            <a:t>CONVENTION</a:t>
          </a:r>
        </a:p>
      </dgm:t>
    </dgm:pt>
    <dgm:pt modelId="{31098CB4-10CA-4C81-8C5C-7F3FF7B7CB83}" type="parTrans" cxnId="{E4C840EE-CE10-40A6-BB10-825B073BD5D7}">
      <dgm:prSet/>
      <dgm:spPr/>
      <dgm:t>
        <a:bodyPr/>
        <a:lstStyle/>
        <a:p>
          <a:endParaRPr lang="fr-FR" b="1"/>
        </a:p>
      </dgm:t>
    </dgm:pt>
    <dgm:pt modelId="{E1666E3F-DF2C-4F95-AD96-614B7199CA07}" type="sibTrans" cxnId="{E4C840EE-CE10-40A6-BB10-825B073BD5D7}">
      <dgm:prSet/>
      <dgm:spPr/>
      <dgm:t>
        <a:bodyPr/>
        <a:lstStyle/>
        <a:p>
          <a:endParaRPr lang="fr-FR" b="1"/>
        </a:p>
      </dgm:t>
    </dgm:pt>
    <dgm:pt modelId="{7711F02A-D431-4906-A035-179D16802CF6}">
      <dgm:prSet phldrT="[Texte]"/>
      <dgm:spPr/>
      <dgm:t>
        <a:bodyPr/>
        <a:lstStyle/>
        <a:p>
          <a:r>
            <a:rPr lang="fr-FR" b="1" dirty="0"/>
            <a:t>EXECUTION – SUIVI - CONTROLE</a:t>
          </a:r>
        </a:p>
      </dgm:t>
    </dgm:pt>
    <dgm:pt modelId="{EB6C7469-B6B3-45C1-B956-C65B22A42B2A}" type="parTrans" cxnId="{D68BCC7A-7455-4391-9E6B-F3A9D46448B0}">
      <dgm:prSet/>
      <dgm:spPr/>
      <dgm:t>
        <a:bodyPr/>
        <a:lstStyle/>
        <a:p>
          <a:endParaRPr lang="fr-FR" b="1"/>
        </a:p>
      </dgm:t>
    </dgm:pt>
    <dgm:pt modelId="{CC0A41B7-B572-49E8-9F92-B42374C9C8FF}" type="sibTrans" cxnId="{D68BCC7A-7455-4391-9E6B-F3A9D46448B0}">
      <dgm:prSet/>
      <dgm:spPr/>
      <dgm:t>
        <a:bodyPr/>
        <a:lstStyle/>
        <a:p>
          <a:endParaRPr lang="fr-FR" b="1"/>
        </a:p>
      </dgm:t>
    </dgm:pt>
    <dgm:pt modelId="{707DB278-9E68-470E-8A94-B99101433846}">
      <dgm:prSet phldrT="[Texte]"/>
      <dgm:spPr/>
      <dgm:t>
        <a:bodyPr/>
        <a:lstStyle/>
        <a:p>
          <a:r>
            <a:rPr lang="fr-FR" b="1" dirty="0"/>
            <a:t>CLOTURE - ARCHIVAGE</a:t>
          </a:r>
        </a:p>
      </dgm:t>
    </dgm:pt>
    <dgm:pt modelId="{EB583FFD-DB5F-458F-93E2-DE09553A6AC3}" type="parTrans" cxnId="{FB8F4014-4E2B-43AC-AB76-6317F74CDA97}">
      <dgm:prSet/>
      <dgm:spPr/>
      <dgm:t>
        <a:bodyPr/>
        <a:lstStyle/>
        <a:p>
          <a:endParaRPr lang="fr-FR" b="1"/>
        </a:p>
      </dgm:t>
    </dgm:pt>
    <dgm:pt modelId="{95AA1215-04B0-47F4-9952-E533FD8F6FE7}" type="sibTrans" cxnId="{FB8F4014-4E2B-43AC-AB76-6317F74CDA97}">
      <dgm:prSet/>
      <dgm:spPr/>
      <dgm:t>
        <a:bodyPr/>
        <a:lstStyle/>
        <a:p>
          <a:endParaRPr lang="fr-FR" b="1"/>
        </a:p>
      </dgm:t>
    </dgm:pt>
    <dgm:pt modelId="{EC304CFD-4FC9-440C-9C8B-69D2F46ADB32}">
      <dgm:prSet phldrT="[Texte]"/>
      <dgm:spPr/>
      <dgm:t>
        <a:bodyPr/>
        <a:lstStyle/>
        <a:p>
          <a:r>
            <a:rPr lang="fr-FR" b="1"/>
            <a:t>APPUI</a:t>
          </a:r>
          <a:endParaRPr lang="fr-FR" b="1" dirty="0"/>
        </a:p>
      </dgm:t>
    </dgm:pt>
    <dgm:pt modelId="{30F5EF1C-15E5-4E44-BFA5-596FB6B26C3D}" type="parTrans" cxnId="{8712CD26-2CA5-4A6B-AE2E-8D61D5AB86E5}">
      <dgm:prSet/>
      <dgm:spPr/>
      <dgm:t>
        <a:bodyPr/>
        <a:lstStyle/>
        <a:p>
          <a:endParaRPr lang="fr-FR"/>
        </a:p>
      </dgm:t>
    </dgm:pt>
    <dgm:pt modelId="{BF189372-150D-4ABB-9E8E-DB6D8B92BCA7}" type="sibTrans" cxnId="{8712CD26-2CA5-4A6B-AE2E-8D61D5AB86E5}">
      <dgm:prSet/>
      <dgm:spPr/>
      <dgm:t>
        <a:bodyPr/>
        <a:lstStyle/>
        <a:p>
          <a:endParaRPr lang="fr-FR"/>
        </a:p>
      </dgm:t>
    </dgm:pt>
    <dgm:pt modelId="{2763AB4B-4AFF-409C-8EF7-EF9B68ED4533}">
      <dgm:prSet phldrT="[Texte]"/>
      <dgm:spPr/>
      <dgm:t>
        <a:bodyPr/>
        <a:lstStyle/>
        <a:p>
          <a:r>
            <a:rPr lang="fr-FR" b="1"/>
            <a:t>DEPOT</a:t>
          </a:r>
          <a:endParaRPr lang="fr-FR" b="1" dirty="0"/>
        </a:p>
      </dgm:t>
    </dgm:pt>
    <dgm:pt modelId="{5971DD0E-63D3-461E-BF02-192D689E2DF3}" type="parTrans" cxnId="{7BA6322E-6F1A-4DBD-93E5-3186CF4C32F1}">
      <dgm:prSet/>
      <dgm:spPr/>
      <dgm:t>
        <a:bodyPr/>
        <a:lstStyle/>
        <a:p>
          <a:endParaRPr lang="fr-FR"/>
        </a:p>
      </dgm:t>
    </dgm:pt>
    <dgm:pt modelId="{265266BA-8653-4641-87EE-21E048D17AC9}" type="sibTrans" cxnId="{7BA6322E-6F1A-4DBD-93E5-3186CF4C32F1}">
      <dgm:prSet/>
      <dgm:spPr/>
      <dgm:t>
        <a:bodyPr/>
        <a:lstStyle/>
        <a:p>
          <a:endParaRPr lang="fr-FR"/>
        </a:p>
      </dgm:t>
    </dgm:pt>
    <dgm:pt modelId="{AA22C61B-0A8F-422B-845F-1A6BA2F42EBE}" type="pres">
      <dgm:prSet presAssocID="{26795FDB-E8AF-421E-89C5-7393FE7AD74C}" presName="CompostProcess" presStyleCnt="0">
        <dgm:presLayoutVars>
          <dgm:dir/>
          <dgm:resizeHandles val="exact"/>
        </dgm:presLayoutVars>
      </dgm:prSet>
      <dgm:spPr/>
    </dgm:pt>
    <dgm:pt modelId="{B033CDDE-09DD-44E4-8366-8C5A61222347}" type="pres">
      <dgm:prSet presAssocID="{26795FDB-E8AF-421E-89C5-7393FE7AD74C}" presName="arrow" presStyleLbl="bgShp" presStyleIdx="0" presStyleCnt="1"/>
      <dgm:spPr/>
    </dgm:pt>
    <dgm:pt modelId="{42F62A1C-632B-47D4-A2E2-E5A90A491928}" type="pres">
      <dgm:prSet presAssocID="{26795FDB-E8AF-421E-89C5-7393FE7AD74C}" presName="linearProcess" presStyleCnt="0"/>
      <dgm:spPr/>
    </dgm:pt>
    <dgm:pt modelId="{5F37C491-D58E-4BC5-B755-D96B7A626181}" type="pres">
      <dgm:prSet presAssocID="{EC304CFD-4FC9-440C-9C8B-69D2F46ADB32}" presName="textNode" presStyleLbl="node1" presStyleIdx="0" presStyleCnt="8">
        <dgm:presLayoutVars>
          <dgm:bulletEnabled val="1"/>
        </dgm:presLayoutVars>
      </dgm:prSet>
      <dgm:spPr/>
    </dgm:pt>
    <dgm:pt modelId="{3CB83E9D-A75C-4D0E-92E7-696AD92E4AFA}" type="pres">
      <dgm:prSet presAssocID="{BF189372-150D-4ABB-9E8E-DB6D8B92BCA7}" presName="sibTrans" presStyleCnt="0"/>
      <dgm:spPr/>
    </dgm:pt>
    <dgm:pt modelId="{E0C0D763-E096-4948-81A5-CABB6EDD1E5E}" type="pres">
      <dgm:prSet presAssocID="{2763AB4B-4AFF-409C-8EF7-EF9B68ED4533}" presName="textNode" presStyleLbl="node1" presStyleIdx="1" presStyleCnt="8">
        <dgm:presLayoutVars>
          <dgm:bulletEnabled val="1"/>
        </dgm:presLayoutVars>
      </dgm:prSet>
      <dgm:spPr/>
    </dgm:pt>
    <dgm:pt modelId="{B7258862-5B60-4CF7-BE38-D2FBB8199073}" type="pres">
      <dgm:prSet presAssocID="{265266BA-8653-4641-87EE-21E048D17AC9}" presName="sibTrans" presStyleCnt="0"/>
      <dgm:spPr/>
    </dgm:pt>
    <dgm:pt modelId="{8D224ED3-0790-4A16-8F26-174C774C103D}" type="pres">
      <dgm:prSet presAssocID="{7F4D6C89-C9DD-40B9-B9BE-9434F463B93D}" presName="textNode" presStyleLbl="node1" presStyleIdx="2" presStyleCnt="8">
        <dgm:presLayoutVars>
          <dgm:bulletEnabled val="1"/>
        </dgm:presLayoutVars>
      </dgm:prSet>
      <dgm:spPr/>
    </dgm:pt>
    <dgm:pt modelId="{83251E2A-6F06-4C6A-90AA-D18B68D7E3E5}" type="pres">
      <dgm:prSet presAssocID="{45EBDC7E-FFF6-4F17-BFA6-1879BA27B5EA}" presName="sibTrans" presStyleCnt="0"/>
      <dgm:spPr/>
    </dgm:pt>
    <dgm:pt modelId="{5C752CD7-9ABA-4412-AB6E-1ABFE6551DD9}" type="pres">
      <dgm:prSet presAssocID="{B146FFA6-B278-4FD5-B543-280D687C9BE2}" presName="textNode" presStyleLbl="node1" presStyleIdx="3" presStyleCnt="8">
        <dgm:presLayoutVars>
          <dgm:bulletEnabled val="1"/>
        </dgm:presLayoutVars>
      </dgm:prSet>
      <dgm:spPr/>
    </dgm:pt>
    <dgm:pt modelId="{D51EAECA-5FBB-4E80-A880-85D8591FDC81}" type="pres">
      <dgm:prSet presAssocID="{6F9E75FD-A712-4D07-B3F2-E43BDAF120F2}" presName="sibTrans" presStyleCnt="0"/>
      <dgm:spPr/>
    </dgm:pt>
    <dgm:pt modelId="{6191F037-9685-4244-9B93-BCD83C0D92C8}" type="pres">
      <dgm:prSet presAssocID="{D1C66D6F-DD3C-40DC-A506-BE42ED299EED}" presName="textNode" presStyleLbl="node1" presStyleIdx="4" presStyleCnt="8">
        <dgm:presLayoutVars>
          <dgm:bulletEnabled val="1"/>
        </dgm:presLayoutVars>
      </dgm:prSet>
      <dgm:spPr/>
    </dgm:pt>
    <dgm:pt modelId="{5CA03C2D-0E6C-4609-A38D-259B5270F3EE}" type="pres">
      <dgm:prSet presAssocID="{FAC40F21-F9A2-4D1C-946F-A4C2E2AFC4C8}" presName="sibTrans" presStyleCnt="0"/>
      <dgm:spPr/>
    </dgm:pt>
    <dgm:pt modelId="{41C28A9D-F4F7-4C51-92E1-82B2C616709B}" type="pres">
      <dgm:prSet presAssocID="{4A096D29-E140-4CB6-813B-15A7E18C0455}" presName="textNode" presStyleLbl="node1" presStyleIdx="5" presStyleCnt="8">
        <dgm:presLayoutVars>
          <dgm:bulletEnabled val="1"/>
        </dgm:presLayoutVars>
      </dgm:prSet>
      <dgm:spPr/>
    </dgm:pt>
    <dgm:pt modelId="{CCAFB7C5-D599-45E0-A251-2D8E209AB6C2}" type="pres">
      <dgm:prSet presAssocID="{E1666E3F-DF2C-4F95-AD96-614B7199CA07}" presName="sibTrans" presStyleCnt="0"/>
      <dgm:spPr/>
    </dgm:pt>
    <dgm:pt modelId="{D05AB1B2-6A90-403A-8A56-206EB264486B}" type="pres">
      <dgm:prSet presAssocID="{7711F02A-D431-4906-A035-179D16802CF6}" presName="textNode" presStyleLbl="node1" presStyleIdx="6" presStyleCnt="8">
        <dgm:presLayoutVars>
          <dgm:bulletEnabled val="1"/>
        </dgm:presLayoutVars>
      </dgm:prSet>
      <dgm:spPr/>
    </dgm:pt>
    <dgm:pt modelId="{466F48D2-8721-43C9-B3E9-AA9464274E90}" type="pres">
      <dgm:prSet presAssocID="{CC0A41B7-B572-49E8-9F92-B42374C9C8FF}" presName="sibTrans" presStyleCnt="0"/>
      <dgm:spPr/>
    </dgm:pt>
    <dgm:pt modelId="{13794FAE-5B5D-4849-85C2-13BCC69D4C60}" type="pres">
      <dgm:prSet presAssocID="{707DB278-9E68-470E-8A94-B99101433846}" presName="textNode" presStyleLbl="node1" presStyleIdx="7" presStyleCnt="8">
        <dgm:presLayoutVars>
          <dgm:bulletEnabled val="1"/>
        </dgm:presLayoutVars>
      </dgm:prSet>
      <dgm:spPr/>
    </dgm:pt>
  </dgm:ptLst>
  <dgm:cxnLst>
    <dgm:cxn modelId="{ADAB0403-5A27-446E-AF3F-2BB2B951543A}" type="presOf" srcId="{7F4D6C89-C9DD-40B9-B9BE-9434F463B93D}" destId="{8D224ED3-0790-4A16-8F26-174C774C103D}" srcOrd="0" destOrd="0" presId="urn:microsoft.com/office/officeart/2005/8/layout/hProcess9"/>
    <dgm:cxn modelId="{FB8F4014-4E2B-43AC-AB76-6317F74CDA97}" srcId="{26795FDB-E8AF-421E-89C5-7393FE7AD74C}" destId="{707DB278-9E68-470E-8A94-B99101433846}" srcOrd="7" destOrd="0" parTransId="{EB583FFD-DB5F-458F-93E2-DE09553A6AC3}" sibTransId="{95AA1215-04B0-47F4-9952-E533FD8F6FE7}"/>
    <dgm:cxn modelId="{004DF215-2ABF-4A4B-8739-E9D631E8AE24}" type="presOf" srcId="{7711F02A-D431-4906-A035-179D16802CF6}" destId="{D05AB1B2-6A90-403A-8A56-206EB264486B}" srcOrd="0" destOrd="0" presId="urn:microsoft.com/office/officeart/2005/8/layout/hProcess9"/>
    <dgm:cxn modelId="{8DCC151A-07B9-4053-B4C4-027FF63CC324}" srcId="{26795FDB-E8AF-421E-89C5-7393FE7AD74C}" destId="{B146FFA6-B278-4FD5-B543-280D687C9BE2}" srcOrd="3" destOrd="0" parTransId="{D4AF4E14-F3F6-4D34-8CC1-1DE6427F1E1D}" sibTransId="{6F9E75FD-A712-4D07-B3F2-E43BDAF120F2}"/>
    <dgm:cxn modelId="{8712CD26-2CA5-4A6B-AE2E-8D61D5AB86E5}" srcId="{26795FDB-E8AF-421E-89C5-7393FE7AD74C}" destId="{EC304CFD-4FC9-440C-9C8B-69D2F46ADB32}" srcOrd="0" destOrd="0" parTransId="{30F5EF1C-15E5-4E44-BFA5-596FB6B26C3D}" sibTransId="{BF189372-150D-4ABB-9E8E-DB6D8B92BCA7}"/>
    <dgm:cxn modelId="{8078F22D-5213-4C1F-AE69-EB3DF4CEDF27}" type="presOf" srcId="{2763AB4B-4AFF-409C-8EF7-EF9B68ED4533}" destId="{E0C0D763-E096-4948-81A5-CABB6EDD1E5E}" srcOrd="0" destOrd="0" presId="urn:microsoft.com/office/officeart/2005/8/layout/hProcess9"/>
    <dgm:cxn modelId="{7BA6322E-6F1A-4DBD-93E5-3186CF4C32F1}" srcId="{26795FDB-E8AF-421E-89C5-7393FE7AD74C}" destId="{2763AB4B-4AFF-409C-8EF7-EF9B68ED4533}" srcOrd="1" destOrd="0" parTransId="{5971DD0E-63D3-461E-BF02-192D689E2DF3}" sibTransId="{265266BA-8653-4641-87EE-21E048D17AC9}"/>
    <dgm:cxn modelId="{4598293C-125B-4A2E-91EC-78D51B97109D}" type="presOf" srcId="{4A096D29-E140-4CB6-813B-15A7E18C0455}" destId="{41C28A9D-F4F7-4C51-92E1-82B2C616709B}" srcOrd="0" destOrd="0" presId="urn:microsoft.com/office/officeart/2005/8/layout/hProcess9"/>
    <dgm:cxn modelId="{11B7D964-6465-44BE-AC1F-F41280091006}" type="presOf" srcId="{707DB278-9E68-470E-8A94-B99101433846}" destId="{13794FAE-5B5D-4849-85C2-13BCC69D4C60}" srcOrd="0" destOrd="0" presId="urn:microsoft.com/office/officeart/2005/8/layout/hProcess9"/>
    <dgm:cxn modelId="{D68BCC7A-7455-4391-9E6B-F3A9D46448B0}" srcId="{26795FDB-E8AF-421E-89C5-7393FE7AD74C}" destId="{7711F02A-D431-4906-A035-179D16802CF6}" srcOrd="6" destOrd="0" parTransId="{EB6C7469-B6B3-45C1-B956-C65B22A42B2A}" sibTransId="{CC0A41B7-B572-49E8-9F92-B42374C9C8FF}"/>
    <dgm:cxn modelId="{90926484-2FF9-4439-A90D-518374368460}" type="presOf" srcId="{EC304CFD-4FC9-440C-9C8B-69D2F46ADB32}" destId="{5F37C491-D58E-4BC5-B755-D96B7A626181}" srcOrd="0" destOrd="0" presId="urn:microsoft.com/office/officeart/2005/8/layout/hProcess9"/>
    <dgm:cxn modelId="{DB759C8D-3F5B-478F-86B6-603D60A55F3B}" srcId="{26795FDB-E8AF-421E-89C5-7393FE7AD74C}" destId="{D1C66D6F-DD3C-40DC-A506-BE42ED299EED}" srcOrd="4" destOrd="0" parTransId="{4841110E-4DDE-4792-B32D-86F04AFA94B4}" sibTransId="{FAC40F21-F9A2-4D1C-946F-A4C2E2AFC4C8}"/>
    <dgm:cxn modelId="{9E55BCBF-71D1-45F4-BB0E-B602383DFEF6}" type="presOf" srcId="{D1C66D6F-DD3C-40DC-A506-BE42ED299EED}" destId="{6191F037-9685-4244-9B93-BCD83C0D92C8}" srcOrd="0" destOrd="0" presId="urn:microsoft.com/office/officeart/2005/8/layout/hProcess9"/>
    <dgm:cxn modelId="{170A71CB-09D6-4CA5-9B39-744A90866D6C}" type="presOf" srcId="{B146FFA6-B278-4FD5-B543-280D687C9BE2}" destId="{5C752CD7-9ABA-4412-AB6E-1ABFE6551DD9}" srcOrd="0" destOrd="0" presId="urn:microsoft.com/office/officeart/2005/8/layout/hProcess9"/>
    <dgm:cxn modelId="{3C8847D9-7FBC-4547-8730-F52978FC8113}" type="presOf" srcId="{26795FDB-E8AF-421E-89C5-7393FE7AD74C}" destId="{AA22C61B-0A8F-422B-845F-1A6BA2F42EBE}" srcOrd="0" destOrd="0" presId="urn:microsoft.com/office/officeart/2005/8/layout/hProcess9"/>
    <dgm:cxn modelId="{E4C840EE-CE10-40A6-BB10-825B073BD5D7}" srcId="{26795FDB-E8AF-421E-89C5-7393FE7AD74C}" destId="{4A096D29-E140-4CB6-813B-15A7E18C0455}" srcOrd="5" destOrd="0" parTransId="{31098CB4-10CA-4C81-8C5C-7F3FF7B7CB83}" sibTransId="{E1666E3F-DF2C-4F95-AD96-614B7199CA07}"/>
    <dgm:cxn modelId="{C57C16F3-E2C7-4DBC-B71A-B785C7AB9FB4}" srcId="{26795FDB-E8AF-421E-89C5-7393FE7AD74C}" destId="{7F4D6C89-C9DD-40B9-B9BE-9434F463B93D}" srcOrd="2" destOrd="0" parTransId="{D4F02161-9A23-4571-8742-416792C8334F}" sibTransId="{45EBDC7E-FFF6-4F17-BFA6-1879BA27B5EA}"/>
    <dgm:cxn modelId="{35814301-4F4B-4C63-B6EF-DEDBEAAF06FE}" type="presParOf" srcId="{AA22C61B-0A8F-422B-845F-1A6BA2F42EBE}" destId="{B033CDDE-09DD-44E4-8366-8C5A61222347}" srcOrd="0" destOrd="0" presId="urn:microsoft.com/office/officeart/2005/8/layout/hProcess9"/>
    <dgm:cxn modelId="{5E0FC5C2-BB7D-48CE-A6FE-FFCCD6E26AAB}" type="presParOf" srcId="{AA22C61B-0A8F-422B-845F-1A6BA2F42EBE}" destId="{42F62A1C-632B-47D4-A2E2-E5A90A491928}" srcOrd="1" destOrd="0" presId="urn:microsoft.com/office/officeart/2005/8/layout/hProcess9"/>
    <dgm:cxn modelId="{4F99E695-8833-46AC-8096-9CCD4F720139}" type="presParOf" srcId="{42F62A1C-632B-47D4-A2E2-E5A90A491928}" destId="{5F37C491-D58E-4BC5-B755-D96B7A626181}" srcOrd="0" destOrd="0" presId="urn:microsoft.com/office/officeart/2005/8/layout/hProcess9"/>
    <dgm:cxn modelId="{64C59B9E-0DFE-4118-8894-B5BE50032D69}" type="presParOf" srcId="{42F62A1C-632B-47D4-A2E2-E5A90A491928}" destId="{3CB83E9D-A75C-4D0E-92E7-696AD92E4AFA}" srcOrd="1" destOrd="0" presId="urn:microsoft.com/office/officeart/2005/8/layout/hProcess9"/>
    <dgm:cxn modelId="{488DFAC1-835A-4317-AC22-17091B006095}" type="presParOf" srcId="{42F62A1C-632B-47D4-A2E2-E5A90A491928}" destId="{E0C0D763-E096-4948-81A5-CABB6EDD1E5E}" srcOrd="2" destOrd="0" presId="urn:microsoft.com/office/officeart/2005/8/layout/hProcess9"/>
    <dgm:cxn modelId="{D030D11D-A160-4BCD-B542-D123C15F92EF}" type="presParOf" srcId="{42F62A1C-632B-47D4-A2E2-E5A90A491928}" destId="{B7258862-5B60-4CF7-BE38-D2FBB8199073}" srcOrd="3" destOrd="0" presId="urn:microsoft.com/office/officeart/2005/8/layout/hProcess9"/>
    <dgm:cxn modelId="{55D3EDD9-703A-4360-B31B-4AC1EE8798B7}" type="presParOf" srcId="{42F62A1C-632B-47D4-A2E2-E5A90A491928}" destId="{8D224ED3-0790-4A16-8F26-174C774C103D}" srcOrd="4" destOrd="0" presId="urn:microsoft.com/office/officeart/2005/8/layout/hProcess9"/>
    <dgm:cxn modelId="{A78D7A2E-A7D0-4A19-9BA1-AD0F7384B3C8}" type="presParOf" srcId="{42F62A1C-632B-47D4-A2E2-E5A90A491928}" destId="{83251E2A-6F06-4C6A-90AA-D18B68D7E3E5}" srcOrd="5" destOrd="0" presId="urn:microsoft.com/office/officeart/2005/8/layout/hProcess9"/>
    <dgm:cxn modelId="{04E2AEE7-AA14-45B8-BDC4-E078B1DF68DB}" type="presParOf" srcId="{42F62A1C-632B-47D4-A2E2-E5A90A491928}" destId="{5C752CD7-9ABA-4412-AB6E-1ABFE6551DD9}" srcOrd="6" destOrd="0" presId="urn:microsoft.com/office/officeart/2005/8/layout/hProcess9"/>
    <dgm:cxn modelId="{F62DB31E-8324-46B7-8E20-DD8E1B770DC6}" type="presParOf" srcId="{42F62A1C-632B-47D4-A2E2-E5A90A491928}" destId="{D51EAECA-5FBB-4E80-A880-85D8591FDC81}" srcOrd="7" destOrd="0" presId="urn:microsoft.com/office/officeart/2005/8/layout/hProcess9"/>
    <dgm:cxn modelId="{98113F53-F659-4C17-AF78-327E24C09BD7}" type="presParOf" srcId="{42F62A1C-632B-47D4-A2E2-E5A90A491928}" destId="{6191F037-9685-4244-9B93-BCD83C0D92C8}" srcOrd="8" destOrd="0" presId="urn:microsoft.com/office/officeart/2005/8/layout/hProcess9"/>
    <dgm:cxn modelId="{C5CEDAD8-E27E-43FA-BA00-F04032810570}" type="presParOf" srcId="{42F62A1C-632B-47D4-A2E2-E5A90A491928}" destId="{5CA03C2D-0E6C-4609-A38D-259B5270F3EE}" srcOrd="9" destOrd="0" presId="urn:microsoft.com/office/officeart/2005/8/layout/hProcess9"/>
    <dgm:cxn modelId="{1EF275DD-4307-4269-B2D0-6B3307E96A36}" type="presParOf" srcId="{42F62A1C-632B-47D4-A2E2-E5A90A491928}" destId="{41C28A9D-F4F7-4C51-92E1-82B2C616709B}" srcOrd="10" destOrd="0" presId="urn:microsoft.com/office/officeart/2005/8/layout/hProcess9"/>
    <dgm:cxn modelId="{0D7AD910-47C7-44BE-A740-F06D7E991502}" type="presParOf" srcId="{42F62A1C-632B-47D4-A2E2-E5A90A491928}" destId="{CCAFB7C5-D599-45E0-A251-2D8E209AB6C2}" srcOrd="11" destOrd="0" presId="urn:microsoft.com/office/officeart/2005/8/layout/hProcess9"/>
    <dgm:cxn modelId="{4BA2677C-DC09-49E9-8B53-EE581BA55FCB}" type="presParOf" srcId="{42F62A1C-632B-47D4-A2E2-E5A90A491928}" destId="{D05AB1B2-6A90-403A-8A56-206EB264486B}" srcOrd="12" destOrd="0" presId="urn:microsoft.com/office/officeart/2005/8/layout/hProcess9"/>
    <dgm:cxn modelId="{B2272586-CEF1-4285-98D9-83B5344E7D07}" type="presParOf" srcId="{42F62A1C-632B-47D4-A2E2-E5A90A491928}" destId="{466F48D2-8721-43C9-B3E9-AA9464274E90}" srcOrd="13" destOrd="0" presId="urn:microsoft.com/office/officeart/2005/8/layout/hProcess9"/>
    <dgm:cxn modelId="{576B7AFB-1B25-4602-88DA-7DAC6CB84407}" type="presParOf" srcId="{42F62A1C-632B-47D4-A2E2-E5A90A491928}" destId="{13794FAE-5B5D-4849-85C2-13BCC69D4C60}" srcOrd="1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8E6C903-317C-46C9-9200-EC7F288E034D}" type="doc">
      <dgm:prSet loTypeId="urn:microsoft.com/office/officeart/2005/8/layout/hProcess7" loCatId="list" qsTypeId="urn:microsoft.com/office/officeart/2005/8/quickstyle/simple1" qsCatId="simple" csTypeId="urn:microsoft.com/office/officeart/2005/8/colors/colorful5" csCatId="colorful" phldr="1"/>
      <dgm:spPr/>
      <dgm:t>
        <a:bodyPr/>
        <a:lstStyle/>
        <a:p>
          <a:endParaRPr lang="fr-FR"/>
        </a:p>
      </dgm:t>
    </dgm:pt>
    <dgm:pt modelId="{BEC44917-973E-4227-91E8-60158144F3FF}">
      <dgm:prSet phldrT="[Texte]"/>
      <dgm:spPr/>
      <dgm:t>
        <a:bodyPr/>
        <a:lstStyle/>
        <a:p>
          <a:r>
            <a:rPr lang="fr-FR" dirty="0"/>
            <a:t>Se renseigner</a:t>
          </a:r>
        </a:p>
      </dgm:t>
    </dgm:pt>
    <dgm:pt modelId="{A965B85F-981D-430F-972E-24E5C0C58298}" type="parTrans" cxnId="{DAFF027D-3C6A-46B7-8057-B0060927C398}">
      <dgm:prSet/>
      <dgm:spPr/>
      <dgm:t>
        <a:bodyPr/>
        <a:lstStyle/>
        <a:p>
          <a:endParaRPr lang="fr-FR"/>
        </a:p>
      </dgm:t>
    </dgm:pt>
    <dgm:pt modelId="{B73C02B9-2450-45D2-A4D5-61F0C488DF60}" type="sibTrans" cxnId="{DAFF027D-3C6A-46B7-8057-B0060927C398}">
      <dgm:prSet/>
      <dgm:spPr/>
      <dgm:t>
        <a:bodyPr/>
        <a:lstStyle/>
        <a:p>
          <a:endParaRPr lang="fr-FR"/>
        </a:p>
      </dgm:t>
    </dgm:pt>
    <dgm:pt modelId="{5CBE5ABA-2C94-46CD-8C2C-F646CD241350}">
      <dgm:prSet phldrT="[Texte]"/>
      <dgm:spPr/>
      <dgm:t>
        <a:bodyPr/>
        <a:lstStyle/>
        <a:p>
          <a:r>
            <a:rPr lang="fr-FR" dirty="0"/>
            <a:t>Éligibilité du projet</a:t>
          </a:r>
        </a:p>
      </dgm:t>
    </dgm:pt>
    <dgm:pt modelId="{F0DAA3CA-8FC2-4831-8956-CB276A53BEB6}" type="parTrans" cxnId="{9ED203E5-DEDF-46B7-9510-6380FB1FC9A5}">
      <dgm:prSet/>
      <dgm:spPr/>
      <dgm:t>
        <a:bodyPr/>
        <a:lstStyle/>
        <a:p>
          <a:endParaRPr lang="fr-FR"/>
        </a:p>
      </dgm:t>
    </dgm:pt>
    <dgm:pt modelId="{E937B0C1-343C-4540-ACA6-865AB575E1B6}" type="sibTrans" cxnId="{9ED203E5-DEDF-46B7-9510-6380FB1FC9A5}">
      <dgm:prSet/>
      <dgm:spPr/>
      <dgm:t>
        <a:bodyPr/>
        <a:lstStyle/>
        <a:p>
          <a:endParaRPr lang="fr-FR"/>
        </a:p>
      </dgm:t>
    </dgm:pt>
    <dgm:pt modelId="{AFFA4FBC-2E80-4835-92FA-C63764894E85}">
      <dgm:prSet phldrT="[Texte]"/>
      <dgm:spPr/>
      <dgm:t>
        <a:bodyPr/>
        <a:lstStyle/>
        <a:p>
          <a:r>
            <a:rPr lang="fr-FR" dirty="0"/>
            <a:t>concevoir</a:t>
          </a:r>
        </a:p>
      </dgm:t>
    </dgm:pt>
    <dgm:pt modelId="{74C9A6D0-6B58-4B0F-9EC3-D570ECA46F50}" type="parTrans" cxnId="{568BA485-C157-41CE-BF67-1764E12168CE}">
      <dgm:prSet/>
      <dgm:spPr/>
      <dgm:t>
        <a:bodyPr/>
        <a:lstStyle/>
        <a:p>
          <a:endParaRPr lang="fr-FR"/>
        </a:p>
      </dgm:t>
    </dgm:pt>
    <dgm:pt modelId="{49C11FEA-0041-401D-8447-AC175E701D07}" type="sibTrans" cxnId="{568BA485-C157-41CE-BF67-1764E12168CE}">
      <dgm:prSet/>
      <dgm:spPr/>
      <dgm:t>
        <a:bodyPr/>
        <a:lstStyle/>
        <a:p>
          <a:endParaRPr lang="fr-FR"/>
        </a:p>
      </dgm:t>
    </dgm:pt>
    <dgm:pt modelId="{66D6ABBD-1103-4386-8879-428F3B51990B}">
      <dgm:prSet phldrT="[Texte]"/>
      <dgm:spPr/>
      <dgm:t>
        <a:bodyPr/>
        <a:lstStyle/>
        <a:p>
          <a:r>
            <a:rPr lang="fr-FR" dirty="0"/>
            <a:t>compléter</a:t>
          </a:r>
        </a:p>
      </dgm:t>
    </dgm:pt>
    <dgm:pt modelId="{D26D7842-F29E-4A9A-B868-28046F42CE89}" type="parTrans" cxnId="{1DAED433-E730-4003-97C1-4D0EE628D1AD}">
      <dgm:prSet/>
      <dgm:spPr/>
      <dgm:t>
        <a:bodyPr/>
        <a:lstStyle/>
        <a:p>
          <a:endParaRPr lang="fr-FR"/>
        </a:p>
      </dgm:t>
    </dgm:pt>
    <dgm:pt modelId="{919A96EC-DB36-446A-8358-2D368BE3160D}" type="sibTrans" cxnId="{1DAED433-E730-4003-97C1-4D0EE628D1AD}">
      <dgm:prSet/>
      <dgm:spPr/>
      <dgm:t>
        <a:bodyPr/>
        <a:lstStyle/>
        <a:p>
          <a:endParaRPr lang="fr-FR"/>
        </a:p>
      </dgm:t>
    </dgm:pt>
    <dgm:pt modelId="{77CE5E0E-D856-456D-8C62-7578E75533E8}">
      <dgm:prSet phldrT="[Texte]"/>
      <dgm:spPr/>
      <dgm:t>
        <a:bodyPr/>
        <a:lstStyle/>
        <a:p>
          <a:r>
            <a:rPr lang="fr-FR" dirty="0"/>
            <a:t>Réunir l’ensemble des pièces justificatives</a:t>
          </a:r>
        </a:p>
      </dgm:t>
    </dgm:pt>
    <dgm:pt modelId="{ABB654AB-7A6B-48C5-ADDD-96D764A53913}" type="parTrans" cxnId="{5A66F0C0-F1C3-4412-AB43-7178ECDED280}">
      <dgm:prSet/>
      <dgm:spPr/>
      <dgm:t>
        <a:bodyPr/>
        <a:lstStyle/>
        <a:p>
          <a:endParaRPr lang="fr-FR"/>
        </a:p>
      </dgm:t>
    </dgm:pt>
    <dgm:pt modelId="{003376D6-B280-43B8-8050-BD44BA638760}" type="sibTrans" cxnId="{5A66F0C0-F1C3-4412-AB43-7178ECDED280}">
      <dgm:prSet/>
      <dgm:spPr/>
      <dgm:t>
        <a:bodyPr/>
        <a:lstStyle/>
        <a:p>
          <a:endParaRPr lang="fr-FR"/>
        </a:p>
      </dgm:t>
    </dgm:pt>
    <dgm:pt modelId="{66A70B48-FD9C-4606-899B-C7775DB76D4E}">
      <dgm:prSet phldrT="[Texte]"/>
      <dgm:spPr/>
      <dgm:t>
        <a:bodyPr/>
        <a:lstStyle/>
        <a:p>
          <a:r>
            <a:rPr lang="fr-FR" dirty="0"/>
            <a:t>Programme concerné</a:t>
          </a:r>
        </a:p>
      </dgm:t>
    </dgm:pt>
    <dgm:pt modelId="{0502AADF-5BFB-4963-BE92-A5FBB32AED54}" type="parTrans" cxnId="{0B74D4C8-C806-44BE-9F63-52B0148FFD03}">
      <dgm:prSet/>
      <dgm:spPr/>
      <dgm:t>
        <a:bodyPr/>
        <a:lstStyle/>
        <a:p>
          <a:endParaRPr lang="fr-FR"/>
        </a:p>
      </dgm:t>
    </dgm:pt>
    <dgm:pt modelId="{A65F645C-CE02-49C1-91ED-E345D138BAB3}" type="sibTrans" cxnId="{0B74D4C8-C806-44BE-9F63-52B0148FFD03}">
      <dgm:prSet/>
      <dgm:spPr/>
      <dgm:t>
        <a:bodyPr/>
        <a:lstStyle/>
        <a:p>
          <a:endParaRPr lang="fr-FR"/>
        </a:p>
      </dgm:t>
    </dgm:pt>
    <dgm:pt modelId="{4615B9CA-1B7B-4FE3-9D6C-126AB2373139}">
      <dgm:prSet phldrT="[Texte]"/>
      <dgm:spPr/>
      <dgm:t>
        <a:bodyPr/>
        <a:lstStyle/>
        <a:p>
          <a:r>
            <a:rPr lang="fr-FR" dirty="0"/>
            <a:t>Critères et règles de gestion</a:t>
          </a:r>
        </a:p>
      </dgm:t>
    </dgm:pt>
    <dgm:pt modelId="{E927200F-5855-425B-BD32-68AB70E0B30B}" type="parTrans" cxnId="{E908F74E-7C08-4CED-BC1B-5049D6C43F6E}">
      <dgm:prSet/>
      <dgm:spPr/>
      <dgm:t>
        <a:bodyPr/>
        <a:lstStyle/>
        <a:p>
          <a:endParaRPr lang="fr-FR"/>
        </a:p>
      </dgm:t>
    </dgm:pt>
    <dgm:pt modelId="{C20C4983-D4D9-49DA-AFFB-471B98FE60BA}" type="sibTrans" cxnId="{E908F74E-7C08-4CED-BC1B-5049D6C43F6E}">
      <dgm:prSet/>
      <dgm:spPr/>
      <dgm:t>
        <a:bodyPr/>
        <a:lstStyle/>
        <a:p>
          <a:endParaRPr lang="fr-FR"/>
        </a:p>
      </dgm:t>
    </dgm:pt>
    <dgm:pt modelId="{35B87DF1-B47E-43B3-83AE-874B4DF4FAF3}">
      <dgm:prSet/>
      <dgm:spPr/>
      <dgm:t>
        <a:bodyPr/>
        <a:lstStyle/>
        <a:p>
          <a:r>
            <a:rPr lang="fr-FR" dirty="0"/>
            <a:t>Etendue, limites, objectifs et résultats visés</a:t>
          </a:r>
        </a:p>
      </dgm:t>
    </dgm:pt>
    <dgm:pt modelId="{4BC8953E-D63C-47CD-8909-7A22374E8439}" type="parTrans" cxnId="{65241A15-5C6C-4343-AE1C-A6E957E70B32}">
      <dgm:prSet/>
      <dgm:spPr/>
      <dgm:t>
        <a:bodyPr/>
        <a:lstStyle/>
        <a:p>
          <a:endParaRPr lang="fr-FR"/>
        </a:p>
      </dgm:t>
    </dgm:pt>
    <dgm:pt modelId="{29A38E9B-9B3C-4C09-B954-D109216A348D}" type="sibTrans" cxnId="{65241A15-5C6C-4343-AE1C-A6E957E70B32}">
      <dgm:prSet/>
      <dgm:spPr/>
      <dgm:t>
        <a:bodyPr/>
        <a:lstStyle/>
        <a:p>
          <a:endParaRPr lang="fr-FR"/>
        </a:p>
      </dgm:t>
    </dgm:pt>
    <dgm:pt modelId="{170A0455-BA22-4DEF-B40C-AF9B18B4ED2F}">
      <dgm:prSet/>
      <dgm:spPr/>
      <dgm:t>
        <a:bodyPr/>
        <a:lstStyle/>
        <a:p>
          <a:r>
            <a:rPr lang="fr-FR" dirty="0"/>
            <a:t>Pourquoi ce projet est-il décisif ?</a:t>
          </a:r>
        </a:p>
      </dgm:t>
    </dgm:pt>
    <dgm:pt modelId="{9B529942-2899-4A8B-9A99-F8155B595CBE}" type="parTrans" cxnId="{4EB772D7-1D24-4BDA-A1E7-57A53F8DB809}">
      <dgm:prSet/>
      <dgm:spPr/>
      <dgm:t>
        <a:bodyPr/>
        <a:lstStyle/>
        <a:p>
          <a:endParaRPr lang="fr-FR"/>
        </a:p>
      </dgm:t>
    </dgm:pt>
    <dgm:pt modelId="{28EC9665-0D49-4ADC-AE12-FE77761176C5}" type="sibTrans" cxnId="{4EB772D7-1D24-4BDA-A1E7-57A53F8DB809}">
      <dgm:prSet/>
      <dgm:spPr/>
      <dgm:t>
        <a:bodyPr/>
        <a:lstStyle/>
        <a:p>
          <a:endParaRPr lang="fr-FR"/>
        </a:p>
      </dgm:t>
    </dgm:pt>
    <dgm:pt modelId="{92950243-8003-4233-BE96-20E13C3119AD}">
      <dgm:prSet/>
      <dgm:spPr/>
      <dgm:t>
        <a:bodyPr/>
        <a:lstStyle/>
        <a:p>
          <a:r>
            <a:rPr lang="fr-FR" dirty="0"/>
            <a:t>Pourquoi un financement par l’Union Européenne ? </a:t>
          </a:r>
        </a:p>
      </dgm:t>
    </dgm:pt>
    <dgm:pt modelId="{B5B38211-4C2E-403D-A9C2-A31301BDCE2D}" type="parTrans" cxnId="{3FE5163E-7E61-4E58-80BD-882D47B609B4}">
      <dgm:prSet/>
      <dgm:spPr/>
      <dgm:t>
        <a:bodyPr/>
        <a:lstStyle/>
        <a:p>
          <a:endParaRPr lang="fr-FR"/>
        </a:p>
      </dgm:t>
    </dgm:pt>
    <dgm:pt modelId="{95B88FDD-18CC-4B1D-80FC-DF37E559175B}" type="sibTrans" cxnId="{3FE5163E-7E61-4E58-80BD-882D47B609B4}">
      <dgm:prSet/>
      <dgm:spPr/>
      <dgm:t>
        <a:bodyPr/>
        <a:lstStyle/>
        <a:p>
          <a:endParaRPr lang="fr-FR"/>
        </a:p>
      </dgm:t>
    </dgm:pt>
    <dgm:pt modelId="{7636FEDA-D5C0-4D51-8495-76C6A8FEC4AE}">
      <dgm:prSet/>
      <dgm:spPr/>
      <dgm:t>
        <a:bodyPr/>
        <a:lstStyle/>
        <a:p>
          <a:r>
            <a:rPr lang="fr-FR" dirty="0"/>
            <a:t>Quel management de projet ?</a:t>
          </a:r>
        </a:p>
      </dgm:t>
    </dgm:pt>
    <dgm:pt modelId="{FC91787C-2B9B-42A2-B825-892CE221A729}" type="parTrans" cxnId="{AA782EF0-ED59-4923-9A45-EAE702D92D31}">
      <dgm:prSet/>
      <dgm:spPr/>
      <dgm:t>
        <a:bodyPr/>
        <a:lstStyle/>
        <a:p>
          <a:endParaRPr lang="fr-FR"/>
        </a:p>
      </dgm:t>
    </dgm:pt>
    <dgm:pt modelId="{635E0A44-BFA4-4BA7-A349-6EAC08EADEB7}" type="sibTrans" cxnId="{AA782EF0-ED59-4923-9A45-EAE702D92D31}">
      <dgm:prSet/>
      <dgm:spPr/>
      <dgm:t>
        <a:bodyPr/>
        <a:lstStyle/>
        <a:p>
          <a:endParaRPr lang="fr-FR"/>
        </a:p>
      </dgm:t>
    </dgm:pt>
    <dgm:pt modelId="{6B47A6C6-7FFA-48FA-A0F8-70EF0B4A0688}">
      <dgm:prSet/>
      <dgm:spPr/>
      <dgm:t>
        <a:bodyPr/>
        <a:lstStyle/>
        <a:p>
          <a:r>
            <a:rPr lang="fr-FR" dirty="0"/>
            <a:t>Quelle méthodologie ?</a:t>
          </a:r>
        </a:p>
      </dgm:t>
    </dgm:pt>
    <dgm:pt modelId="{90A67D49-41EF-4378-99ED-F08E93FCEA07}" type="parTrans" cxnId="{D111E520-6884-4DEB-A634-A5E63BBED3D4}">
      <dgm:prSet/>
      <dgm:spPr/>
      <dgm:t>
        <a:bodyPr/>
        <a:lstStyle/>
        <a:p>
          <a:endParaRPr lang="fr-FR"/>
        </a:p>
      </dgm:t>
    </dgm:pt>
    <dgm:pt modelId="{2D53A1CB-5A1C-4FE1-9582-B0398B090981}" type="sibTrans" cxnId="{D111E520-6884-4DEB-A634-A5E63BBED3D4}">
      <dgm:prSet/>
      <dgm:spPr/>
      <dgm:t>
        <a:bodyPr/>
        <a:lstStyle/>
        <a:p>
          <a:endParaRPr lang="fr-FR"/>
        </a:p>
      </dgm:t>
    </dgm:pt>
    <dgm:pt modelId="{727FA8BD-FFE9-433D-BC99-A2805ACAFDFB}">
      <dgm:prSet/>
      <dgm:spPr/>
      <dgm:t>
        <a:bodyPr/>
        <a:lstStyle/>
        <a:p>
          <a:r>
            <a:rPr lang="fr-FR" dirty="0"/>
            <a:t>Quel coût ? </a:t>
          </a:r>
        </a:p>
      </dgm:t>
    </dgm:pt>
    <dgm:pt modelId="{53324022-9F9D-4761-913F-2F343BB1A162}" type="parTrans" cxnId="{E7851EE2-45D7-48C2-BCDB-11B388AE9746}">
      <dgm:prSet/>
      <dgm:spPr/>
      <dgm:t>
        <a:bodyPr/>
        <a:lstStyle/>
        <a:p>
          <a:endParaRPr lang="fr-FR"/>
        </a:p>
      </dgm:t>
    </dgm:pt>
    <dgm:pt modelId="{2CFB658A-7BB8-458E-AE4C-0C11DFA4D97D}" type="sibTrans" cxnId="{E7851EE2-45D7-48C2-BCDB-11B388AE9746}">
      <dgm:prSet/>
      <dgm:spPr/>
      <dgm:t>
        <a:bodyPr/>
        <a:lstStyle/>
        <a:p>
          <a:endParaRPr lang="fr-FR"/>
        </a:p>
      </dgm:t>
    </dgm:pt>
    <dgm:pt modelId="{972B8535-9FD4-4180-8A7B-D07BA8BADAC4}">
      <dgm:prSet/>
      <dgm:spPr/>
      <dgm:t>
        <a:bodyPr/>
        <a:lstStyle/>
        <a:p>
          <a:r>
            <a:rPr lang="fr-FR" dirty="0"/>
            <a:t>Quel type de dépenses ? </a:t>
          </a:r>
        </a:p>
      </dgm:t>
    </dgm:pt>
    <dgm:pt modelId="{653BC85B-65FE-4631-8B1B-12E7294091EF}" type="parTrans" cxnId="{667F232E-B317-47E9-BFDE-99724B830ABD}">
      <dgm:prSet/>
      <dgm:spPr/>
      <dgm:t>
        <a:bodyPr/>
        <a:lstStyle/>
        <a:p>
          <a:endParaRPr lang="fr-FR"/>
        </a:p>
      </dgm:t>
    </dgm:pt>
    <dgm:pt modelId="{E207483E-B018-4461-91E5-2C67247115AD}" type="sibTrans" cxnId="{667F232E-B317-47E9-BFDE-99724B830ABD}">
      <dgm:prSet/>
      <dgm:spPr/>
      <dgm:t>
        <a:bodyPr/>
        <a:lstStyle/>
        <a:p>
          <a:endParaRPr lang="fr-FR"/>
        </a:p>
      </dgm:t>
    </dgm:pt>
    <dgm:pt modelId="{D3972176-7A64-4FA6-8BF0-FBD7FAD1751E}">
      <dgm:prSet/>
      <dgm:spPr/>
      <dgm:t>
        <a:bodyPr/>
        <a:lstStyle/>
        <a:p>
          <a:r>
            <a:rPr lang="fr-FR" dirty="0"/>
            <a:t>Quelles ressources ? </a:t>
          </a:r>
        </a:p>
      </dgm:t>
    </dgm:pt>
    <dgm:pt modelId="{B274E1B3-A86F-491B-AA21-8970A9DA1762}" type="parTrans" cxnId="{F1396F74-0DF8-4318-B64F-4FA9E53E4CCF}">
      <dgm:prSet/>
      <dgm:spPr/>
      <dgm:t>
        <a:bodyPr/>
        <a:lstStyle/>
        <a:p>
          <a:endParaRPr lang="fr-FR"/>
        </a:p>
      </dgm:t>
    </dgm:pt>
    <dgm:pt modelId="{13013C37-3CB9-410F-BDA9-8CF7BFB3A043}" type="sibTrans" cxnId="{F1396F74-0DF8-4318-B64F-4FA9E53E4CCF}">
      <dgm:prSet/>
      <dgm:spPr/>
      <dgm:t>
        <a:bodyPr/>
        <a:lstStyle/>
        <a:p>
          <a:endParaRPr lang="fr-FR"/>
        </a:p>
      </dgm:t>
    </dgm:pt>
    <dgm:pt modelId="{47B2F5AC-E125-43CB-9810-116AFE611E72}">
      <dgm:prSet/>
      <dgm:spPr/>
      <dgm:t>
        <a:bodyPr/>
        <a:lstStyle/>
        <a:p>
          <a:r>
            <a:rPr lang="fr-FR" dirty="0"/>
            <a:t>Quelle contribution communautaire ?</a:t>
          </a:r>
        </a:p>
      </dgm:t>
    </dgm:pt>
    <dgm:pt modelId="{DA3448A0-3D90-462A-8D58-A4FC0CB85393}" type="parTrans" cxnId="{4B730510-E291-4DE4-832D-9689C4EEC8B3}">
      <dgm:prSet/>
      <dgm:spPr/>
      <dgm:t>
        <a:bodyPr/>
        <a:lstStyle/>
        <a:p>
          <a:endParaRPr lang="fr-FR"/>
        </a:p>
      </dgm:t>
    </dgm:pt>
    <dgm:pt modelId="{FD22F797-4982-45ED-A88D-B37117424805}" type="sibTrans" cxnId="{4B730510-E291-4DE4-832D-9689C4EEC8B3}">
      <dgm:prSet/>
      <dgm:spPr/>
      <dgm:t>
        <a:bodyPr/>
        <a:lstStyle/>
        <a:p>
          <a:endParaRPr lang="fr-FR"/>
        </a:p>
      </dgm:t>
    </dgm:pt>
    <dgm:pt modelId="{19050130-1658-4B46-A130-AD096CFE55BC}">
      <dgm:prSet phldrT="[Texte]"/>
      <dgm:spPr/>
      <dgm:t>
        <a:bodyPr/>
        <a:lstStyle/>
        <a:p>
          <a:r>
            <a:rPr lang="fr-FR" dirty="0"/>
            <a:t>Récolter l’ensemble des renseignements requis dans le dossier de demande</a:t>
          </a:r>
        </a:p>
      </dgm:t>
    </dgm:pt>
    <dgm:pt modelId="{094C4C1C-7758-4EEE-89D7-66BFAFBFB545}" type="parTrans" cxnId="{FB0085A7-6386-4E6D-BCC7-F96B27826D05}">
      <dgm:prSet/>
      <dgm:spPr/>
      <dgm:t>
        <a:bodyPr/>
        <a:lstStyle/>
        <a:p>
          <a:endParaRPr lang="fr-FR"/>
        </a:p>
      </dgm:t>
    </dgm:pt>
    <dgm:pt modelId="{BC0C1F99-6795-4CF5-B766-80897D429486}" type="sibTrans" cxnId="{FB0085A7-6386-4E6D-BCC7-F96B27826D05}">
      <dgm:prSet/>
      <dgm:spPr/>
      <dgm:t>
        <a:bodyPr/>
        <a:lstStyle/>
        <a:p>
          <a:endParaRPr lang="fr-FR"/>
        </a:p>
      </dgm:t>
    </dgm:pt>
    <dgm:pt modelId="{806B83ED-6944-4D61-B3B9-AD5953663250}">
      <dgm:prSet phldrT="[Texte]"/>
      <dgm:spPr/>
      <dgm:t>
        <a:bodyPr/>
        <a:lstStyle/>
        <a:p>
          <a:r>
            <a:rPr lang="fr-FR" dirty="0"/>
            <a:t>Recueillir l’ensemble des autorisations administratives nécessaires au projet</a:t>
          </a:r>
        </a:p>
      </dgm:t>
    </dgm:pt>
    <dgm:pt modelId="{073453EB-C718-4CCD-82FF-CDFD7B43C867}" type="parTrans" cxnId="{57CB22FF-53B6-43EE-871F-C8994669683B}">
      <dgm:prSet/>
      <dgm:spPr/>
      <dgm:t>
        <a:bodyPr/>
        <a:lstStyle/>
        <a:p>
          <a:endParaRPr lang="fr-FR"/>
        </a:p>
      </dgm:t>
    </dgm:pt>
    <dgm:pt modelId="{3FC2D6E6-5E37-4F2F-A69D-9B1DCDA338C9}" type="sibTrans" cxnId="{57CB22FF-53B6-43EE-871F-C8994669683B}">
      <dgm:prSet/>
      <dgm:spPr/>
      <dgm:t>
        <a:bodyPr/>
        <a:lstStyle/>
        <a:p>
          <a:endParaRPr lang="fr-FR"/>
        </a:p>
      </dgm:t>
    </dgm:pt>
    <dgm:pt modelId="{11A0A364-AE1F-4599-85AC-1FD2F656D68B}">
      <dgm:prSet phldrT="[Texte]"/>
      <dgm:spPr/>
      <dgm:t>
        <a:bodyPr/>
        <a:lstStyle/>
        <a:p>
          <a:r>
            <a:rPr lang="fr-FR" dirty="0"/>
            <a:t>Obtenir l’autorisation du représentant légal de la structure</a:t>
          </a:r>
        </a:p>
        <a:p>
          <a:endParaRPr lang="fr-FR" dirty="0"/>
        </a:p>
      </dgm:t>
    </dgm:pt>
    <dgm:pt modelId="{A752706D-B408-47F2-B319-32863FBA50F8}" type="parTrans" cxnId="{DA87BC5A-C577-46E2-B5F8-7EDC6B006719}">
      <dgm:prSet/>
      <dgm:spPr/>
      <dgm:t>
        <a:bodyPr/>
        <a:lstStyle/>
        <a:p>
          <a:endParaRPr lang="fr-FR"/>
        </a:p>
      </dgm:t>
    </dgm:pt>
    <dgm:pt modelId="{C4BF7B64-C50F-47BB-8C73-8823A58D7756}" type="sibTrans" cxnId="{DA87BC5A-C577-46E2-B5F8-7EDC6B006719}">
      <dgm:prSet/>
      <dgm:spPr/>
      <dgm:t>
        <a:bodyPr/>
        <a:lstStyle/>
        <a:p>
          <a:endParaRPr lang="fr-FR"/>
        </a:p>
      </dgm:t>
    </dgm:pt>
    <dgm:pt modelId="{D042C82A-BECA-4AEC-A656-722D80A2CD34}">
      <dgm:prSet phldrT="[Texte]"/>
      <dgm:spPr/>
      <dgm:t>
        <a:bodyPr/>
        <a:lstStyle/>
        <a:p>
          <a:r>
            <a:rPr lang="fr-FR" dirty="0"/>
            <a:t>Pièces et démarches préalables nécessaires</a:t>
          </a:r>
        </a:p>
      </dgm:t>
    </dgm:pt>
    <dgm:pt modelId="{908DB9F6-75A9-48E7-B181-FAC426F9DD7F}" type="parTrans" cxnId="{50F87280-C2F3-4D14-92E6-E40310D3390E}">
      <dgm:prSet/>
      <dgm:spPr/>
      <dgm:t>
        <a:bodyPr/>
        <a:lstStyle/>
        <a:p>
          <a:endParaRPr lang="fr-FR"/>
        </a:p>
      </dgm:t>
    </dgm:pt>
    <dgm:pt modelId="{0DC1D3E2-A942-4B75-A34E-57C41C8A5207}" type="sibTrans" cxnId="{50F87280-C2F3-4D14-92E6-E40310D3390E}">
      <dgm:prSet/>
      <dgm:spPr/>
      <dgm:t>
        <a:bodyPr/>
        <a:lstStyle/>
        <a:p>
          <a:endParaRPr lang="fr-FR"/>
        </a:p>
      </dgm:t>
    </dgm:pt>
    <dgm:pt modelId="{DE1D3688-D7FE-4D81-A3A3-17A04F87B286}">
      <dgm:prSet phldrT="[Texte]"/>
      <dgm:spPr/>
      <dgm:t>
        <a:bodyPr/>
        <a:lstStyle/>
        <a:p>
          <a:r>
            <a:rPr lang="fr-FR" dirty="0"/>
            <a:t>Capacités administrative et financière</a:t>
          </a:r>
        </a:p>
      </dgm:t>
    </dgm:pt>
    <dgm:pt modelId="{B2C14C13-1C46-43CE-ACB2-47CB5FA81EAC}" type="parTrans" cxnId="{2D2BE3DF-B405-4FBA-AAE3-F5C19EE08888}">
      <dgm:prSet/>
      <dgm:spPr/>
      <dgm:t>
        <a:bodyPr/>
        <a:lstStyle/>
        <a:p>
          <a:endParaRPr lang="fr-FR"/>
        </a:p>
      </dgm:t>
    </dgm:pt>
    <dgm:pt modelId="{650BA245-5FFC-41BE-A546-AF4584AF673E}" type="sibTrans" cxnId="{2D2BE3DF-B405-4FBA-AAE3-F5C19EE08888}">
      <dgm:prSet/>
      <dgm:spPr/>
      <dgm:t>
        <a:bodyPr/>
        <a:lstStyle/>
        <a:p>
          <a:endParaRPr lang="fr-FR"/>
        </a:p>
      </dgm:t>
    </dgm:pt>
    <dgm:pt modelId="{BCE92AAE-3D41-458F-BA3E-995EFBBF2CB3}">
      <dgm:prSet phldrT="[Texte]"/>
      <dgm:spPr/>
      <dgm:t>
        <a:bodyPr/>
        <a:lstStyle/>
        <a:p>
          <a:r>
            <a:rPr lang="fr-FR" dirty="0"/>
            <a:t>Complémentarité avec les autres financements publics</a:t>
          </a:r>
        </a:p>
        <a:p>
          <a:endParaRPr lang="fr-FR" dirty="0"/>
        </a:p>
      </dgm:t>
    </dgm:pt>
    <dgm:pt modelId="{BE3BA4CD-609B-4415-ACCF-852A9BCD6E61}" type="parTrans" cxnId="{4EEAADBF-CBA6-49CA-826B-972EA9769D05}">
      <dgm:prSet/>
      <dgm:spPr/>
      <dgm:t>
        <a:bodyPr/>
        <a:lstStyle/>
        <a:p>
          <a:endParaRPr lang="fr-FR"/>
        </a:p>
      </dgm:t>
    </dgm:pt>
    <dgm:pt modelId="{F0E2E717-FEA8-4ADD-84C7-47B5125B116E}" type="sibTrans" cxnId="{4EEAADBF-CBA6-49CA-826B-972EA9769D05}">
      <dgm:prSet/>
      <dgm:spPr/>
      <dgm:t>
        <a:bodyPr/>
        <a:lstStyle/>
        <a:p>
          <a:endParaRPr lang="fr-FR"/>
        </a:p>
      </dgm:t>
    </dgm:pt>
    <dgm:pt modelId="{D8F375DC-3BC6-4673-AE56-21BC661F37CE}" type="pres">
      <dgm:prSet presAssocID="{E8E6C903-317C-46C9-9200-EC7F288E034D}" presName="Name0" presStyleCnt="0">
        <dgm:presLayoutVars>
          <dgm:dir/>
          <dgm:animLvl val="lvl"/>
          <dgm:resizeHandles val="exact"/>
        </dgm:presLayoutVars>
      </dgm:prSet>
      <dgm:spPr/>
    </dgm:pt>
    <dgm:pt modelId="{3A8ADD0F-5D33-43E8-AB07-EC00C5B1420A}" type="pres">
      <dgm:prSet presAssocID="{BEC44917-973E-4227-91E8-60158144F3FF}" presName="compositeNode" presStyleCnt="0">
        <dgm:presLayoutVars>
          <dgm:bulletEnabled val="1"/>
        </dgm:presLayoutVars>
      </dgm:prSet>
      <dgm:spPr/>
    </dgm:pt>
    <dgm:pt modelId="{EEC5DB68-152D-4443-B258-12A549925157}" type="pres">
      <dgm:prSet presAssocID="{BEC44917-973E-4227-91E8-60158144F3FF}" presName="bgRect" presStyleLbl="node1" presStyleIdx="0" presStyleCnt="3"/>
      <dgm:spPr/>
    </dgm:pt>
    <dgm:pt modelId="{6AC3E0C7-C3CC-4F03-8716-1EB8DA19DC37}" type="pres">
      <dgm:prSet presAssocID="{BEC44917-973E-4227-91E8-60158144F3FF}" presName="parentNode" presStyleLbl="node1" presStyleIdx="0" presStyleCnt="3">
        <dgm:presLayoutVars>
          <dgm:chMax val="0"/>
          <dgm:bulletEnabled val="1"/>
        </dgm:presLayoutVars>
      </dgm:prSet>
      <dgm:spPr/>
    </dgm:pt>
    <dgm:pt modelId="{EADCE5A8-7F4B-469A-AAEC-BE68102E1A7C}" type="pres">
      <dgm:prSet presAssocID="{BEC44917-973E-4227-91E8-60158144F3FF}" presName="childNode" presStyleLbl="node1" presStyleIdx="0" presStyleCnt="3">
        <dgm:presLayoutVars>
          <dgm:bulletEnabled val="1"/>
        </dgm:presLayoutVars>
      </dgm:prSet>
      <dgm:spPr/>
    </dgm:pt>
    <dgm:pt modelId="{C66522D9-224C-4C04-A11B-839BAF711DAF}" type="pres">
      <dgm:prSet presAssocID="{B73C02B9-2450-45D2-A4D5-61F0C488DF60}" presName="hSp" presStyleCnt="0"/>
      <dgm:spPr/>
    </dgm:pt>
    <dgm:pt modelId="{93BB92BB-8963-4CF2-BB83-828598533B1F}" type="pres">
      <dgm:prSet presAssocID="{B73C02B9-2450-45D2-A4D5-61F0C488DF60}" presName="vProcSp" presStyleCnt="0"/>
      <dgm:spPr/>
    </dgm:pt>
    <dgm:pt modelId="{6CEC0D2C-7284-435E-BC01-95E858411D53}" type="pres">
      <dgm:prSet presAssocID="{B73C02B9-2450-45D2-A4D5-61F0C488DF60}" presName="vSp1" presStyleCnt="0"/>
      <dgm:spPr/>
    </dgm:pt>
    <dgm:pt modelId="{C7BDC9CF-E127-4889-8FD8-0A22060AD1E3}" type="pres">
      <dgm:prSet presAssocID="{B73C02B9-2450-45D2-A4D5-61F0C488DF60}" presName="simulatedConn" presStyleLbl="solidFgAcc1" presStyleIdx="0" presStyleCnt="2"/>
      <dgm:spPr/>
    </dgm:pt>
    <dgm:pt modelId="{64D41697-C8A2-4894-94D7-EFD5E09E7501}" type="pres">
      <dgm:prSet presAssocID="{B73C02B9-2450-45D2-A4D5-61F0C488DF60}" presName="vSp2" presStyleCnt="0"/>
      <dgm:spPr/>
    </dgm:pt>
    <dgm:pt modelId="{23C3C8F7-53FB-4399-A370-2632AA627992}" type="pres">
      <dgm:prSet presAssocID="{B73C02B9-2450-45D2-A4D5-61F0C488DF60}" presName="sibTrans" presStyleCnt="0"/>
      <dgm:spPr/>
    </dgm:pt>
    <dgm:pt modelId="{5BE11292-A0B7-4725-AC76-0136D4F3E985}" type="pres">
      <dgm:prSet presAssocID="{AFFA4FBC-2E80-4835-92FA-C63764894E85}" presName="compositeNode" presStyleCnt="0">
        <dgm:presLayoutVars>
          <dgm:bulletEnabled val="1"/>
        </dgm:presLayoutVars>
      </dgm:prSet>
      <dgm:spPr/>
    </dgm:pt>
    <dgm:pt modelId="{DA13C226-0F8A-4A9B-95C2-90BBF11D3C8A}" type="pres">
      <dgm:prSet presAssocID="{AFFA4FBC-2E80-4835-92FA-C63764894E85}" presName="bgRect" presStyleLbl="node1" presStyleIdx="1" presStyleCnt="3"/>
      <dgm:spPr/>
    </dgm:pt>
    <dgm:pt modelId="{E4B8D290-8069-42EC-BA67-483E685A11E6}" type="pres">
      <dgm:prSet presAssocID="{AFFA4FBC-2E80-4835-92FA-C63764894E85}" presName="parentNode" presStyleLbl="node1" presStyleIdx="1" presStyleCnt="3">
        <dgm:presLayoutVars>
          <dgm:chMax val="0"/>
          <dgm:bulletEnabled val="1"/>
        </dgm:presLayoutVars>
      </dgm:prSet>
      <dgm:spPr/>
    </dgm:pt>
    <dgm:pt modelId="{46E14DFC-B406-4291-95FB-21167BCE5454}" type="pres">
      <dgm:prSet presAssocID="{AFFA4FBC-2E80-4835-92FA-C63764894E85}" presName="childNode" presStyleLbl="node1" presStyleIdx="1" presStyleCnt="3">
        <dgm:presLayoutVars>
          <dgm:bulletEnabled val="1"/>
        </dgm:presLayoutVars>
      </dgm:prSet>
      <dgm:spPr/>
    </dgm:pt>
    <dgm:pt modelId="{4562A59D-5AE2-4B45-80EE-992224B90E92}" type="pres">
      <dgm:prSet presAssocID="{49C11FEA-0041-401D-8447-AC175E701D07}" presName="hSp" presStyleCnt="0"/>
      <dgm:spPr/>
    </dgm:pt>
    <dgm:pt modelId="{D77E24B6-300D-4073-8CD9-502AC3AA34B7}" type="pres">
      <dgm:prSet presAssocID="{49C11FEA-0041-401D-8447-AC175E701D07}" presName="vProcSp" presStyleCnt="0"/>
      <dgm:spPr/>
    </dgm:pt>
    <dgm:pt modelId="{41FC907E-4F9C-4554-8362-C10A78B6F968}" type="pres">
      <dgm:prSet presAssocID="{49C11FEA-0041-401D-8447-AC175E701D07}" presName="vSp1" presStyleCnt="0"/>
      <dgm:spPr/>
    </dgm:pt>
    <dgm:pt modelId="{038AB90F-E796-484A-A10B-A306C872BBB7}" type="pres">
      <dgm:prSet presAssocID="{49C11FEA-0041-401D-8447-AC175E701D07}" presName="simulatedConn" presStyleLbl="solidFgAcc1" presStyleIdx="1" presStyleCnt="2"/>
      <dgm:spPr/>
    </dgm:pt>
    <dgm:pt modelId="{C06A0B73-3553-464A-A2D8-58BC2CA3E66B}" type="pres">
      <dgm:prSet presAssocID="{49C11FEA-0041-401D-8447-AC175E701D07}" presName="vSp2" presStyleCnt="0"/>
      <dgm:spPr/>
    </dgm:pt>
    <dgm:pt modelId="{B208B9C7-2350-40A5-95F2-FA362D27CF8F}" type="pres">
      <dgm:prSet presAssocID="{49C11FEA-0041-401D-8447-AC175E701D07}" presName="sibTrans" presStyleCnt="0"/>
      <dgm:spPr/>
    </dgm:pt>
    <dgm:pt modelId="{B5B997F3-5FAE-40E9-A49F-11F6C2F77406}" type="pres">
      <dgm:prSet presAssocID="{66D6ABBD-1103-4386-8879-428F3B51990B}" presName="compositeNode" presStyleCnt="0">
        <dgm:presLayoutVars>
          <dgm:bulletEnabled val="1"/>
        </dgm:presLayoutVars>
      </dgm:prSet>
      <dgm:spPr/>
    </dgm:pt>
    <dgm:pt modelId="{26A33EA6-4FB2-4CFC-AAD0-154FCDA71162}" type="pres">
      <dgm:prSet presAssocID="{66D6ABBD-1103-4386-8879-428F3B51990B}" presName="bgRect" presStyleLbl="node1" presStyleIdx="2" presStyleCnt="3"/>
      <dgm:spPr/>
    </dgm:pt>
    <dgm:pt modelId="{75DD52ED-E447-4589-B006-D21239052012}" type="pres">
      <dgm:prSet presAssocID="{66D6ABBD-1103-4386-8879-428F3B51990B}" presName="parentNode" presStyleLbl="node1" presStyleIdx="2" presStyleCnt="3">
        <dgm:presLayoutVars>
          <dgm:chMax val="0"/>
          <dgm:bulletEnabled val="1"/>
        </dgm:presLayoutVars>
      </dgm:prSet>
      <dgm:spPr/>
    </dgm:pt>
    <dgm:pt modelId="{F99102EE-B76D-4456-8516-B83319E2B9A8}" type="pres">
      <dgm:prSet presAssocID="{66D6ABBD-1103-4386-8879-428F3B51990B}" presName="childNode" presStyleLbl="node1" presStyleIdx="2" presStyleCnt="3">
        <dgm:presLayoutVars>
          <dgm:bulletEnabled val="1"/>
        </dgm:presLayoutVars>
      </dgm:prSet>
      <dgm:spPr/>
    </dgm:pt>
  </dgm:ptLst>
  <dgm:cxnLst>
    <dgm:cxn modelId="{FAB1DD03-AC16-4A26-A48C-7691A1BA41E3}" type="presOf" srcId="{4615B9CA-1B7B-4FE3-9D6C-126AB2373139}" destId="{EADCE5A8-7F4B-469A-AAEC-BE68102E1A7C}" srcOrd="0" destOrd="2" presId="urn:microsoft.com/office/officeart/2005/8/layout/hProcess7"/>
    <dgm:cxn modelId="{59A80304-46FC-4EA2-B083-C42DC7575DBF}" type="presOf" srcId="{727FA8BD-FFE9-433D-BC99-A2805ACAFDFB}" destId="{46E14DFC-B406-4291-95FB-21167BCE5454}" srcOrd="0" destOrd="5" presId="urn:microsoft.com/office/officeart/2005/8/layout/hProcess7"/>
    <dgm:cxn modelId="{D87ED20B-ED58-4B63-8A66-1A84618817C6}" type="presOf" srcId="{806B83ED-6944-4D61-B3B9-AD5953663250}" destId="{F99102EE-B76D-4456-8516-B83319E2B9A8}" srcOrd="0" destOrd="2" presId="urn:microsoft.com/office/officeart/2005/8/layout/hProcess7"/>
    <dgm:cxn modelId="{4B730510-E291-4DE4-832D-9689C4EEC8B3}" srcId="{AFFA4FBC-2E80-4835-92FA-C63764894E85}" destId="{47B2F5AC-E125-43CB-9810-116AFE611E72}" srcOrd="8" destOrd="0" parTransId="{DA3448A0-3D90-462A-8D58-A4FC0CB85393}" sibTransId="{FD22F797-4982-45ED-A88D-B37117424805}"/>
    <dgm:cxn modelId="{38BACA11-AD69-48D3-BB3B-C76AA74617CC}" type="presOf" srcId="{35B87DF1-B47E-43B3-83AE-874B4DF4FAF3}" destId="{46E14DFC-B406-4291-95FB-21167BCE5454}" srcOrd="0" destOrd="0" presId="urn:microsoft.com/office/officeart/2005/8/layout/hProcess7"/>
    <dgm:cxn modelId="{65241A15-5C6C-4343-AE1C-A6E957E70B32}" srcId="{AFFA4FBC-2E80-4835-92FA-C63764894E85}" destId="{35B87DF1-B47E-43B3-83AE-874B4DF4FAF3}" srcOrd="0" destOrd="0" parTransId="{4BC8953E-D63C-47CD-8909-7A22374E8439}" sibTransId="{29A38E9B-9B3C-4C09-B954-D109216A348D}"/>
    <dgm:cxn modelId="{ED4B551A-742E-4A04-A00E-672431D563C1}" type="presOf" srcId="{D3972176-7A64-4FA6-8BF0-FBD7FAD1751E}" destId="{46E14DFC-B406-4291-95FB-21167BCE5454}" srcOrd="0" destOrd="7" presId="urn:microsoft.com/office/officeart/2005/8/layout/hProcess7"/>
    <dgm:cxn modelId="{D111E520-6884-4DEB-A634-A5E63BBED3D4}" srcId="{AFFA4FBC-2E80-4835-92FA-C63764894E85}" destId="{6B47A6C6-7FFA-48FA-A0F8-70EF0B4A0688}" srcOrd="4" destOrd="0" parTransId="{90A67D49-41EF-4378-99ED-F08E93FCEA07}" sibTransId="{2D53A1CB-5A1C-4FE1-9582-B0398B090981}"/>
    <dgm:cxn modelId="{667F232E-B317-47E9-BFDE-99724B830ABD}" srcId="{AFFA4FBC-2E80-4835-92FA-C63764894E85}" destId="{972B8535-9FD4-4180-8A7B-D07BA8BADAC4}" srcOrd="6" destOrd="0" parTransId="{653BC85B-65FE-4631-8B1B-12E7294091EF}" sibTransId="{E207483E-B018-4461-91E5-2C67247115AD}"/>
    <dgm:cxn modelId="{03E92D32-C0B2-4DB5-BCB6-00383AEB12E1}" type="presOf" srcId="{AFFA4FBC-2E80-4835-92FA-C63764894E85}" destId="{E4B8D290-8069-42EC-BA67-483E685A11E6}" srcOrd="1" destOrd="0" presId="urn:microsoft.com/office/officeart/2005/8/layout/hProcess7"/>
    <dgm:cxn modelId="{1DAED433-E730-4003-97C1-4D0EE628D1AD}" srcId="{E8E6C903-317C-46C9-9200-EC7F288E034D}" destId="{66D6ABBD-1103-4386-8879-428F3B51990B}" srcOrd="2" destOrd="0" parTransId="{D26D7842-F29E-4A9A-B868-28046F42CE89}" sibTransId="{919A96EC-DB36-446A-8358-2D368BE3160D}"/>
    <dgm:cxn modelId="{772FF933-B10A-4836-9670-4B820411FCB1}" type="presOf" srcId="{D042C82A-BECA-4AEC-A656-722D80A2CD34}" destId="{EADCE5A8-7F4B-469A-AAEC-BE68102E1A7C}" srcOrd="0" destOrd="3" presId="urn:microsoft.com/office/officeart/2005/8/layout/hProcess7"/>
    <dgm:cxn modelId="{50887C35-2C4C-4AAE-A8D9-C7E661F6A00C}" type="presOf" srcId="{7636FEDA-D5C0-4D51-8495-76C6A8FEC4AE}" destId="{46E14DFC-B406-4291-95FB-21167BCE5454}" srcOrd="0" destOrd="3" presId="urn:microsoft.com/office/officeart/2005/8/layout/hProcess7"/>
    <dgm:cxn modelId="{3FE5163E-7E61-4E58-80BD-882D47B609B4}" srcId="{AFFA4FBC-2E80-4835-92FA-C63764894E85}" destId="{92950243-8003-4233-BE96-20E13C3119AD}" srcOrd="2" destOrd="0" parTransId="{B5B38211-4C2E-403D-A9C2-A31301BDCE2D}" sibTransId="{95B88FDD-18CC-4B1D-80FC-DF37E559175B}"/>
    <dgm:cxn modelId="{4F14F53E-8E99-4B78-8F27-7C9A2830A1D5}" type="presOf" srcId="{92950243-8003-4233-BE96-20E13C3119AD}" destId="{46E14DFC-B406-4291-95FB-21167BCE5454}" srcOrd="0" destOrd="2" presId="urn:microsoft.com/office/officeart/2005/8/layout/hProcess7"/>
    <dgm:cxn modelId="{830D9E5B-6707-4BDF-982A-A39EC745DE74}" type="presOf" srcId="{66D6ABBD-1103-4386-8879-428F3B51990B}" destId="{75DD52ED-E447-4589-B006-D21239052012}" srcOrd="1" destOrd="0" presId="urn:microsoft.com/office/officeart/2005/8/layout/hProcess7"/>
    <dgm:cxn modelId="{71642B61-D3A8-4AE0-BEFF-523E723BAA2F}" type="presOf" srcId="{66D6ABBD-1103-4386-8879-428F3B51990B}" destId="{26A33EA6-4FB2-4CFC-AAD0-154FCDA71162}" srcOrd="0" destOrd="0" presId="urn:microsoft.com/office/officeart/2005/8/layout/hProcess7"/>
    <dgm:cxn modelId="{E2904566-D3B6-4177-A79D-BB21185D9BD7}" type="presOf" srcId="{DE1D3688-D7FE-4D81-A3A3-17A04F87B286}" destId="{EADCE5A8-7F4B-469A-AAEC-BE68102E1A7C}" srcOrd="0" destOrd="4" presId="urn:microsoft.com/office/officeart/2005/8/layout/hProcess7"/>
    <dgm:cxn modelId="{5223776B-5466-430C-88CC-1E660C89A68B}" type="presOf" srcId="{BCE92AAE-3D41-458F-BA3E-995EFBBF2CB3}" destId="{EADCE5A8-7F4B-469A-AAEC-BE68102E1A7C}" srcOrd="0" destOrd="5" presId="urn:microsoft.com/office/officeart/2005/8/layout/hProcess7"/>
    <dgm:cxn modelId="{E908F74E-7C08-4CED-BC1B-5049D6C43F6E}" srcId="{BEC44917-973E-4227-91E8-60158144F3FF}" destId="{4615B9CA-1B7B-4FE3-9D6C-126AB2373139}" srcOrd="2" destOrd="0" parTransId="{E927200F-5855-425B-BD32-68AB70E0B30B}" sibTransId="{C20C4983-D4D9-49DA-AFFB-471B98FE60BA}"/>
    <dgm:cxn modelId="{F1396F74-0DF8-4318-B64F-4FA9E53E4CCF}" srcId="{AFFA4FBC-2E80-4835-92FA-C63764894E85}" destId="{D3972176-7A64-4FA6-8BF0-FBD7FAD1751E}" srcOrd="7" destOrd="0" parTransId="{B274E1B3-A86F-491B-AA21-8970A9DA1762}" sibTransId="{13013C37-3CB9-410F-BDA9-8CF7BFB3A043}"/>
    <dgm:cxn modelId="{EF9FC874-B6E7-4F07-84C0-97BEC8C8FD7D}" type="presOf" srcId="{170A0455-BA22-4DEF-B40C-AF9B18B4ED2F}" destId="{46E14DFC-B406-4291-95FB-21167BCE5454}" srcOrd="0" destOrd="1" presId="urn:microsoft.com/office/officeart/2005/8/layout/hProcess7"/>
    <dgm:cxn modelId="{78CE4676-A902-43C6-9690-AC50143011EF}" type="presOf" srcId="{19050130-1658-4B46-A130-AD096CFE55BC}" destId="{F99102EE-B76D-4456-8516-B83319E2B9A8}" srcOrd="0" destOrd="1" presId="urn:microsoft.com/office/officeart/2005/8/layout/hProcess7"/>
    <dgm:cxn modelId="{FF0D5878-4BA4-4708-959F-6C2595260D4A}" type="presOf" srcId="{77CE5E0E-D856-456D-8C62-7578E75533E8}" destId="{F99102EE-B76D-4456-8516-B83319E2B9A8}" srcOrd="0" destOrd="0" presId="urn:microsoft.com/office/officeart/2005/8/layout/hProcess7"/>
    <dgm:cxn modelId="{DA87BC5A-C577-46E2-B5F8-7EDC6B006719}" srcId="{66D6ABBD-1103-4386-8879-428F3B51990B}" destId="{11A0A364-AE1F-4599-85AC-1FD2F656D68B}" srcOrd="3" destOrd="0" parTransId="{A752706D-B408-47F2-B319-32863FBA50F8}" sibTransId="{C4BF7B64-C50F-47BB-8C73-8823A58D7756}"/>
    <dgm:cxn modelId="{DAFF027D-3C6A-46B7-8057-B0060927C398}" srcId="{E8E6C903-317C-46C9-9200-EC7F288E034D}" destId="{BEC44917-973E-4227-91E8-60158144F3FF}" srcOrd="0" destOrd="0" parTransId="{A965B85F-981D-430F-972E-24E5C0C58298}" sibTransId="{B73C02B9-2450-45D2-A4D5-61F0C488DF60}"/>
    <dgm:cxn modelId="{50F87280-C2F3-4D14-92E6-E40310D3390E}" srcId="{BEC44917-973E-4227-91E8-60158144F3FF}" destId="{D042C82A-BECA-4AEC-A656-722D80A2CD34}" srcOrd="3" destOrd="0" parTransId="{908DB9F6-75A9-48E7-B181-FAC426F9DD7F}" sibTransId="{0DC1D3E2-A942-4B75-A34E-57C41C8A5207}"/>
    <dgm:cxn modelId="{459A0685-9628-42C8-A769-20C8444E8794}" type="presOf" srcId="{AFFA4FBC-2E80-4835-92FA-C63764894E85}" destId="{DA13C226-0F8A-4A9B-95C2-90BBF11D3C8A}" srcOrd="0" destOrd="0" presId="urn:microsoft.com/office/officeart/2005/8/layout/hProcess7"/>
    <dgm:cxn modelId="{568BA485-C157-41CE-BF67-1764E12168CE}" srcId="{E8E6C903-317C-46C9-9200-EC7F288E034D}" destId="{AFFA4FBC-2E80-4835-92FA-C63764894E85}" srcOrd="1" destOrd="0" parTransId="{74C9A6D0-6B58-4B0F-9EC3-D570ECA46F50}" sibTransId="{49C11FEA-0041-401D-8447-AC175E701D07}"/>
    <dgm:cxn modelId="{D11C359D-8D24-4292-8638-79741535EA38}" type="presOf" srcId="{47B2F5AC-E125-43CB-9810-116AFE611E72}" destId="{46E14DFC-B406-4291-95FB-21167BCE5454}" srcOrd="0" destOrd="8" presId="urn:microsoft.com/office/officeart/2005/8/layout/hProcess7"/>
    <dgm:cxn modelId="{FB0085A7-6386-4E6D-BCC7-F96B27826D05}" srcId="{66D6ABBD-1103-4386-8879-428F3B51990B}" destId="{19050130-1658-4B46-A130-AD096CFE55BC}" srcOrd="1" destOrd="0" parTransId="{094C4C1C-7758-4EEE-89D7-66BFAFBFB545}" sibTransId="{BC0C1F99-6795-4CF5-B766-80897D429486}"/>
    <dgm:cxn modelId="{D93558B1-B83A-4711-9402-1E4A602B642E}" type="presOf" srcId="{BEC44917-973E-4227-91E8-60158144F3FF}" destId="{EEC5DB68-152D-4443-B258-12A549925157}" srcOrd="0" destOrd="0" presId="urn:microsoft.com/office/officeart/2005/8/layout/hProcess7"/>
    <dgm:cxn modelId="{D5674CB4-B24A-4F8A-8FD6-21511E89D436}" type="presOf" srcId="{6B47A6C6-7FFA-48FA-A0F8-70EF0B4A0688}" destId="{46E14DFC-B406-4291-95FB-21167BCE5454}" srcOrd="0" destOrd="4" presId="urn:microsoft.com/office/officeart/2005/8/layout/hProcess7"/>
    <dgm:cxn modelId="{31E8C9B8-076A-4AB2-9BEA-EA20F8D006D5}" type="presOf" srcId="{E8E6C903-317C-46C9-9200-EC7F288E034D}" destId="{D8F375DC-3BC6-4673-AE56-21BC661F37CE}" srcOrd="0" destOrd="0" presId="urn:microsoft.com/office/officeart/2005/8/layout/hProcess7"/>
    <dgm:cxn modelId="{4EEAADBF-CBA6-49CA-826B-972EA9769D05}" srcId="{BEC44917-973E-4227-91E8-60158144F3FF}" destId="{BCE92AAE-3D41-458F-BA3E-995EFBBF2CB3}" srcOrd="5" destOrd="0" parTransId="{BE3BA4CD-609B-4415-ACCF-852A9BCD6E61}" sibTransId="{F0E2E717-FEA8-4ADD-84C7-47B5125B116E}"/>
    <dgm:cxn modelId="{5A66F0C0-F1C3-4412-AB43-7178ECDED280}" srcId="{66D6ABBD-1103-4386-8879-428F3B51990B}" destId="{77CE5E0E-D856-456D-8C62-7578E75533E8}" srcOrd="0" destOrd="0" parTransId="{ABB654AB-7A6B-48C5-ADDD-96D764A53913}" sibTransId="{003376D6-B280-43B8-8050-BD44BA638760}"/>
    <dgm:cxn modelId="{4050DFC3-6FDA-4E13-95B2-0D79C565C2B9}" type="presOf" srcId="{BEC44917-973E-4227-91E8-60158144F3FF}" destId="{6AC3E0C7-C3CC-4F03-8716-1EB8DA19DC37}" srcOrd="1" destOrd="0" presId="urn:microsoft.com/office/officeart/2005/8/layout/hProcess7"/>
    <dgm:cxn modelId="{0B74D4C8-C806-44BE-9F63-52B0148FFD03}" srcId="{BEC44917-973E-4227-91E8-60158144F3FF}" destId="{66A70B48-FD9C-4606-899B-C7775DB76D4E}" srcOrd="1" destOrd="0" parTransId="{0502AADF-5BFB-4963-BE92-A5FBB32AED54}" sibTransId="{A65F645C-CE02-49C1-91ED-E345D138BAB3}"/>
    <dgm:cxn modelId="{4EB772D7-1D24-4BDA-A1E7-57A53F8DB809}" srcId="{AFFA4FBC-2E80-4835-92FA-C63764894E85}" destId="{170A0455-BA22-4DEF-B40C-AF9B18B4ED2F}" srcOrd="1" destOrd="0" parTransId="{9B529942-2899-4A8B-9A99-F8155B595CBE}" sibTransId="{28EC9665-0D49-4ADC-AE12-FE77761176C5}"/>
    <dgm:cxn modelId="{434B91D9-595D-4F3F-9E1C-1E4C22B4C4AF}" type="presOf" srcId="{972B8535-9FD4-4180-8A7B-D07BA8BADAC4}" destId="{46E14DFC-B406-4291-95FB-21167BCE5454}" srcOrd="0" destOrd="6" presId="urn:microsoft.com/office/officeart/2005/8/layout/hProcess7"/>
    <dgm:cxn modelId="{2D2BE3DF-B405-4FBA-AAE3-F5C19EE08888}" srcId="{BEC44917-973E-4227-91E8-60158144F3FF}" destId="{DE1D3688-D7FE-4D81-A3A3-17A04F87B286}" srcOrd="4" destOrd="0" parTransId="{B2C14C13-1C46-43CE-ACB2-47CB5FA81EAC}" sibTransId="{650BA245-5FFC-41BE-A546-AF4584AF673E}"/>
    <dgm:cxn modelId="{547230E0-4F4C-47EF-8CFC-3F3963493CCC}" type="presOf" srcId="{66A70B48-FD9C-4606-899B-C7775DB76D4E}" destId="{EADCE5A8-7F4B-469A-AAEC-BE68102E1A7C}" srcOrd="0" destOrd="1" presId="urn:microsoft.com/office/officeart/2005/8/layout/hProcess7"/>
    <dgm:cxn modelId="{E7851EE2-45D7-48C2-BCDB-11B388AE9746}" srcId="{AFFA4FBC-2E80-4835-92FA-C63764894E85}" destId="{727FA8BD-FFE9-433D-BC99-A2805ACAFDFB}" srcOrd="5" destOrd="0" parTransId="{53324022-9F9D-4761-913F-2F343BB1A162}" sibTransId="{2CFB658A-7BB8-458E-AE4C-0C11DFA4D97D}"/>
    <dgm:cxn modelId="{9ED203E5-DEDF-46B7-9510-6380FB1FC9A5}" srcId="{BEC44917-973E-4227-91E8-60158144F3FF}" destId="{5CBE5ABA-2C94-46CD-8C2C-F646CD241350}" srcOrd="0" destOrd="0" parTransId="{F0DAA3CA-8FC2-4831-8956-CB276A53BEB6}" sibTransId="{E937B0C1-343C-4540-ACA6-865AB575E1B6}"/>
    <dgm:cxn modelId="{7C036FEE-D536-4580-8182-27F6ABB9F02C}" type="presOf" srcId="{5CBE5ABA-2C94-46CD-8C2C-F646CD241350}" destId="{EADCE5A8-7F4B-469A-AAEC-BE68102E1A7C}" srcOrd="0" destOrd="0" presId="urn:microsoft.com/office/officeart/2005/8/layout/hProcess7"/>
    <dgm:cxn modelId="{F858BEEF-26CF-477A-AECD-47D12A1CD20A}" type="presOf" srcId="{11A0A364-AE1F-4599-85AC-1FD2F656D68B}" destId="{F99102EE-B76D-4456-8516-B83319E2B9A8}" srcOrd="0" destOrd="3" presId="urn:microsoft.com/office/officeart/2005/8/layout/hProcess7"/>
    <dgm:cxn modelId="{AA782EF0-ED59-4923-9A45-EAE702D92D31}" srcId="{AFFA4FBC-2E80-4835-92FA-C63764894E85}" destId="{7636FEDA-D5C0-4D51-8495-76C6A8FEC4AE}" srcOrd="3" destOrd="0" parTransId="{FC91787C-2B9B-42A2-B825-892CE221A729}" sibTransId="{635E0A44-BFA4-4BA7-A349-6EAC08EADEB7}"/>
    <dgm:cxn modelId="{57CB22FF-53B6-43EE-871F-C8994669683B}" srcId="{66D6ABBD-1103-4386-8879-428F3B51990B}" destId="{806B83ED-6944-4D61-B3B9-AD5953663250}" srcOrd="2" destOrd="0" parTransId="{073453EB-C718-4CCD-82FF-CDFD7B43C867}" sibTransId="{3FC2D6E6-5E37-4F2F-A69D-9B1DCDA338C9}"/>
    <dgm:cxn modelId="{6F233B01-211D-4D4D-9188-027B6FE2615A}" type="presParOf" srcId="{D8F375DC-3BC6-4673-AE56-21BC661F37CE}" destId="{3A8ADD0F-5D33-43E8-AB07-EC00C5B1420A}" srcOrd="0" destOrd="0" presId="urn:microsoft.com/office/officeart/2005/8/layout/hProcess7"/>
    <dgm:cxn modelId="{CD2BE6A1-8886-4584-B2F8-8E5D370066C6}" type="presParOf" srcId="{3A8ADD0F-5D33-43E8-AB07-EC00C5B1420A}" destId="{EEC5DB68-152D-4443-B258-12A549925157}" srcOrd="0" destOrd="0" presId="urn:microsoft.com/office/officeart/2005/8/layout/hProcess7"/>
    <dgm:cxn modelId="{725C885B-EAAD-4B8F-9179-BD07D9EF46F7}" type="presParOf" srcId="{3A8ADD0F-5D33-43E8-AB07-EC00C5B1420A}" destId="{6AC3E0C7-C3CC-4F03-8716-1EB8DA19DC37}" srcOrd="1" destOrd="0" presId="urn:microsoft.com/office/officeart/2005/8/layout/hProcess7"/>
    <dgm:cxn modelId="{D6DA9313-7808-4366-92A9-09F1B76D6D5E}" type="presParOf" srcId="{3A8ADD0F-5D33-43E8-AB07-EC00C5B1420A}" destId="{EADCE5A8-7F4B-469A-AAEC-BE68102E1A7C}" srcOrd="2" destOrd="0" presId="urn:microsoft.com/office/officeart/2005/8/layout/hProcess7"/>
    <dgm:cxn modelId="{3FF6EF41-C23B-4301-B74B-9E5B5DC75534}" type="presParOf" srcId="{D8F375DC-3BC6-4673-AE56-21BC661F37CE}" destId="{C66522D9-224C-4C04-A11B-839BAF711DAF}" srcOrd="1" destOrd="0" presId="urn:microsoft.com/office/officeart/2005/8/layout/hProcess7"/>
    <dgm:cxn modelId="{8AFF0B21-785F-4C3D-9D59-69D98BC916F0}" type="presParOf" srcId="{D8F375DC-3BC6-4673-AE56-21BC661F37CE}" destId="{93BB92BB-8963-4CF2-BB83-828598533B1F}" srcOrd="2" destOrd="0" presId="urn:microsoft.com/office/officeart/2005/8/layout/hProcess7"/>
    <dgm:cxn modelId="{75B88ED1-0A35-4A36-82AA-A9BD87480188}" type="presParOf" srcId="{93BB92BB-8963-4CF2-BB83-828598533B1F}" destId="{6CEC0D2C-7284-435E-BC01-95E858411D53}" srcOrd="0" destOrd="0" presId="urn:microsoft.com/office/officeart/2005/8/layout/hProcess7"/>
    <dgm:cxn modelId="{8DDD1219-6B97-45C7-BE50-04071524BD12}" type="presParOf" srcId="{93BB92BB-8963-4CF2-BB83-828598533B1F}" destId="{C7BDC9CF-E127-4889-8FD8-0A22060AD1E3}" srcOrd="1" destOrd="0" presId="urn:microsoft.com/office/officeart/2005/8/layout/hProcess7"/>
    <dgm:cxn modelId="{CAE185CB-65AF-46E8-8931-5D016501F0CE}" type="presParOf" srcId="{93BB92BB-8963-4CF2-BB83-828598533B1F}" destId="{64D41697-C8A2-4894-94D7-EFD5E09E7501}" srcOrd="2" destOrd="0" presId="urn:microsoft.com/office/officeart/2005/8/layout/hProcess7"/>
    <dgm:cxn modelId="{FDA23F88-295E-4E3E-9A29-14845F0CC996}" type="presParOf" srcId="{D8F375DC-3BC6-4673-AE56-21BC661F37CE}" destId="{23C3C8F7-53FB-4399-A370-2632AA627992}" srcOrd="3" destOrd="0" presId="urn:microsoft.com/office/officeart/2005/8/layout/hProcess7"/>
    <dgm:cxn modelId="{05CCE7F4-A0A5-49D4-994F-2C1C910B96B7}" type="presParOf" srcId="{D8F375DC-3BC6-4673-AE56-21BC661F37CE}" destId="{5BE11292-A0B7-4725-AC76-0136D4F3E985}" srcOrd="4" destOrd="0" presId="urn:microsoft.com/office/officeart/2005/8/layout/hProcess7"/>
    <dgm:cxn modelId="{FE213AA3-A8E5-453B-B719-ACC138B763CE}" type="presParOf" srcId="{5BE11292-A0B7-4725-AC76-0136D4F3E985}" destId="{DA13C226-0F8A-4A9B-95C2-90BBF11D3C8A}" srcOrd="0" destOrd="0" presId="urn:microsoft.com/office/officeart/2005/8/layout/hProcess7"/>
    <dgm:cxn modelId="{1E348058-E0FE-48D9-93F1-882444C98E09}" type="presParOf" srcId="{5BE11292-A0B7-4725-AC76-0136D4F3E985}" destId="{E4B8D290-8069-42EC-BA67-483E685A11E6}" srcOrd="1" destOrd="0" presId="urn:microsoft.com/office/officeart/2005/8/layout/hProcess7"/>
    <dgm:cxn modelId="{FA594705-E7EF-4FFB-9374-265D84A9FCF9}" type="presParOf" srcId="{5BE11292-A0B7-4725-AC76-0136D4F3E985}" destId="{46E14DFC-B406-4291-95FB-21167BCE5454}" srcOrd="2" destOrd="0" presId="urn:microsoft.com/office/officeart/2005/8/layout/hProcess7"/>
    <dgm:cxn modelId="{1FF636FB-0E4A-4335-9CA6-E4822F1CDBED}" type="presParOf" srcId="{D8F375DC-3BC6-4673-AE56-21BC661F37CE}" destId="{4562A59D-5AE2-4B45-80EE-992224B90E92}" srcOrd="5" destOrd="0" presId="urn:microsoft.com/office/officeart/2005/8/layout/hProcess7"/>
    <dgm:cxn modelId="{34975156-196D-439D-A78C-8D8CB5A66DD9}" type="presParOf" srcId="{D8F375DC-3BC6-4673-AE56-21BC661F37CE}" destId="{D77E24B6-300D-4073-8CD9-502AC3AA34B7}" srcOrd="6" destOrd="0" presId="urn:microsoft.com/office/officeart/2005/8/layout/hProcess7"/>
    <dgm:cxn modelId="{4EFB189C-1192-4A80-8A87-CD0708E511FE}" type="presParOf" srcId="{D77E24B6-300D-4073-8CD9-502AC3AA34B7}" destId="{41FC907E-4F9C-4554-8362-C10A78B6F968}" srcOrd="0" destOrd="0" presId="urn:microsoft.com/office/officeart/2005/8/layout/hProcess7"/>
    <dgm:cxn modelId="{D153A4CA-426B-494B-9418-3DCEE9E02283}" type="presParOf" srcId="{D77E24B6-300D-4073-8CD9-502AC3AA34B7}" destId="{038AB90F-E796-484A-A10B-A306C872BBB7}" srcOrd="1" destOrd="0" presId="urn:microsoft.com/office/officeart/2005/8/layout/hProcess7"/>
    <dgm:cxn modelId="{392407FB-9AB5-4FA0-B6AA-818C7207269F}" type="presParOf" srcId="{D77E24B6-300D-4073-8CD9-502AC3AA34B7}" destId="{C06A0B73-3553-464A-A2D8-58BC2CA3E66B}" srcOrd="2" destOrd="0" presId="urn:microsoft.com/office/officeart/2005/8/layout/hProcess7"/>
    <dgm:cxn modelId="{5C4144E9-B478-4ED0-80A1-A93733BB8E04}" type="presParOf" srcId="{D8F375DC-3BC6-4673-AE56-21BC661F37CE}" destId="{B208B9C7-2350-40A5-95F2-FA362D27CF8F}" srcOrd="7" destOrd="0" presId="urn:microsoft.com/office/officeart/2005/8/layout/hProcess7"/>
    <dgm:cxn modelId="{26087263-C2C3-4927-91E3-70917CF5A954}" type="presParOf" srcId="{D8F375DC-3BC6-4673-AE56-21BC661F37CE}" destId="{B5B997F3-5FAE-40E9-A49F-11F6C2F77406}" srcOrd="8" destOrd="0" presId="urn:microsoft.com/office/officeart/2005/8/layout/hProcess7"/>
    <dgm:cxn modelId="{E0E1458F-C4C8-4129-A23C-71E36F2C75BA}" type="presParOf" srcId="{B5B997F3-5FAE-40E9-A49F-11F6C2F77406}" destId="{26A33EA6-4FB2-4CFC-AAD0-154FCDA71162}" srcOrd="0" destOrd="0" presId="urn:microsoft.com/office/officeart/2005/8/layout/hProcess7"/>
    <dgm:cxn modelId="{F77B5100-93CA-454C-A50E-123605D6BD9E}" type="presParOf" srcId="{B5B997F3-5FAE-40E9-A49F-11F6C2F77406}" destId="{75DD52ED-E447-4589-B006-D21239052012}" srcOrd="1" destOrd="0" presId="urn:microsoft.com/office/officeart/2005/8/layout/hProcess7"/>
    <dgm:cxn modelId="{6561B123-F7B4-4A7A-AA47-B24481458C07}" type="presParOf" srcId="{B5B997F3-5FAE-40E9-A49F-11F6C2F77406}" destId="{F99102EE-B76D-4456-8516-B83319E2B9A8}"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CF8C741-75EF-4B7D-B4A9-340CD180AA5C}" type="doc">
      <dgm:prSet loTypeId="urn:microsoft.com/office/officeart/2005/8/layout/equation1" loCatId="process" qsTypeId="urn:microsoft.com/office/officeart/2005/8/quickstyle/simple1" qsCatId="simple" csTypeId="urn:microsoft.com/office/officeart/2005/8/colors/colorful5" csCatId="colorful" phldr="1"/>
      <dgm:spPr/>
    </dgm:pt>
    <dgm:pt modelId="{61EC92C1-8E47-475F-AFD0-76019A8D94F0}">
      <dgm:prSet phldrT="[Texte]" custT="1"/>
      <dgm:spPr/>
      <dgm:t>
        <a:bodyPr/>
        <a:lstStyle/>
        <a:p>
          <a:r>
            <a:rPr lang="fr-FR" sz="3200" dirty="0"/>
            <a:t>COMPLET</a:t>
          </a:r>
        </a:p>
      </dgm:t>
    </dgm:pt>
    <dgm:pt modelId="{1AD90EDB-378D-428C-B155-AF4C9D4BAE9C}" type="parTrans" cxnId="{36820F63-D1E1-4AFE-9F78-14914063AACB}">
      <dgm:prSet/>
      <dgm:spPr/>
      <dgm:t>
        <a:bodyPr/>
        <a:lstStyle/>
        <a:p>
          <a:endParaRPr lang="fr-FR" sz="3600"/>
        </a:p>
      </dgm:t>
    </dgm:pt>
    <dgm:pt modelId="{69A65C5B-7226-4C7D-8C95-C60A907166DD}" type="sibTrans" cxnId="{36820F63-D1E1-4AFE-9F78-14914063AACB}">
      <dgm:prSet custT="1"/>
      <dgm:spPr/>
      <dgm:t>
        <a:bodyPr/>
        <a:lstStyle/>
        <a:p>
          <a:endParaRPr lang="fr-FR" sz="2800"/>
        </a:p>
      </dgm:t>
    </dgm:pt>
    <dgm:pt modelId="{285BC0C0-AE76-4732-9EEE-171B6B9FC61B}">
      <dgm:prSet phldrT="[Texte]" custT="1"/>
      <dgm:spPr/>
      <dgm:t>
        <a:bodyPr/>
        <a:lstStyle/>
        <a:p>
          <a:r>
            <a:rPr lang="fr-FR" sz="2400" dirty="0"/>
            <a:t>COMPREHENSIBLE</a:t>
          </a:r>
          <a:endParaRPr lang="fr-FR" sz="3600" dirty="0"/>
        </a:p>
      </dgm:t>
    </dgm:pt>
    <dgm:pt modelId="{8ACB91A7-B3FC-47A3-AD02-597EC962FBA8}" type="parTrans" cxnId="{C720C0CA-685F-46AC-8646-C9BDC4B9A177}">
      <dgm:prSet/>
      <dgm:spPr/>
      <dgm:t>
        <a:bodyPr/>
        <a:lstStyle/>
        <a:p>
          <a:endParaRPr lang="fr-FR" sz="3600"/>
        </a:p>
      </dgm:t>
    </dgm:pt>
    <dgm:pt modelId="{92169884-E057-4A69-B3CA-7982AF91565E}" type="sibTrans" cxnId="{C720C0CA-685F-46AC-8646-C9BDC4B9A177}">
      <dgm:prSet custT="1"/>
      <dgm:spPr/>
      <dgm:t>
        <a:bodyPr/>
        <a:lstStyle/>
        <a:p>
          <a:endParaRPr lang="fr-FR" sz="2800"/>
        </a:p>
      </dgm:t>
    </dgm:pt>
    <dgm:pt modelId="{6621402C-97EC-4F58-AF72-AF70A0344B2B}">
      <dgm:prSet phldrT="[Texte]" custT="1"/>
      <dgm:spPr/>
      <dgm:t>
        <a:bodyPr/>
        <a:lstStyle/>
        <a:p>
          <a:r>
            <a:rPr lang="fr-FR" sz="2800" dirty="0"/>
            <a:t>RESPECTEUX DES PRINCIPES EUROPEENS</a:t>
          </a:r>
        </a:p>
      </dgm:t>
    </dgm:pt>
    <dgm:pt modelId="{3935D7BB-1E6E-4DC5-9C52-5E415FECE6C6}" type="parTrans" cxnId="{CBDF95F2-7A3A-4464-9B56-0DA2829554AB}">
      <dgm:prSet/>
      <dgm:spPr/>
      <dgm:t>
        <a:bodyPr/>
        <a:lstStyle/>
        <a:p>
          <a:endParaRPr lang="fr-FR" sz="3600"/>
        </a:p>
      </dgm:t>
    </dgm:pt>
    <dgm:pt modelId="{CEC3BDA2-0DCB-4884-8658-930DDA707236}" type="sibTrans" cxnId="{CBDF95F2-7A3A-4464-9B56-0DA2829554AB}">
      <dgm:prSet/>
      <dgm:spPr/>
      <dgm:t>
        <a:bodyPr/>
        <a:lstStyle/>
        <a:p>
          <a:endParaRPr lang="fr-FR" sz="3600"/>
        </a:p>
      </dgm:t>
    </dgm:pt>
    <dgm:pt modelId="{8F7C3C0F-E81E-4FD1-8C1E-363E9F0C4BC6}" type="pres">
      <dgm:prSet presAssocID="{4CF8C741-75EF-4B7D-B4A9-340CD180AA5C}" presName="linearFlow" presStyleCnt="0">
        <dgm:presLayoutVars>
          <dgm:dir/>
          <dgm:resizeHandles val="exact"/>
        </dgm:presLayoutVars>
      </dgm:prSet>
      <dgm:spPr/>
    </dgm:pt>
    <dgm:pt modelId="{214D35A7-6C3C-4603-AAB1-A76540B027F4}" type="pres">
      <dgm:prSet presAssocID="{61EC92C1-8E47-475F-AFD0-76019A8D94F0}" presName="node" presStyleLbl="node1" presStyleIdx="0" presStyleCnt="3" custLinFactNeighborX="42625" custLinFactNeighborY="2125">
        <dgm:presLayoutVars>
          <dgm:bulletEnabled val="1"/>
        </dgm:presLayoutVars>
      </dgm:prSet>
      <dgm:spPr/>
    </dgm:pt>
    <dgm:pt modelId="{2102A142-8C17-43CD-9751-6F23BAE27C3E}" type="pres">
      <dgm:prSet presAssocID="{69A65C5B-7226-4C7D-8C95-C60A907166DD}" presName="spacerL" presStyleCnt="0"/>
      <dgm:spPr/>
    </dgm:pt>
    <dgm:pt modelId="{0651C9CF-72F4-43FC-A655-89E8315D0055}" type="pres">
      <dgm:prSet presAssocID="{69A65C5B-7226-4C7D-8C95-C60A907166DD}" presName="sibTrans" presStyleLbl="sibTrans2D1" presStyleIdx="0" presStyleCnt="2"/>
      <dgm:spPr/>
    </dgm:pt>
    <dgm:pt modelId="{44E32FF4-07CE-4CEF-BD01-3DE506D157C2}" type="pres">
      <dgm:prSet presAssocID="{69A65C5B-7226-4C7D-8C95-C60A907166DD}" presName="spacerR" presStyleCnt="0"/>
      <dgm:spPr/>
    </dgm:pt>
    <dgm:pt modelId="{2BC59AEB-E7E2-4F70-9C87-94DD0D12DEF9}" type="pres">
      <dgm:prSet presAssocID="{285BC0C0-AE76-4732-9EEE-171B6B9FC61B}" presName="node" presStyleLbl="node1" presStyleIdx="1" presStyleCnt="3" custScaleX="141454" custLinFactNeighborX="-25330" custLinFactNeighborY="3486">
        <dgm:presLayoutVars>
          <dgm:bulletEnabled val="1"/>
        </dgm:presLayoutVars>
      </dgm:prSet>
      <dgm:spPr/>
    </dgm:pt>
    <dgm:pt modelId="{87C2A599-FC87-4FC1-8A1F-35501FEF56AF}" type="pres">
      <dgm:prSet presAssocID="{92169884-E057-4A69-B3CA-7982AF91565E}" presName="spacerL" presStyleCnt="0"/>
      <dgm:spPr/>
    </dgm:pt>
    <dgm:pt modelId="{2D92BD1A-1306-4239-A641-90D497A0C0FE}" type="pres">
      <dgm:prSet presAssocID="{92169884-E057-4A69-B3CA-7982AF91565E}" presName="sibTrans" presStyleLbl="sibTrans2D1" presStyleIdx="1" presStyleCnt="2"/>
      <dgm:spPr>
        <a:prstGeom prst="mathPlus">
          <a:avLst/>
        </a:prstGeom>
      </dgm:spPr>
    </dgm:pt>
    <dgm:pt modelId="{7521DAEC-FC95-41D1-A2EF-32D47569D280}" type="pres">
      <dgm:prSet presAssocID="{92169884-E057-4A69-B3CA-7982AF91565E}" presName="spacerR" presStyleCnt="0"/>
      <dgm:spPr/>
    </dgm:pt>
    <dgm:pt modelId="{85AE0A3E-0E6C-4154-83CF-358146B32FC3}" type="pres">
      <dgm:prSet presAssocID="{6621402C-97EC-4F58-AF72-AF70A0344B2B}" presName="node" presStyleLbl="node1" presStyleIdx="2" presStyleCnt="3" custScaleX="119671" custScaleY="101060" custLinFactNeighborX="-75879" custLinFactNeighborY="4729">
        <dgm:presLayoutVars>
          <dgm:bulletEnabled val="1"/>
        </dgm:presLayoutVars>
      </dgm:prSet>
      <dgm:spPr/>
    </dgm:pt>
  </dgm:ptLst>
  <dgm:cxnLst>
    <dgm:cxn modelId="{E9C8E915-9853-455C-9AF0-C33CABD3B530}" type="presOf" srcId="{4CF8C741-75EF-4B7D-B4A9-340CD180AA5C}" destId="{8F7C3C0F-E81E-4FD1-8C1E-363E9F0C4BC6}" srcOrd="0" destOrd="0" presId="urn:microsoft.com/office/officeart/2005/8/layout/equation1"/>
    <dgm:cxn modelId="{36820F63-D1E1-4AFE-9F78-14914063AACB}" srcId="{4CF8C741-75EF-4B7D-B4A9-340CD180AA5C}" destId="{61EC92C1-8E47-475F-AFD0-76019A8D94F0}" srcOrd="0" destOrd="0" parTransId="{1AD90EDB-378D-428C-B155-AF4C9D4BAE9C}" sibTransId="{69A65C5B-7226-4C7D-8C95-C60A907166DD}"/>
    <dgm:cxn modelId="{8F2A8B84-C342-43C8-8216-5C2FA7FD9CE3}" type="presOf" srcId="{92169884-E057-4A69-B3CA-7982AF91565E}" destId="{2D92BD1A-1306-4239-A641-90D497A0C0FE}" srcOrd="0" destOrd="0" presId="urn:microsoft.com/office/officeart/2005/8/layout/equation1"/>
    <dgm:cxn modelId="{36BBE1A2-94CE-49B4-BED6-ECA909FEA37F}" type="presOf" srcId="{6621402C-97EC-4F58-AF72-AF70A0344B2B}" destId="{85AE0A3E-0E6C-4154-83CF-358146B32FC3}" srcOrd="0" destOrd="0" presId="urn:microsoft.com/office/officeart/2005/8/layout/equation1"/>
    <dgm:cxn modelId="{53B870B9-EEB8-40D7-89DA-7C98A0C6EF34}" type="presOf" srcId="{69A65C5B-7226-4C7D-8C95-C60A907166DD}" destId="{0651C9CF-72F4-43FC-A655-89E8315D0055}" srcOrd="0" destOrd="0" presId="urn:microsoft.com/office/officeart/2005/8/layout/equation1"/>
    <dgm:cxn modelId="{D7D2D5BB-F8A5-4E9B-ACB5-E753379651FD}" type="presOf" srcId="{285BC0C0-AE76-4732-9EEE-171B6B9FC61B}" destId="{2BC59AEB-E7E2-4F70-9C87-94DD0D12DEF9}" srcOrd="0" destOrd="0" presId="urn:microsoft.com/office/officeart/2005/8/layout/equation1"/>
    <dgm:cxn modelId="{8698A3C1-A004-4C45-8A09-0DED2C472C88}" type="presOf" srcId="{61EC92C1-8E47-475F-AFD0-76019A8D94F0}" destId="{214D35A7-6C3C-4603-AAB1-A76540B027F4}" srcOrd="0" destOrd="0" presId="urn:microsoft.com/office/officeart/2005/8/layout/equation1"/>
    <dgm:cxn modelId="{C720C0CA-685F-46AC-8646-C9BDC4B9A177}" srcId="{4CF8C741-75EF-4B7D-B4A9-340CD180AA5C}" destId="{285BC0C0-AE76-4732-9EEE-171B6B9FC61B}" srcOrd="1" destOrd="0" parTransId="{8ACB91A7-B3FC-47A3-AD02-597EC962FBA8}" sibTransId="{92169884-E057-4A69-B3CA-7982AF91565E}"/>
    <dgm:cxn modelId="{CBDF95F2-7A3A-4464-9B56-0DA2829554AB}" srcId="{4CF8C741-75EF-4B7D-B4A9-340CD180AA5C}" destId="{6621402C-97EC-4F58-AF72-AF70A0344B2B}" srcOrd="2" destOrd="0" parTransId="{3935D7BB-1E6E-4DC5-9C52-5E415FECE6C6}" sibTransId="{CEC3BDA2-0DCB-4884-8658-930DDA707236}"/>
    <dgm:cxn modelId="{6CF706CF-01A1-4882-ADDE-6866726C2B0F}" type="presParOf" srcId="{8F7C3C0F-E81E-4FD1-8C1E-363E9F0C4BC6}" destId="{214D35A7-6C3C-4603-AAB1-A76540B027F4}" srcOrd="0" destOrd="0" presId="urn:microsoft.com/office/officeart/2005/8/layout/equation1"/>
    <dgm:cxn modelId="{8552458B-91E8-494A-9A3E-98AA2105FD0F}" type="presParOf" srcId="{8F7C3C0F-E81E-4FD1-8C1E-363E9F0C4BC6}" destId="{2102A142-8C17-43CD-9751-6F23BAE27C3E}" srcOrd="1" destOrd="0" presId="urn:microsoft.com/office/officeart/2005/8/layout/equation1"/>
    <dgm:cxn modelId="{A80B99B1-5103-4DF4-B5AF-92A5BCCDBF0E}" type="presParOf" srcId="{8F7C3C0F-E81E-4FD1-8C1E-363E9F0C4BC6}" destId="{0651C9CF-72F4-43FC-A655-89E8315D0055}" srcOrd="2" destOrd="0" presId="urn:microsoft.com/office/officeart/2005/8/layout/equation1"/>
    <dgm:cxn modelId="{0FFD2CF5-D17A-4CFD-81AC-F84F4D15F1F3}" type="presParOf" srcId="{8F7C3C0F-E81E-4FD1-8C1E-363E9F0C4BC6}" destId="{44E32FF4-07CE-4CEF-BD01-3DE506D157C2}" srcOrd="3" destOrd="0" presId="urn:microsoft.com/office/officeart/2005/8/layout/equation1"/>
    <dgm:cxn modelId="{4CC03EF0-138E-43B2-852C-3EADB49DE527}" type="presParOf" srcId="{8F7C3C0F-E81E-4FD1-8C1E-363E9F0C4BC6}" destId="{2BC59AEB-E7E2-4F70-9C87-94DD0D12DEF9}" srcOrd="4" destOrd="0" presId="urn:microsoft.com/office/officeart/2005/8/layout/equation1"/>
    <dgm:cxn modelId="{7F3FB61A-59D3-40B1-9FCC-5C365CE668E4}" type="presParOf" srcId="{8F7C3C0F-E81E-4FD1-8C1E-363E9F0C4BC6}" destId="{87C2A599-FC87-4FC1-8A1F-35501FEF56AF}" srcOrd="5" destOrd="0" presId="urn:microsoft.com/office/officeart/2005/8/layout/equation1"/>
    <dgm:cxn modelId="{01C665AF-345A-43ED-AE67-6F67CCFD4525}" type="presParOf" srcId="{8F7C3C0F-E81E-4FD1-8C1E-363E9F0C4BC6}" destId="{2D92BD1A-1306-4239-A641-90D497A0C0FE}" srcOrd="6" destOrd="0" presId="urn:microsoft.com/office/officeart/2005/8/layout/equation1"/>
    <dgm:cxn modelId="{8A92F4D8-3705-40EC-A994-034F7E714519}" type="presParOf" srcId="{8F7C3C0F-E81E-4FD1-8C1E-363E9F0C4BC6}" destId="{7521DAEC-FC95-41D1-A2EF-32D47569D280}" srcOrd="7" destOrd="0" presId="urn:microsoft.com/office/officeart/2005/8/layout/equation1"/>
    <dgm:cxn modelId="{851CE9B1-4780-40AD-9E6A-87AA42FE9E85}" type="presParOf" srcId="{8F7C3C0F-E81E-4FD1-8C1E-363E9F0C4BC6}" destId="{85AE0A3E-0E6C-4154-83CF-358146B32FC3}" srcOrd="8" destOrd="0" presId="urn:microsoft.com/office/officeart/2005/8/layout/equati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B1F5916-E957-4320-BADD-EDD7AF7D05D1}"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fr-FR"/>
        </a:p>
      </dgm:t>
    </dgm:pt>
    <dgm:pt modelId="{B00DC62D-AC88-4A9E-8554-F0D708104347}">
      <dgm:prSet phldrT="[Texte]"/>
      <dgm:spPr/>
      <dgm:t>
        <a:bodyPr/>
        <a:lstStyle/>
        <a:p>
          <a:r>
            <a:rPr lang="fr-FR" dirty="0"/>
            <a:t>Capacité financière</a:t>
          </a:r>
        </a:p>
      </dgm:t>
    </dgm:pt>
    <dgm:pt modelId="{DCD125F7-AE3C-4552-A885-44F41FBA8A70}" type="parTrans" cxnId="{182B1D0B-35C6-46BD-89C0-50BE84A366C1}">
      <dgm:prSet/>
      <dgm:spPr/>
      <dgm:t>
        <a:bodyPr/>
        <a:lstStyle/>
        <a:p>
          <a:endParaRPr lang="fr-FR"/>
        </a:p>
      </dgm:t>
    </dgm:pt>
    <dgm:pt modelId="{162944A5-08F4-4D85-A09D-7D59B587E9F0}" type="sibTrans" cxnId="{182B1D0B-35C6-46BD-89C0-50BE84A366C1}">
      <dgm:prSet/>
      <dgm:spPr/>
      <dgm:t>
        <a:bodyPr/>
        <a:lstStyle/>
        <a:p>
          <a:endParaRPr lang="fr-FR"/>
        </a:p>
      </dgm:t>
    </dgm:pt>
    <dgm:pt modelId="{64AD91A4-C3E2-462C-B36E-322F8E4E4E56}">
      <dgm:prSet phldrT="[Texte]" custT="1"/>
      <dgm:spPr/>
      <dgm:t>
        <a:bodyPr/>
        <a:lstStyle/>
        <a:p>
          <a:r>
            <a:rPr lang="fr-FR" sz="1400" dirty="0"/>
            <a:t>Les fonds européens interviennent en remboursement </a:t>
          </a:r>
        </a:p>
      </dgm:t>
    </dgm:pt>
    <dgm:pt modelId="{F552495A-CDD0-460D-A7C8-3063BC7602DF}" type="parTrans" cxnId="{700D4A2C-1BBF-4507-97A1-58DBC362FF0D}">
      <dgm:prSet/>
      <dgm:spPr/>
      <dgm:t>
        <a:bodyPr/>
        <a:lstStyle/>
        <a:p>
          <a:endParaRPr lang="fr-FR"/>
        </a:p>
      </dgm:t>
    </dgm:pt>
    <dgm:pt modelId="{60A9E5B8-CB2A-4688-8571-A3D93A462F78}" type="sibTrans" cxnId="{700D4A2C-1BBF-4507-97A1-58DBC362FF0D}">
      <dgm:prSet/>
      <dgm:spPr/>
      <dgm:t>
        <a:bodyPr/>
        <a:lstStyle/>
        <a:p>
          <a:endParaRPr lang="fr-FR"/>
        </a:p>
      </dgm:t>
    </dgm:pt>
    <dgm:pt modelId="{B68165AF-04FE-40E3-A29D-47B5B34C1E3B}">
      <dgm:prSet phldrT="[Texte]" custT="1"/>
      <dgm:spPr/>
      <dgm:t>
        <a:bodyPr/>
        <a:lstStyle/>
        <a:p>
          <a:r>
            <a:rPr lang="fr-FR" sz="1400" dirty="0"/>
            <a:t>Le maitre d’ouvrage doit justifier de sa capacité à préfinancer et à financer son opération</a:t>
          </a:r>
        </a:p>
      </dgm:t>
    </dgm:pt>
    <dgm:pt modelId="{D1A8C19A-A3FA-4082-B4D4-600E016F4B8F}" type="parTrans" cxnId="{E40F169B-2F68-4BC3-AD63-E5326B342E0F}">
      <dgm:prSet/>
      <dgm:spPr/>
      <dgm:t>
        <a:bodyPr/>
        <a:lstStyle/>
        <a:p>
          <a:endParaRPr lang="fr-FR"/>
        </a:p>
      </dgm:t>
    </dgm:pt>
    <dgm:pt modelId="{1F106862-81FA-4356-AA63-DF9335C80EEA}" type="sibTrans" cxnId="{E40F169B-2F68-4BC3-AD63-E5326B342E0F}">
      <dgm:prSet/>
      <dgm:spPr/>
      <dgm:t>
        <a:bodyPr/>
        <a:lstStyle/>
        <a:p>
          <a:endParaRPr lang="fr-FR"/>
        </a:p>
      </dgm:t>
    </dgm:pt>
    <dgm:pt modelId="{32D83DE5-0271-41A2-A165-0660FCC31A02}">
      <dgm:prSet phldrT="[Texte]"/>
      <dgm:spPr/>
      <dgm:t>
        <a:bodyPr/>
        <a:lstStyle/>
        <a:p>
          <a:r>
            <a:rPr lang="fr-FR" dirty="0"/>
            <a:t>Incitativité</a:t>
          </a:r>
        </a:p>
      </dgm:t>
    </dgm:pt>
    <dgm:pt modelId="{E00F6A8C-3ADA-4B76-B27F-D276EDDA0FE5}" type="parTrans" cxnId="{623E442C-DA57-496E-AF74-BB2CBA94B471}">
      <dgm:prSet/>
      <dgm:spPr/>
      <dgm:t>
        <a:bodyPr/>
        <a:lstStyle/>
        <a:p>
          <a:endParaRPr lang="fr-FR"/>
        </a:p>
      </dgm:t>
    </dgm:pt>
    <dgm:pt modelId="{3F7B7E57-C774-4E53-92B8-C6C87670B4EC}" type="sibTrans" cxnId="{623E442C-DA57-496E-AF74-BB2CBA94B471}">
      <dgm:prSet/>
      <dgm:spPr/>
      <dgm:t>
        <a:bodyPr/>
        <a:lstStyle/>
        <a:p>
          <a:endParaRPr lang="fr-FR"/>
        </a:p>
      </dgm:t>
    </dgm:pt>
    <dgm:pt modelId="{F850DAB5-AF02-4889-B620-583BAFE4F610}">
      <dgm:prSet phldrT="[Texte]" custT="1"/>
      <dgm:spPr/>
      <dgm:t>
        <a:bodyPr/>
        <a:lstStyle/>
        <a:p>
          <a:r>
            <a:rPr lang="fr-FR" sz="1400" dirty="0"/>
            <a:t>Pour les dossiers relevant d’un secteur concurrentiel, le dépôt de la demande de subvention doit intervenir avant tout engagement irrévocable (juridique, financier ou physique) </a:t>
          </a:r>
        </a:p>
      </dgm:t>
    </dgm:pt>
    <dgm:pt modelId="{F21E8692-30B2-4C35-8B42-D6E4E4A256B7}" type="parTrans" cxnId="{D8D6AABC-89F6-49D5-B3D8-0474DAD42645}">
      <dgm:prSet/>
      <dgm:spPr/>
      <dgm:t>
        <a:bodyPr/>
        <a:lstStyle/>
        <a:p>
          <a:endParaRPr lang="fr-FR"/>
        </a:p>
      </dgm:t>
    </dgm:pt>
    <dgm:pt modelId="{D8357C7E-C376-412F-9B88-90CB21EBACF0}" type="sibTrans" cxnId="{D8D6AABC-89F6-49D5-B3D8-0474DAD42645}">
      <dgm:prSet/>
      <dgm:spPr/>
      <dgm:t>
        <a:bodyPr/>
        <a:lstStyle/>
        <a:p>
          <a:endParaRPr lang="fr-FR"/>
        </a:p>
      </dgm:t>
    </dgm:pt>
    <dgm:pt modelId="{89900AE5-DE6F-4487-9E23-438239C6FD57}">
      <dgm:prSet phldrT="[Texte]" custT="1"/>
      <dgm:spPr/>
      <dgm:t>
        <a:bodyPr/>
        <a:lstStyle/>
        <a:p>
          <a:r>
            <a:rPr lang="fr-FR" sz="1400" dirty="0"/>
            <a:t>une opération ne peut être physiquement achevée (travaux réceptionnés et payés) avant la date de dépôt de demande de subvention </a:t>
          </a:r>
        </a:p>
      </dgm:t>
    </dgm:pt>
    <dgm:pt modelId="{5C165993-3542-4E42-BA1B-E3FDC974EF5C}" type="parTrans" cxnId="{6E774A88-13F3-4F51-ABE9-9806F046FD5A}">
      <dgm:prSet/>
      <dgm:spPr/>
      <dgm:t>
        <a:bodyPr/>
        <a:lstStyle/>
        <a:p>
          <a:endParaRPr lang="fr-FR"/>
        </a:p>
      </dgm:t>
    </dgm:pt>
    <dgm:pt modelId="{9A9E8069-695B-4929-8ABC-9FD0F1EF0AC4}" type="sibTrans" cxnId="{6E774A88-13F3-4F51-ABE9-9806F046FD5A}">
      <dgm:prSet/>
      <dgm:spPr/>
      <dgm:t>
        <a:bodyPr/>
        <a:lstStyle/>
        <a:p>
          <a:endParaRPr lang="fr-FR"/>
        </a:p>
      </dgm:t>
    </dgm:pt>
    <dgm:pt modelId="{CC931D41-C786-4180-A264-D7B2A741DCEB}">
      <dgm:prSet phldrT="[Texte]"/>
      <dgm:spPr/>
      <dgm:t>
        <a:bodyPr/>
        <a:lstStyle/>
        <a:p>
          <a:r>
            <a:rPr lang="fr-FR" dirty="0"/>
            <a:t>Respect de la règlementation</a:t>
          </a:r>
        </a:p>
      </dgm:t>
    </dgm:pt>
    <dgm:pt modelId="{BF87236E-6F44-4C03-AB12-2510AA0CBB9F}" type="parTrans" cxnId="{A65FE4CC-83D6-4E4D-99D7-EB3BCFF56FE7}">
      <dgm:prSet/>
      <dgm:spPr/>
      <dgm:t>
        <a:bodyPr/>
        <a:lstStyle/>
        <a:p>
          <a:endParaRPr lang="fr-FR"/>
        </a:p>
      </dgm:t>
    </dgm:pt>
    <dgm:pt modelId="{1F7037BE-B4D8-41DF-9242-9FB2B019BE10}" type="sibTrans" cxnId="{A65FE4CC-83D6-4E4D-99D7-EB3BCFF56FE7}">
      <dgm:prSet/>
      <dgm:spPr/>
      <dgm:t>
        <a:bodyPr/>
        <a:lstStyle/>
        <a:p>
          <a:endParaRPr lang="fr-FR"/>
        </a:p>
      </dgm:t>
    </dgm:pt>
    <dgm:pt modelId="{CC7A894C-8A11-483E-9F66-AB756637339B}">
      <dgm:prSet phldrT="[Texte]" custT="1"/>
      <dgm:spPr/>
      <dgm:t>
        <a:bodyPr/>
        <a:lstStyle/>
        <a:p>
          <a:r>
            <a:rPr lang="fr-FR" sz="1400" dirty="0"/>
            <a:t>Les règles de la commande publique doivent être respectées </a:t>
          </a:r>
        </a:p>
      </dgm:t>
    </dgm:pt>
    <dgm:pt modelId="{58F0FC80-2F17-4B84-9DEF-83C909A1A0FF}" type="parTrans" cxnId="{B2DE1791-7A1D-448E-A14D-B9FFBD82A7C3}">
      <dgm:prSet/>
      <dgm:spPr/>
      <dgm:t>
        <a:bodyPr/>
        <a:lstStyle/>
        <a:p>
          <a:endParaRPr lang="fr-FR"/>
        </a:p>
      </dgm:t>
    </dgm:pt>
    <dgm:pt modelId="{4E9B87FF-8366-4BD4-BCC1-9C6AFCB7A3C7}" type="sibTrans" cxnId="{B2DE1791-7A1D-448E-A14D-B9FFBD82A7C3}">
      <dgm:prSet/>
      <dgm:spPr/>
      <dgm:t>
        <a:bodyPr/>
        <a:lstStyle/>
        <a:p>
          <a:endParaRPr lang="fr-FR"/>
        </a:p>
      </dgm:t>
    </dgm:pt>
    <dgm:pt modelId="{29186099-95D2-4A69-879A-3CA4797F916C}">
      <dgm:prSet phldrT="[Texte]" custT="1"/>
      <dgm:spPr/>
      <dgm:t>
        <a:bodyPr/>
        <a:lstStyle/>
        <a:p>
          <a:r>
            <a:rPr lang="fr-FR" sz="1400" dirty="0"/>
            <a:t>Les autorisations administratives doivent être obtenues avant le dépôt du dossier</a:t>
          </a:r>
        </a:p>
      </dgm:t>
    </dgm:pt>
    <dgm:pt modelId="{A6C82A28-4570-46E8-B7D7-FD59EC8AEB09}" type="parTrans" cxnId="{B14C9735-35AB-46CD-8D46-611C8997E463}">
      <dgm:prSet/>
      <dgm:spPr/>
      <dgm:t>
        <a:bodyPr/>
        <a:lstStyle/>
        <a:p>
          <a:endParaRPr lang="fr-FR"/>
        </a:p>
      </dgm:t>
    </dgm:pt>
    <dgm:pt modelId="{18068A15-A50D-4047-90C4-B0249AD88583}" type="sibTrans" cxnId="{B14C9735-35AB-46CD-8D46-611C8997E463}">
      <dgm:prSet/>
      <dgm:spPr/>
      <dgm:t>
        <a:bodyPr/>
        <a:lstStyle/>
        <a:p>
          <a:endParaRPr lang="fr-FR"/>
        </a:p>
      </dgm:t>
    </dgm:pt>
    <dgm:pt modelId="{0687A1E0-549A-4BB7-8932-A1E357CC10FE}">
      <dgm:prSet phldrT="[Texte]"/>
      <dgm:spPr/>
      <dgm:t>
        <a:bodyPr/>
        <a:lstStyle/>
        <a:p>
          <a:r>
            <a:rPr lang="fr-FR" dirty="0"/>
            <a:t>Mise en concurrence</a:t>
          </a:r>
        </a:p>
      </dgm:t>
    </dgm:pt>
    <dgm:pt modelId="{80A04984-C7EA-4C45-A633-C412BA235A88}" type="parTrans" cxnId="{5A35D4CE-B265-4D21-B25C-D76079888486}">
      <dgm:prSet/>
      <dgm:spPr/>
      <dgm:t>
        <a:bodyPr/>
        <a:lstStyle/>
        <a:p>
          <a:endParaRPr lang="fr-FR"/>
        </a:p>
      </dgm:t>
    </dgm:pt>
    <dgm:pt modelId="{56F26ACC-E826-45F0-AA45-DFB84E25A028}" type="sibTrans" cxnId="{5A35D4CE-B265-4D21-B25C-D76079888486}">
      <dgm:prSet/>
      <dgm:spPr/>
      <dgm:t>
        <a:bodyPr/>
        <a:lstStyle/>
        <a:p>
          <a:endParaRPr lang="fr-FR"/>
        </a:p>
      </dgm:t>
    </dgm:pt>
    <dgm:pt modelId="{4D03BF5C-A77B-4142-B17E-EAA1EAC99CB0}">
      <dgm:prSet phldrT="[Texte]" custT="1"/>
      <dgm:spPr/>
      <dgm:t>
        <a:bodyPr/>
        <a:lstStyle/>
        <a:p>
          <a:r>
            <a:rPr lang="fr-FR" sz="1400" dirty="0"/>
            <a:t>obligatoire pour tous les achats de biens et services concourant à la réalisation de l’opération. </a:t>
          </a:r>
        </a:p>
      </dgm:t>
    </dgm:pt>
    <dgm:pt modelId="{8207D15C-4E5D-4BDD-B783-C002E940D830}" type="parTrans" cxnId="{37FB9952-4C3B-4674-B63C-9F814286CC26}">
      <dgm:prSet/>
      <dgm:spPr/>
      <dgm:t>
        <a:bodyPr/>
        <a:lstStyle/>
        <a:p>
          <a:endParaRPr lang="fr-FR"/>
        </a:p>
      </dgm:t>
    </dgm:pt>
    <dgm:pt modelId="{532D8C24-C030-470F-BB16-CE825A199FC2}" type="sibTrans" cxnId="{37FB9952-4C3B-4674-B63C-9F814286CC26}">
      <dgm:prSet/>
      <dgm:spPr/>
      <dgm:t>
        <a:bodyPr/>
        <a:lstStyle/>
        <a:p>
          <a:endParaRPr lang="fr-FR"/>
        </a:p>
      </dgm:t>
    </dgm:pt>
    <dgm:pt modelId="{920B8F89-BC6C-48F2-A1B0-C652EB325950}">
      <dgm:prSet custT="1"/>
      <dgm:spPr/>
      <dgm:t>
        <a:bodyPr/>
        <a:lstStyle/>
        <a:p>
          <a:r>
            <a:rPr lang="fr-FR" sz="1400" dirty="0"/>
            <a:t>Les opérateurs soumis aux normes de la commande publique doivent strictement les respecter. </a:t>
          </a:r>
        </a:p>
      </dgm:t>
    </dgm:pt>
    <dgm:pt modelId="{85139697-C009-44C1-85AA-8914D46FBB06}" type="parTrans" cxnId="{75D99D96-E94C-4934-8AA6-8BB0430CC640}">
      <dgm:prSet/>
      <dgm:spPr/>
      <dgm:t>
        <a:bodyPr/>
        <a:lstStyle/>
        <a:p>
          <a:endParaRPr lang="fr-FR"/>
        </a:p>
      </dgm:t>
    </dgm:pt>
    <dgm:pt modelId="{4711B4BB-40E3-4694-AE83-0D046A1FDFC0}" type="sibTrans" cxnId="{75D99D96-E94C-4934-8AA6-8BB0430CC640}">
      <dgm:prSet/>
      <dgm:spPr/>
      <dgm:t>
        <a:bodyPr/>
        <a:lstStyle/>
        <a:p>
          <a:endParaRPr lang="fr-FR"/>
        </a:p>
      </dgm:t>
    </dgm:pt>
    <dgm:pt modelId="{852CB2BD-8AD0-47F3-9633-7F89B1BB6C9D}">
      <dgm:prSet custT="1"/>
      <dgm:spPr/>
      <dgm:t>
        <a:bodyPr/>
        <a:lstStyle/>
        <a:p>
          <a:r>
            <a:rPr lang="fr-FR" sz="1400" dirty="0"/>
            <a:t>Les opérateurs non soumis aux normes de commande publique appliquent la règle des trois devis minimum par achat.</a:t>
          </a:r>
        </a:p>
      </dgm:t>
    </dgm:pt>
    <dgm:pt modelId="{ADD8B673-3AF6-4E24-88A1-9999079570DB}" type="parTrans" cxnId="{2933A30C-6AEE-40BD-8C47-28306E194F44}">
      <dgm:prSet/>
      <dgm:spPr/>
      <dgm:t>
        <a:bodyPr/>
        <a:lstStyle/>
        <a:p>
          <a:endParaRPr lang="fr-FR"/>
        </a:p>
      </dgm:t>
    </dgm:pt>
    <dgm:pt modelId="{5393DD43-10B9-4B9C-9D43-133C817C9128}" type="sibTrans" cxnId="{2933A30C-6AEE-40BD-8C47-28306E194F44}">
      <dgm:prSet/>
      <dgm:spPr/>
      <dgm:t>
        <a:bodyPr/>
        <a:lstStyle/>
        <a:p>
          <a:endParaRPr lang="fr-FR"/>
        </a:p>
      </dgm:t>
    </dgm:pt>
    <dgm:pt modelId="{7BD0BBA0-4AB2-47D0-9D2F-C269C9EF2CDF}" type="pres">
      <dgm:prSet presAssocID="{4B1F5916-E957-4320-BADD-EDD7AF7D05D1}" presName="Name0" presStyleCnt="0">
        <dgm:presLayoutVars>
          <dgm:dir/>
          <dgm:animLvl val="lvl"/>
          <dgm:resizeHandles val="exact"/>
        </dgm:presLayoutVars>
      </dgm:prSet>
      <dgm:spPr/>
    </dgm:pt>
    <dgm:pt modelId="{717D2B5C-8DB9-4A8F-BFE3-959EC9CEF02C}" type="pres">
      <dgm:prSet presAssocID="{B00DC62D-AC88-4A9E-8554-F0D708104347}" presName="linNode" presStyleCnt="0"/>
      <dgm:spPr/>
    </dgm:pt>
    <dgm:pt modelId="{BA7FB608-5D85-4BFC-9B4B-0E18CF01BD73}" type="pres">
      <dgm:prSet presAssocID="{B00DC62D-AC88-4A9E-8554-F0D708104347}" presName="parentText" presStyleLbl="node1" presStyleIdx="0" presStyleCnt="4">
        <dgm:presLayoutVars>
          <dgm:chMax val="1"/>
          <dgm:bulletEnabled val="1"/>
        </dgm:presLayoutVars>
      </dgm:prSet>
      <dgm:spPr/>
    </dgm:pt>
    <dgm:pt modelId="{71C69BFE-47DB-4142-819C-8941352EFE4B}" type="pres">
      <dgm:prSet presAssocID="{B00DC62D-AC88-4A9E-8554-F0D708104347}" presName="descendantText" presStyleLbl="alignAccFollowNode1" presStyleIdx="0" presStyleCnt="4">
        <dgm:presLayoutVars>
          <dgm:bulletEnabled val="1"/>
        </dgm:presLayoutVars>
      </dgm:prSet>
      <dgm:spPr/>
    </dgm:pt>
    <dgm:pt modelId="{7EB9846A-BC26-425D-82A8-D7CEA66359FB}" type="pres">
      <dgm:prSet presAssocID="{162944A5-08F4-4D85-A09D-7D59B587E9F0}" presName="sp" presStyleCnt="0"/>
      <dgm:spPr/>
    </dgm:pt>
    <dgm:pt modelId="{0CF2544A-755C-4230-8ED8-5EFA4BF15872}" type="pres">
      <dgm:prSet presAssocID="{32D83DE5-0271-41A2-A165-0660FCC31A02}" presName="linNode" presStyleCnt="0"/>
      <dgm:spPr/>
    </dgm:pt>
    <dgm:pt modelId="{B1EFCED1-A56F-4A32-AED5-77D6B0C447E3}" type="pres">
      <dgm:prSet presAssocID="{32D83DE5-0271-41A2-A165-0660FCC31A02}" presName="parentText" presStyleLbl="node1" presStyleIdx="1" presStyleCnt="4">
        <dgm:presLayoutVars>
          <dgm:chMax val="1"/>
          <dgm:bulletEnabled val="1"/>
        </dgm:presLayoutVars>
      </dgm:prSet>
      <dgm:spPr/>
    </dgm:pt>
    <dgm:pt modelId="{7E93E3FA-9C2B-4012-B1BA-C3149AFE3CA1}" type="pres">
      <dgm:prSet presAssocID="{32D83DE5-0271-41A2-A165-0660FCC31A02}" presName="descendantText" presStyleLbl="alignAccFollowNode1" presStyleIdx="1" presStyleCnt="4">
        <dgm:presLayoutVars>
          <dgm:bulletEnabled val="1"/>
        </dgm:presLayoutVars>
      </dgm:prSet>
      <dgm:spPr/>
    </dgm:pt>
    <dgm:pt modelId="{36B3CC56-04E5-47AC-90B5-A2F1467F7AC1}" type="pres">
      <dgm:prSet presAssocID="{3F7B7E57-C774-4E53-92B8-C6C87670B4EC}" presName="sp" presStyleCnt="0"/>
      <dgm:spPr/>
    </dgm:pt>
    <dgm:pt modelId="{C090D920-EF48-4557-8107-ECBAAD6C247B}" type="pres">
      <dgm:prSet presAssocID="{CC931D41-C786-4180-A264-D7B2A741DCEB}" presName="linNode" presStyleCnt="0"/>
      <dgm:spPr/>
    </dgm:pt>
    <dgm:pt modelId="{FC6495DD-4226-4FE2-ADCE-B311C9560765}" type="pres">
      <dgm:prSet presAssocID="{CC931D41-C786-4180-A264-D7B2A741DCEB}" presName="parentText" presStyleLbl="node1" presStyleIdx="2" presStyleCnt="4">
        <dgm:presLayoutVars>
          <dgm:chMax val="1"/>
          <dgm:bulletEnabled val="1"/>
        </dgm:presLayoutVars>
      </dgm:prSet>
      <dgm:spPr/>
    </dgm:pt>
    <dgm:pt modelId="{100E4B9E-039F-453E-AF6A-95BDF312FE64}" type="pres">
      <dgm:prSet presAssocID="{CC931D41-C786-4180-A264-D7B2A741DCEB}" presName="descendantText" presStyleLbl="alignAccFollowNode1" presStyleIdx="2" presStyleCnt="4">
        <dgm:presLayoutVars>
          <dgm:bulletEnabled val="1"/>
        </dgm:presLayoutVars>
      </dgm:prSet>
      <dgm:spPr/>
    </dgm:pt>
    <dgm:pt modelId="{239D118B-B18B-496F-90CC-A97BFEC83E86}" type="pres">
      <dgm:prSet presAssocID="{1F7037BE-B4D8-41DF-9242-9FB2B019BE10}" presName="sp" presStyleCnt="0"/>
      <dgm:spPr/>
    </dgm:pt>
    <dgm:pt modelId="{AE7E413A-69EC-4EA5-9BF5-2280293FDE00}" type="pres">
      <dgm:prSet presAssocID="{0687A1E0-549A-4BB7-8932-A1E357CC10FE}" presName="linNode" presStyleCnt="0"/>
      <dgm:spPr/>
    </dgm:pt>
    <dgm:pt modelId="{6CA83B1D-6192-4B45-A094-E04D8F9A5C27}" type="pres">
      <dgm:prSet presAssocID="{0687A1E0-549A-4BB7-8932-A1E357CC10FE}" presName="parentText" presStyleLbl="node1" presStyleIdx="3" presStyleCnt="4">
        <dgm:presLayoutVars>
          <dgm:chMax val="1"/>
          <dgm:bulletEnabled val="1"/>
        </dgm:presLayoutVars>
      </dgm:prSet>
      <dgm:spPr/>
    </dgm:pt>
    <dgm:pt modelId="{2CFF9FA8-A2E1-4E04-8891-065C4DF5889F}" type="pres">
      <dgm:prSet presAssocID="{0687A1E0-549A-4BB7-8932-A1E357CC10FE}" presName="descendantText" presStyleLbl="alignAccFollowNode1" presStyleIdx="3" presStyleCnt="4">
        <dgm:presLayoutVars>
          <dgm:bulletEnabled val="1"/>
        </dgm:presLayoutVars>
      </dgm:prSet>
      <dgm:spPr/>
    </dgm:pt>
  </dgm:ptLst>
  <dgm:cxnLst>
    <dgm:cxn modelId="{51AC5505-9D37-45B6-86F1-75C35F802B1B}" type="presOf" srcId="{4D03BF5C-A77B-4142-B17E-EAA1EAC99CB0}" destId="{2CFF9FA8-A2E1-4E04-8891-065C4DF5889F}" srcOrd="0" destOrd="0" presId="urn:microsoft.com/office/officeart/2005/8/layout/vList5"/>
    <dgm:cxn modelId="{182B1D0B-35C6-46BD-89C0-50BE84A366C1}" srcId="{4B1F5916-E957-4320-BADD-EDD7AF7D05D1}" destId="{B00DC62D-AC88-4A9E-8554-F0D708104347}" srcOrd="0" destOrd="0" parTransId="{DCD125F7-AE3C-4552-A885-44F41FBA8A70}" sibTransId="{162944A5-08F4-4D85-A09D-7D59B587E9F0}"/>
    <dgm:cxn modelId="{2933A30C-6AEE-40BD-8C47-28306E194F44}" srcId="{0687A1E0-549A-4BB7-8932-A1E357CC10FE}" destId="{852CB2BD-8AD0-47F3-9633-7F89B1BB6C9D}" srcOrd="2" destOrd="0" parTransId="{ADD8B673-3AF6-4E24-88A1-9999079570DB}" sibTransId="{5393DD43-10B9-4B9C-9D43-133C817C9128}"/>
    <dgm:cxn modelId="{2CE69615-0F5F-47EA-8166-C41DE6C8D20F}" type="presOf" srcId="{852CB2BD-8AD0-47F3-9633-7F89B1BB6C9D}" destId="{2CFF9FA8-A2E1-4E04-8891-065C4DF5889F}" srcOrd="0" destOrd="2" presId="urn:microsoft.com/office/officeart/2005/8/layout/vList5"/>
    <dgm:cxn modelId="{5D27DD22-BC8A-4D2E-A2FA-177AE08B192A}" type="presOf" srcId="{B00DC62D-AC88-4A9E-8554-F0D708104347}" destId="{BA7FB608-5D85-4BFC-9B4B-0E18CF01BD73}" srcOrd="0" destOrd="0" presId="urn:microsoft.com/office/officeart/2005/8/layout/vList5"/>
    <dgm:cxn modelId="{0AE15A2A-602F-4307-8347-FC7AAAAF0B74}" type="presOf" srcId="{F850DAB5-AF02-4889-B620-583BAFE4F610}" destId="{7E93E3FA-9C2B-4012-B1BA-C3149AFE3CA1}" srcOrd="0" destOrd="0" presId="urn:microsoft.com/office/officeart/2005/8/layout/vList5"/>
    <dgm:cxn modelId="{623E442C-DA57-496E-AF74-BB2CBA94B471}" srcId="{4B1F5916-E957-4320-BADD-EDD7AF7D05D1}" destId="{32D83DE5-0271-41A2-A165-0660FCC31A02}" srcOrd="1" destOrd="0" parTransId="{E00F6A8C-3ADA-4B76-B27F-D276EDDA0FE5}" sibTransId="{3F7B7E57-C774-4E53-92B8-C6C87670B4EC}"/>
    <dgm:cxn modelId="{700D4A2C-1BBF-4507-97A1-58DBC362FF0D}" srcId="{B00DC62D-AC88-4A9E-8554-F0D708104347}" destId="{64AD91A4-C3E2-462C-B36E-322F8E4E4E56}" srcOrd="0" destOrd="0" parTransId="{F552495A-CDD0-460D-A7C8-3063BC7602DF}" sibTransId="{60A9E5B8-CB2A-4688-8571-A3D93A462F78}"/>
    <dgm:cxn modelId="{6D688530-1F98-4A15-9541-0F7BFEB7016E}" type="presOf" srcId="{0687A1E0-549A-4BB7-8932-A1E357CC10FE}" destId="{6CA83B1D-6192-4B45-A094-E04D8F9A5C27}" srcOrd="0" destOrd="0" presId="urn:microsoft.com/office/officeart/2005/8/layout/vList5"/>
    <dgm:cxn modelId="{4541FD30-36D2-4CD1-B240-768802B81353}" type="presOf" srcId="{29186099-95D2-4A69-879A-3CA4797F916C}" destId="{100E4B9E-039F-453E-AF6A-95BDF312FE64}" srcOrd="0" destOrd="1" presId="urn:microsoft.com/office/officeart/2005/8/layout/vList5"/>
    <dgm:cxn modelId="{B14C9735-35AB-46CD-8D46-611C8997E463}" srcId="{CC931D41-C786-4180-A264-D7B2A741DCEB}" destId="{29186099-95D2-4A69-879A-3CA4797F916C}" srcOrd="1" destOrd="0" parTransId="{A6C82A28-4570-46E8-B7D7-FD59EC8AEB09}" sibTransId="{18068A15-A50D-4047-90C4-B0249AD88583}"/>
    <dgm:cxn modelId="{E03BA071-61A9-451E-AB2A-EE119006594E}" type="presOf" srcId="{920B8F89-BC6C-48F2-A1B0-C652EB325950}" destId="{2CFF9FA8-A2E1-4E04-8891-065C4DF5889F}" srcOrd="0" destOrd="1" presId="urn:microsoft.com/office/officeart/2005/8/layout/vList5"/>
    <dgm:cxn modelId="{37FB9952-4C3B-4674-B63C-9F814286CC26}" srcId="{0687A1E0-549A-4BB7-8932-A1E357CC10FE}" destId="{4D03BF5C-A77B-4142-B17E-EAA1EAC99CB0}" srcOrd="0" destOrd="0" parTransId="{8207D15C-4E5D-4BDD-B783-C002E940D830}" sibTransId="{532D8C24-C030-470F-BB16-CE825A199FC2}"/>
    <dgm:cxn modelId="{8D1E4F56-35FF-4CE8-9C56-D0600E4D455E}" type="presOf" srcId="{64AD91A4-C3E2-462C-B36E-322F8E4E4E56}" destId="{71C69BFE-47DB-4142-819C-8941352EFE4B}" srcOrd="0" destOrd="0" presId="urn:microsoft.com/office/officeart/2005/8/layout/vList5"/>
    <dgm:cxn modelId="{D058895A-3701-4937-B2CF-845AE19079EB}" type="presOf" srcId="{CC7A894C-8A11-483E-9F66-AB756637339B}" destId="{100E4B9E-039F-453E-AF6A-95BDF312FE64}" srcOrd="0" destOrd="0" presId="urn:microsoft.com/office/officeart/2005/8/layout/vList5"/>
    <dgm:cxn modelId="{6E774A88-13F3-4F51-ABE9-9806F046FD5A}" srcId="{32D83DE5-0271-41A2-A165-0660FCC31A02}" destId="{89900AE5-DE6F-4487-9E23-438239C6FD57}" srcOrd="1" destOrd="0" parTransId="{5C165993-3542-4E42-BA1B-E3FDC974EF5C}" sibTransId="{9A9E8069-695B-4929-8ABC-9FD0F1EF0AC4}"/>
    <dgm:cxn modelId="{B2DE1791-7A1D-448E-A14D-B9FFBD82A7C3}" srcId="{CC931D41-C786-4180-A264-D7B2A741DCEB}" destId="{CC7A894C-8A11-483E-9F66-AB756637339B}" srcOrd="0" destOrd="0" parTransId="{58F0FC80-2F17-4B84-9DEF-83C909A1A0FF}" sibTransId="{4E9B87FF-8366-4BD4-BCC1-9C6AFCB7A3C7}"/>
    <dgm:cxn modelId="{75D99D96-E94C-4934-8AA6-8BB0430CC640}" srcId="{0687A1E0-549A-4BB7-8932-A1E357CC10FE}" destId="{920B8F89-BC6C-48F2-A1B0-C652EB325950}" srcOrd="1" destOrd="0" parTransId="{85139697-C009-44C1-85AA-8914D46FBB06}" sibTransId="{4711B4BB-40E3-4694-AE83-0D046A1FDFC0}"/>
    <dgm:cxn modelId="{E40F169B-2F68-4BC3-AD63-E5326B342E0F}" srcId="{B00DC62D-AC88-4A9E-8554-F0D708104347}" destId="{B68165AF-04FE-40E3-A29D-47B5B34C1E3B}" srcOrd="1" destOrd="0" parTransId="{D1A8C19A-A3FA-4082-B4D4-600E016F4B8F}" sibTransId="{1F106862-81FA-4356-AA63-DF9335C80EEA}"/>
    <dgm:cxn modelId="{45A55D9F-9CB1-4AAD-AA01-522FB4D1C980}" type="presOf" srcId="{4B1F5916-E957-4320-BADD-EDD7AF7D05D1}" destId="{7BD0BBA0-4AB2-47D0-9D2F-C269C9EF2CDF}" srcOrd="0" destOrd="0" presId="urn:microsoft.com/office/officeart/2005/8/layout/vList5"/>
    <dgm:cxn modelId="{0A3AA9A7-DF21-48BB-A0D9-6AC9189B79CF}" type="presOf" srcId="{32D83DE5-0271-41A2-A165-0660FCC31A02}" destId="{B1EFCED1-A56F-4A32-AED5-77D6B0C447E3}" srcOrd="0" destOrd="0" presId="urn:microsoft.com/office/officeart/2005/8/layout/vList5"/>
    <dgm:cxn modelId="{FF7002B0-69C6-41C6-ADCA-365D814CB790}" type="presOf" srcId="{CC931D41-C786-4180-A264-D7B2A741DCEB}" destId="{FC6495DD-4226-4FE2-ADCE-B311C9560765}" srcOrd="0" destOrd="0" presId="urn:microsoft.com/office/officeart/2005/8/layout/vList5"/>
    <dgm:cxn modelId="{D8D6AABC-89F6-49D5-B3D8-0474DAD42645}" srcId="{32D83DE5-0271-41A2-A165-0660FCC31A02}" destId="{F850DAB5-AF02-4889-B620-583BAFE4F610}" srcOrd="0" destOrd="0" parTransId="{F21E8692-30B2-4C35-8B42-D6E4E4A256B7}" sibTransId="{D8357C7E-C376-412F-9B88-90CB21EBACF0}"/>
    <dgm:cxn modelId="{38D626C9-BD56-474A-BC3F-8B961F324F5F}" type="presOf" srcId="{89900AE5-DE6F-4487-9E23-438239C6FD57}" destId="{7E93E3FA-9C2B-4012-B1BA-C3149AFE3CA1}" srcOrd="0" destOrd="1" presId="urn:microsoft.com/office/officeart/2005/8/layout/vList5"/>
    <dgm:cxn modelId="{A65FE4CC-83D6-4E4D-99D7-EB3BCFF56FE7}" srcId="{4B1F5916-E957-4320-BADD-EDD7AF7D05D1}" destId="{CC931D41-C786-4180-A264-D7B2A741DCEB}" srcOrd="2" destOrd="0" parTransId="{BF87236E-6F44-4C03-AB12-2510AA0CBB9F}" sibTransId="{1F7037BE-B4D8-41DF-9242-9FB2B019BE10}"/>
    <dgm:cxn modelId="{2C9454CE-5B9B-4E6C-B2A5-1EF583EDA63C}" type="presOf" srcId="{B68165AF-04FE-40E3-A29D-47B5B34C1E3B}" destId="{71C69BFE-47DB-4142-819C-8941352EFE4B}" srcOrd="0" destOrd="1" presId="urn:microsoft.com/office/officeart/2005/8/layout/vList5"/>
    <dgm:cxn modelId="{5A35D4CE-B265-4D21-B25C-D76079888486}" srcId="{4B1F5916-E957-4320-BADD-EDD7AF7D05D1}" destId="{0687A1E0-549A-4BB7-8932-A1E357CC10FE}" srcOrd="3" destOrd="0" parTransId="{80A04984-C7EA-4C45-A633-C412BA235A88}" sibTransId="{56F26ACC-E826-45F0-AA45-DFB84E25A028}"/>
    <dgm:cxn modelId="{EB96A5C2-03F4-4250-9790-E36210E1D3E7}" type="presParOf" srcId="{7BD0BBA0-4AB2-47D0-9D2F-C269C9EF2CDF}" destId="{717D2B5C-8DB9-4A8F-BFE3-959EC9CEF02C}" srcOrd="0" destOrd="0" presId="urn:microsoft.com/office/officeart/2005/8/layout/vList5"/>
    <dgm:cxn modelId="{6F3EC895-98BC-4FBC-8176-FEBB5DAD2741}" type="presParOf" srcId="{717D2B5C-8DB9-4A8F-BFE3-959EC9CEF02C}" destId="{BA7FB608-5D85-4BFC-9B4B-0E18CF01BD73}" srcOrd="0" destOrd="0" presId="urn:microsoft.com/office/officeart/2005/8/layout/vList5"/>
    <dgm:cxn modelId="{BC245FB0-7CCC-45A5-BE40-32134033A7BB}" type="presParOf" srcId="{717D2B5C-8DB9-4A8F-BFE3-959EC9CEF02C}" destId="{71C69BFE-47DB-4142-819C-8941352EFE4B}" srcOrd="1" destOrd="0" presId="urn:microsoft.com/office/officeart/2005/8/layout/vList5"/>
    <dgm:cxn modelId="{B08FD63C-7023-405E-A78D-E5015B20ACBC}" type="presParOf" srcId="{7BD0BBA0-4AB2-47D0-9D2F-C269C9EF2CDF}" destId="{7EB9846A-BC26-425D-82A8-D7CEA66359FB}" srcOrd="1" destOrd="0" presId="urn:microsoft.com/office/officeart/2005/8/layout/vList5"/>
    <dgm:cxn modelId="{590F5BBF-F193-46C8-9080-8687A0306804}" type="presParOf" srcId="{7BD0BBA0-4AB2-47D0-9D2F-C269C9EF2CDF}" destId="{0CF2544A-755C-4230-8ED8-5EFA4BF15872}" srcOrd="2" destOrd="0" presId="urn:microsoft.com/office/officeart/2005/8/layout/vList5"/>
    <dgm:cxn modelId="{853BE8F2-324F-43CD-A9B8-2911449CBB93}" type="presParOf" srcId="{0CF2544A-755C-4230-8ED8-5EFA4BF15872}" destId="{B1EFCED1-A56F-4A32-AED5-77D6B0C447E3}" srcOrd="0" destOrd="0" presId="urn:microsoft.com/office/officeart/2005/8/layout/vList5"/>
    <dgm:cxn modelId="{4A8C5FE2-6A16-4025-A205-0AA288C62B99}" type="presParOf" srcId="{0CF2544A-755C-4230-8ED8-5EFA4BF15872}" destId="{7E93E3FA-9C2B-4012-B1BA-C3149AFE3CA1}" srcOrd="1" destOrd="0" presId="urn:microsoft.com/office/officeart/2005/8/layout/vList5"/>
    <dgm:cxn modelId="{DE3422A8-EAEC-401A-8860-C92C414E5C21}" type="presParOf" srcId="{7BD0BBA0-4AB2-47D0-9D2F-C269C9EF2CDF}" destId="{36B3CC56-04E5-47AC-90B5-A2F1467F7AC1}" srcOrd="3" destOrd="0" presId="urn:microsoft.com/office/officeart/2005/8/layout/vList5"/>
    <dgm:cxn modelId="{8444E40C-8B94-4CBD-8A2D-ADC11FEB1386}" type="presParOf" srcId="{7BD0BBA0-4AB2-47D0-9D2F-C269C9EF2CDF}" destId="{C090D920-EF48-4557-8107-ECBAAD6C247B}" srcOrd="4" destOrd="0" presId="urn:microsoft.com/office/officeart/2005/8/layout/vList5"/>
    <dgm:cxn modelId="{C87D4C52-F18A-44BE-963F-B0920CA2B46D}" type="presParOf" srcId="{C090D920-EF48-4557-8107-ECBAAD6C247B}" destId="{FC6495DD-4226-4FE2-ADCE-B311C9560765}" srcOrd="0" destOrd="0" presId="urn:microsoft.com/office/officeart/2005/8/layout/vList5"/>
    <dgm:cxn modelId="{A1629DED-4178-4378-9123-E1ADF755142D}" type="presParOf" srcId="{C090D920-EF48-4557-8107-ECBAAD6C247B}" destId="{100E4B9E-039F-453E-AF6A-95BDF312FE64}" srcOrd="1" destOrd="0" presId="urn:microsoft.com/office/officeart/2005/8/layout/vList5"/>
    <dgm:cxn modelId="{7319ABD9-BC04-42AE-8936-AF6E3F013E07}" type="presParOf" srcId="{7BD0BBA0-4AB2-47D0-9D2F-C269C9EF2CDF}" destId="{239D118B-B18B-496F-90CC-A97BFEC83E86}" srcOrd="5" destOrd="0" presId="urn:microsoft.com/office/officeart/2005/8/layout/vList5"/>
    <dgm:cxn modelId="{31D5C6E6-50E3-440D-901D-1A1D3CCD97F3}" type="presParOf" srcId="{7BD0BBA0-4AB2-47D0-9D2F-C269C9EF2CDF}" destId="{AE7E413A-69EC-4EA5-9BF5-2280293FDE00}" srcOrd="6" destOrd="0" presId="urn:microsoft.com/office/officeart/2005/8/layout/vList5"/>
    <dgm:cxn modelId="{083DB3D7-CDFA-4C7A-A242-A92866E28D8C}" type="presParOf" srcId="{AE7E413A-69EC-4EA5-9BF5-2280293FDE00}" destId="{6CA83B1D-6192-4B45-A094-E04D8F9A5C27}" srcOrd="0" destOrd="0" presId="urn:microsoft.com/office/officeart/2005/8/layout/vList5"/>
    <dgm:cxn modelId="{95438685-6B31-448B-B86D-691747C5A374}" type="presParOf" srcId="{AE7E413A-69EC-4EA5-9BF5-2280293FDE00}" destId="{2CFF9FA8-A2E1-4E04-8891-065C4DF5889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38D0F-F82A-4746-924D-4CD15B1914CE}">
      <dsp:nvSpPr>
        <dsp:cNvPr id="0" name=""/>
        <dsp:cNvSpPr/>
      </dsp:nvSpPr>
      <dsp:spPr>
        <a:xfrm>
          <a:off x="0" y="0"/>
          <a:ext cx="2884289" cy="57848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kern="1200" dirty="0"/>
            <a:t>Actions collectives</a:t>
          </a:r>
        </a:p>
      </dsp:txBody>
      <dsp:txXfrm>
        <a:off x="0" y="0"/>
        <a:ext cx="2884289" cy="1735455"/>
      </dsp:txXfrm>
    </dsp:sp>
    <dsp:sp modelId="{B5B1EEAC-327D-41EF-BFEF-312FF52C8FC8}">
      <dsp:nvSpPr>
        <dsp:cNvPr id="0" name=""/>
        <dsp:cNvSpPr/>
      </dsp:nvSpPr>
      <dsp:spPr>
        <a:xfrm>
          <a:off x="291368" y="1735596"/>
          <a:ext cx="2307431" cy="842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t>création d’un </a:t>
          </a:r>
          <a:r>
            <a:rPr lang="fr-FR" sz="1200" kern="1200" dirty="0">
              <a:solidFill>
                <a:srgbClr val="FF0000"/>
              </a:solidFill>
            </a:rPr>
            <a:t>écosystème</a:t>
          </a:r>
          <a:r>
            <a:rPr lang="fr-FR" sz="1200" kern="1200" dirty="0"/>
            <a:t> permettant de favoriser la création et le développement des entreprises et le soutien aux filières </a:t>
          </a:r>
        </a:p>
      </dsp:txBody>
      <dsp:txXfrm>
        <a:off x="316051" y="1760279"/>
        <a:ext cx="2258065" cy="793363"/>
      </dsp:txXfrm>
    </dsp:sp>
    <dsp:sp modelId="{5FBC9051-E784-4361-90E4-E68C735D6592}">
      <dsp:nvSpPr>
        <dsp:cNvPr id="0" name=""/>
        <dsp:cNvSpPr/>
      </dsp:nvSpPr>
      <dsp:spPr>
        <a:xfrm>
          <a:off x="291368" y="2707976"/>
          <a:ext cx="2307431" cy="842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t>Création d’unités industrielles partagées s'inscrivant dans une stratégie globale de </a:t>
          </a:r>
          <a:r>
            <a:rPr lang="fr-FR" sz="1200" kern="1200" dirty="0">
              <a:solidFill>
                <a:srgbClr val="FF0000"/>
              </a:solidFill>
            </a:rPr>
            <a:t>mutualisation</a:t>
          </a:r>
          <a:r>
            <a:rPr lang="fr-FR" sz="1200" kern="1200" dirty="0"/>
            <a:t> des investissements pour participer à la stratégie de la filière</a:t>
          </a:r>
        </a:p>
      </dsp:txBody>
      <dsp:txXfrm>
        <a:off x="316051" y="2732659"/>
        <a:ext cx="2258065" cy="793363"/>
      </dsp:txXfrm>
    </dsp:sp>
    <dsp:sp modelId="{79D7BE91-D966-4F76-B4A3-E262A993EEA7}">
      <dsp:nvSpPr>
        <dsp:cNvPr id="0" name=""/>
        <dsp:cNvSpPr/>
      </dsp:nvSpPr>
      <dsp:spPr>
        <a:xfrm>
          <a:off x="291368" y="3680356"/>
          <a:ext cx="2307431" cy="842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t>outils collaboratifs permettant aux entreprises s'inscrivant dans une stratégie d'intérêt collectif pour une filière</a:t>
          </a:r>
        </a:p>
      </dsp:txBody>
      <dsp:txXfrm>
        <a:off x="316051" y="3705039"/>
        <a:ext cx="2258065" cy="793363"/>
      </dsp:txXfrm>
    </dsp:sp>
    <dsp:sp modelId="{28C37DC7-BC7B-40F5-BAEC-F63A9D349390}">
      <dsp:nvSpPr>
        <dsp:cNvPr id="0" name=""/>
        <dsp:cNvSpPr/>
      </dsp:nvSpPr>
      <dsp:spPr>
        <a:xfrm>
          <a:off x="291368" y="4652736"/>
          <a:ext cx="2307431" cy="8427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t>opérations de prospection et de promotion des produits et services des entreprises sur des salons professionnels, foires nationales et internationales</a:t>
          </a:r>
        </a:p>
      </dsp:txBody>
      <dsp:txXfrm>
        <a:off x="316051" y="4677419"/>
        <a:ext cx="2258065" cy="793363"/>
      </dsp:txXfrm>
    </dsp:sp>
    <dsp:sp modelId="{9FF59AA2-63C2-4A68-A0A3-C0B5347C6260}">
      <dsp:nvSpPr>
        <dsp:cNvPr id="0" name=""/>
        <dsp:cNvSpPr/>
      </dsp:nvSpPr>
      <dsp:spPr>
        <a:xfrm>
          <a:off x="3103550" y="0"/>
          <a:ext cx="2884289" cy="57848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kern="1200" dirty="0"/>
            <a:t>Aides à l’investissement des entreprises </a:t>
          </a:r>
        </a:p>
      </dsp:txBody>
      <dsp:txXfrm>
        <a:off x="3103550" y="0"/>
        <a:ext cx="2884289" cy="1735455"/>
      </dsp:txXfrm>
    </dsp:sp>
    <dsp:sp modelId="{B1D23106-454C-4BC4-802C-17B06F01405C}">
      <dsp:nvSpPr>
        <dsp:cNvPr id="0" name=""/>
        <dsp:cNvSpPr/>
      </dsp:nvSpPr>
      <dsp:spPr>
        <a:xfrm>
          <a:off x="3391979" y="1735737"/>
          <a:ext cx="2307431" cy="5553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FF0000"/>
              </a:solidFill>
            </a:rPr>
            <a:t>création</a:t>
          </a:r>
          <a:r>
            <a:rPr lang="fr-FR" sz="1200" kern="1200" dirty="0"/>
            <a:t> d'un établissement</a:t>
          </a:r>
        </a:p>
      </dsp:txBody>
      <dsp:txXfrm>
        <a:off x="3408246" y="1752004"/>
        <a:ext cx="2274897" cy="522859"/>
      </dsp:txXfrm>
    </dsp:sp>
    <dsp:sp modelId="{D3900190-D6A2-43EB-B1E0-D4CAE73A7E23}">
      <dsp:nvSpPr>
        <dsp:cNvPr id="0" name=""/>
        <dsp:cNvSpPr/>
      </dsp:nvSpPr>
      <dsp:spPr>
        <a:xfrm>
          <a:off x="3391979" y="2376576"/>
          <a:ext cx="2307431" cy="5553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FF0000"/>
              </a:solidFill>
            </a:rPr>
            <a:t>extension</a:t>
          </a:r>
          <a:r>
            <a:rPr lang="fr-FR" sz="1200" kern="1200" dirty="0"/>
            <a:t> d'un établissement existant</a:t>
          </a:r>
        </a:p>
      </dsp:txBody>
      <dsp:txXfrm>
        <a:off x="3408246" y="2392843"/>
        <a:ext cx="2274897" cy="522859"/>
      </dsp:txXfrm>
    </dsp:sp>
    <dsp:sp modelId="{8D75BE9B-B3DC-4A79-A4DC-47106090A2BA}">
      <dsp:nvSpPr>
        <dsp:cNvPr id="0" name=""/>
        <dsp:cNvSpPr/>
      </dsp:nvSpPr>
      <dsp:spPr>
        <a:xfrm>
          <a:off x="3391979" y="3017415"/>
          <a:ext cx="2307431" cy="5553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FF0000"/>
              </a:solidFill>
            </a:rPr>
            <a:t>diversification</a:t>
          </a:r>
          <a:r>
            <a:rPr lang="fr-FR" sz="1200" kern="1200" dirty="0"/>
            <a:t> de la production d'un établissement</a:t>
          </a:r>
        </a:p>
      </dsp:txBody>
      <dsp:txXfrm>
        <a:off x="3408246" y="3033682"/>
        <a:ext cx="2274897" cy="522859"/>
      </dsp:txXfrm>
    </dsp:sp>
    <dsp:sp modelId="{1627D09C-351C-49AC-98AA-26AFAC60D9A2}">
      <dsp:nvSpPr>
        <dsp:cNvPr id="0" name=""/>
        <dsp:cNvSpPr/>
      </dsp:nvSpPr>
      <dsp:spPr>
        <a:xfrm>
          <a:off x="3391979" y="3658253"/>
          <a:ext cx="2307431" cy="5553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FF0000"/>
              </a:solidFill>
            </a:rPr>
            <a:t>changement</a:t>
          </a:r>
          <a:r>
            <a:rPr lang="fr-FR" sz="1200" kern="1200" dirty="0"/>
            <a:t> fondamental de l'ensemble </a:t>
          </a:r>
          <a:r>
            <a:rPr lang="fr-FR" sz="1200" kern="1200" dirty="0">
              <a:solidFill>
                <a:srgbClr val="FF0000"/>
              </a:solidFill>
            </a:rPr>
            <a:t>du processus </a:t>
          </a:r>
          <a:r>
            <a:rPr lang="fr-FR" sz="1200" kern="1200" dirty="0"/>
            <a:t>de production d'un établissement</a:t>
          </a:r>
        </a:p>
      </dsp:txBody>
      <dsp:txXfrm>
        <a:off x="3408246" y="3674520"/>
        <a:ext cx="2274897" cy="522859"/>
      </dsp:txXfrm>
    </dsp:sp>
    <dsp:sp modelId="{397F0599-D223-4475-ACE1-14471988C608}">
      <dsp:nvSpPr>
        <dsp:cNvPr id="0" name=""/>
        <dsp:cNvSpPr/>
      </dsp:nvSpPr>
      <dsp:spPr>
        <a:xfrm>
          <a:off x="3391979" y="4299092"/>
          <a:ext cx="2307431" cy="5553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solidFill>
                <a:srgbClr val="FF0000"/>
              </a:solidFill>
            </a:rPr>
            <a:t>Etudes en lien avec l’investissement </a:t>
          </a:r>
          <a:r>
            <a:rPr lang="fr-FR" sz="1200" kern="1200" dirty="0"/>
            <a:t>(études géotechniques, etc…)</a:t>
          </a:r>
        </a:p>
      </dsp:txBody>
      <dsp:txXfrm>
        <a:off x="3408246" y="4315359"/>
        <a:ext cx="2274897" cy="522859"/>
      </dsp:txXfrm>
    </dsp:sp>
    <dsp:sp modelId="{C9933E41-1FC3-45ED-BCAE-B667BC4F7463}">
      <dsp:nvSpPr>
        <dsp:cNvPr id="0" name=""/>
        <dsp:cNvSpPr/>
      </dsp:nvSpPr>
      <dsp:spPr>
        <a:xfrm>
          <a:off x="3391979" y="4939931"/>
          <a:ext cx="2307431" cy="55539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t>Plateformes logistiques </a:t>
          </a:r>
        </a:p>
      </dsp:txBody>
      <dsp:txXfrm>
        <a:off x="3408246" y="4956198"/>
        <a:ext cx="2274897" cy="522859"/>
      </dsp:txXfrm>
    </dsp:sp>
    <dsp:sp modelId="{C5AA2A4E-F93E-4B6D-821D-37A779DACA43}">
      <dsp:nvSpPr>
        <dsp:cNvPr id="0" name=""/>
        <dsp:cNvSpPr/>
      </dsp:nvSpPr>
      <dsp:spPr>
        <a:xfrm>
          <a:off x="6204160" y="0"/>
          <a:ext cx="2884289" cy="57848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b="0" kern="1200" dirty="0"/>
            <a:t>Soutien à l’industrie touristique </a:t>
          </a:r>
        </a:p>
      </dsp:txBody>
      <dsp:txXfrm>
        <a:off x="6204160" y="0"/>
        <a:ext cx="2884289" cy="1735455"/>
      </dsp:txXfrm>
    </dsp:sp>
    <dsp:sp modelId="{C860903C-5D2B-4A84-BA36-432E06410D0C}">
      <dsp:nvSpPr>
        <dsp:cNvPr id="0" name=""/>
        <dsp:cNvSpPr/>
      </dsp:nvSpPr>
      <dsp:spPr>
        <a:xfrm>
          <a:off x="6492589" y="1737149"/>
          <a:ext cx="2307431" cy="17442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t>Création et rénovation </a:t>
          </a:r>
          <a:r>
            <a:rPr lang="fr-FR" sz="1200" kern="1200" dirty="0">
              <a:solidFill>
                <a:srgbClr val="FF0000"/>
              </a:solidFill>
            </a:rPr>
            <a:t>d’hébergements collectifs classés</a:t>
          </a:r>
          <a:r>
            <a:rPr lang="fr-FR" sz="1200" kern="1200" dirty="0"/>
            <a:t> 4 étoiles minimum, après rénovation.</a:t>
          </a:r>
        </a:p>
      </dsp:txBody>
      <dsp:txXfrm>
        <a:off x="6543675" y="1788235"/>
        <a:ext cx="2205259" cy="1642039"/>
      </dsp:txXfrm>
    </dsp:sp>
    <dsp:sp modelId="{47077F21-AF8B-4C1B-A9F8-865E47C6019D}">
      <dsp:nvSpPr>
        <dsp:cNvPr id="0" name=""/>
        <dsp:cNvSpPr/>
      </dsp:nvSpPr>
      <dsp:spPr>
        <a:xfrm>
          <a:off x="6492589" y="3749701"/>
          <a:ext cx="2307431" cy="174421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t>Création et rénovation de </a:t>
          </a:r>
          <a:r>
            <a:rPr lang="fr-FR" sz="1200" kern="1200" dirty="0">
              <a:solidFill>
                <a:srgbClr val="FF0000"/>
              </a:solidFill>
            </a:rPr>
            <a:t>logements touristiques atypiques </a:t>
          </a:r>
          <a:r>
            <a:rPr lang="fr-FR" sz="1200" kern="1200" dirty="0"/>
            <a:t>durables, innovants représentant un atout pour le territoire</a:t>
          </a:r>
        </a:p>
      </dsp:txBody>
      <dsp:txXfrm>
        <a:off x="6543675" y="3800787"/>
        <a:ext cx="2205259" cy="1642039"/>
      </dsp:txXfrm>
    </dsp:sp>
    <dsp:sp modelId="{2839B573-7A86-4381-A53E-097B95333BE2}">
      <dsp:nvSpPr>
        <dsp:cNvPr id="0" name=""/>
        <dsp:cNvSpPr/>
      </dsp:nvSpPr>
      <dsp:spPr>
        <a:xfrm>
          <a:off x="9304771" y="0"/>
          <a:ext cx="2884289" cy="57848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fr-FR" sz="2800" kern="1200" dirty="0"/>
            <a:t>Autres activités touristiques de loisirs et restauration</a:t>
          </a:r>
        </a:p>
      </dsp:txBody>
      <dsp:txXfrm>
        <a:off x="9304771" y="0"/>
        <a:ext cx="2884289" cy="1735455"/>
      </dsp:txXfrm>
    </dsp:sp>
    <dsp:sp modelId="{7297763A-1F18-4C0D-B058-49C1328FB690}">
      <dsp:nvSpPr>
        <dsp:cNvPr id="0" name=""/>
        <dsp:cNvSpPr/>
      </dsp:nvSpPr>
      <dsp:spPr>
        <a:xfrm>
          <a:off x="9593200" y="1735949"/>
          <a:ext cx="2307431" cy="11364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t>modernisation ou de la création de restaurants dans le cadre d’un établissement hôtelier ou d’une infrastructure de loisirs</a:t>
          </a:r>
        </a:p>
      </dsp:txBody>
      <dsp:txXfrm>
        <a:off x="9626487" y="1769236"/>
        <a:ext cx="2240857" cy="1069917"/>
      </dsp:txXfrm>
    </dsp:sp>
    <dsp:sp modelId="{F73CDE77-1548-49A5-B9DF-6B4FA3AC5A5E}">
      <dsp:nvSpPr>
        <dsp:cNvPr id="0" name=""/>
        <dsp:cNvSpPr/>
      </dsp:nvSpPr>
      <dsp:spPr>
        <a:xfrm>
          <a:off x="9593200" y="3047285"/>
          <a:ext cx="2307431" cy="11364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t>Création et développement d’activités de loisirs</a:t>
          </a:r>
        </a:p>
      </dsp:txBody>
      <dsp:txXfrm>
        <a:off x="9626487" y="3080572"/>
        <a:ext cx="2240857" cy="1069917"/>
      </dsp:txXfrm>
    </dsp:sp>
    <dsp:sp modelId="{B9E4FB4E-2418-4893-BD05-3641C157A22D}">
      <dsp:nvSpPr>
        <dsp:cNvPr id="0" name=""/>
        <dsp:cNvSpPr/>
      </dsp:nvSpPr>
      <dsp:spPr>
        <a:xfrm>
          <a:off x="9593200" y="4358621"/>
          <a:ext cx="2307431" cy="113649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t>création et le développement de produits structurés autour des 4 marqueurs du territoire : tourisme de nature, tourisme balnéaire, tourisme de gastronomie et du tourisme mémoriel,</a:t>
          </a:r>
        </a:p>
      </dsp:txBody>
      <dsp:txXfrm>
        <a:off x="9626487" y="4391908"/>
        <a:ext cx="2240857" cy="10699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DFC209-9633-45B7-AD51-DE071D875267}">
      <dsp:nvSpPr>
        <dsp:cNvPr id="0" name=""/>
        <dsp:cNvSpPr/>
      </dsp:nvSpPr>
      <dsp:spPr>
        <a:xfrm>
          <a:off x="1818155" y="1423"/>
          <a:ext cx="3366566" cy="20199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dirty="0"/>
            <a:t>Seuil de financement : 50 000 € coût total. </a:t>
          </a:r>
        </a:p>
      </dsp:txBody>
      <dsp:txXfrm>
        <a:off x="1818155" y="1423"/>
        <a:ext cx="3366566" cy="2019939"/>
      </dsp:txXfrm>
    </dsp:sp>
    <dsp:sp modelId="{5CBE15FF-950D-46D0-9B35-B2F256B7A9B4}">
      <dsp:nvSpPr>
        <dsp:cNvPr id="0" name=""/>
        <dsp:cNvSpPr/>
      </dsp:nvSpPr>
      <dsp:spPr>
        <a:xfrm>
          <a:off x="5521378" y="1423"/>
          <a:ext cx="3366566" cy="20199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MQ" sz="2500" kern="1200" dirty="0"/>
            <a:t>taux </a:t>
          </a:r>
          <a:r>
            <a:rPr lang="fr-FR" sz="2500" kern="1200" dirty="0"/>
            <a:t>moyen</a:t>
          </a:r>
          <a:r>
            <a:rPr lang="fr-MQ" sz="2500" kern="1200" dirty="0"/>
            <a:t> d’intervention du FEDER est de </a:t>
          </a:r>
          <a:r>
            <a:rPr lang="fr-FR" sz="2500" kern="1200" dirty="0"/>
            <a:t>60</a:t>
          </a:r>
          <a:r>
            <a:rPr lang="fr-MQ" sz="2500" kern="1200" dirty="0"/>
            <a:t>% des dépenses éligibles </a:t>
          </a:r>
          <a:endParaRPr lang="fr-FR" sz="2500" kern="1200" dirty="0"/>
        </a:p>
      </dsp:txBody>
      <dsp:txXfrm>
        <a:off x="5521378" y="1423"/>
        <a:ext cx="3366566" cy="2019939"/>
      </dsp:txXfrm>
    </dsp:sp>
    <dsp:sp modelId="{3EC7E06A-DED5-4743-A501-980188BFA535}">
      <dsp:nvSpPr>
        <dsp:cNvPr id="0" name=""/>
        <dsp:cNvSpPr/>
      </dsp:nvSpPr>
      <dsp:spPr>
        <a:xfrm>
          <a:off x="1818155" y="2358019"/>
          <a:ext cx="3366566" cy="20199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a:t>Régime cadre exempté de notification n° SA 111728 relatif aux aides en faveur des PME pour la période 2024-2026.</a:t>
          </a:r>
          <a:endParaRPr lang="fr-FR" sz="2500" kern="1200" dirty="0"/>
        </a:p>
      </dsp:txBody>
      <dsp:txXfrm>
        <a:off x="1818155" y="2358019"/>
        <a:ext cx="3366566" cy="2019939"/>
      </dsp:txXfrm>
    </dsp:sp>
    <dsp:sp modelId="{8C91B996-CABF-4610-AB44-25A6630C5B14}">
      <dsp:nvSpPr>
        <dsp:cNvPr id="0" name=""/>
        <dsp:cNvSpPr/>
      </dsp:nvSpPr>
      <dsp:spPr>
        <a:xfrm>
          <a:off x="5521378" y="2358019"/>
          <a:ext cx="3366566" cy="201993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fr-FR" sz="2500" kern="1200" dirty="0"/>
            <a:t>Régime cadre exempté n° SA.103603 relatif aux aides à finalité régionale (AFR)</a:t>
          </a:r>
        </a:p>
      </dsp:txBody>
      <dsp:txXfrm>
        <a:off x="5521378" y="2358019"/>
        <a:ext cx="3366566" cy="201993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38D0F-F82A-4746-924D-4CD15B1914CE}">
      <dsp:nvSpPr>
        <dsp:cNvPr id="0" name=""/>
        <dsp:cNvSpPr/>
      </dsp:nvSpPr>
      <dsp:spPr>
        <a:xfrm>
          <a:off x="0" y="0"/>
          <a:ext cx="3869531" cy="56006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b="0" kern="1200" dirty="0"/>
            <a:t>Instruments de garantie</a:t>
          </a:r>
        </a:p>
      </dsp:txBody>
      <dsp:txXfrm>
        <a:off x="0" y="0"/>
        <a:ext cx="3869531" cy="1680210"/>
      </dsp:txXfrm>
    </dsp:sp>
    <dsp:sp modelId="{B5B1EEAC-327D-41EF-BFEF-312FF52C8FC8}">
      <dsp:nvSpPr>
        <dsp:cNvPr id="0" name=""/>
        <dsp:cNvSpPr/>
      </dsp:nvSpPr>
      <dsp:spPr>
        <a:xfrm>
          <a:off x="388441" y="1681850"/>
          <a:ext cx="3095625" cy="16886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F0000"/>
              </a:solidFill>
            </a:rPr>
            <a:t>Couverture Risque partielle des crédits </a:t>
          </a:r>
          <a:r>
            <a:rPr lang="fr-FR" sz="1400" kern="1200" dirty="0"/>
            <a:t>bancaires, prêts d’honneur et micro crédits destinés au financement d’investissements, de fonds propres, de besoin en fonds de roulement et d’exploitation. </a:t>
          </a:r>
          <a:endParaRPr lang="fr-FR" sz="1050" kern="1200" dirty="0"/>
        </a:p>
      </dsp:txBody>
      <dsp:txXfrm>
        <a:off x="437901" y="1731310"/>
        <a:ext cx="2996705" cy="1589767"/>
      </dsp:txXfrm>
    </dsp:sp>
    <dsp:sp modelId="{84397517-7ACA-4F57-A305-63F5A4EAD668}">
      <dsp:nvSpPr>
        <dsp:cNvPr id="0" name=""/>
        <dsp:cNvSpPr/>
      </dsp:nvSpPr>
      <dsp:spPr>
        <a:xfrm>
          <a:off x="388441" y="3630336"/>
          <a:ext cx="3095625" cy="16886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fr-FR" sz="1500" kern="1200" dirty="0"/>
            <a:t>Public cible : TPE/PME en phase de création ou de développement, de reprise-transmission nécessitant une garantie pour accéder au financement.</a:t>
          </a:r>
        </a:p>
      </dsp:txBody>
      <dsp:txXfrm>
        <a:off x="437901" y="3679796"/>
        <a:ext cx="2996705" cy="1589767"/>
      </dsp:txXfrm>
    </dsp:sp>
    <dsp:sp modelId="{9FF59AA2-63C2-4A68-A0A3-C0B5347C6260}">
      <dsp:nvSpPr>
        <dsp:cNvPr id="0" name=""/>
        <dsp:cNvSpPr/>
      </dsp:nvSpPr>
      <dsp:spPr>
        <a:xfrm>
          <a:off x="4161234" y="0"/>
          <a:ext cx="3869531" cy="56006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kern="1200" dirty="0"/>
            <a:t>Instruments de financement en fonds propres et quasi fonds propres ou équivalent </a:t>
          </a:r>
        </a:p>
      </dsp:txBody>
      <dsp:txXfrm>
        <a:off x="4161234" y="0"/>
        <a:ext cx="3869531" cy="1680210"/>
      </dsp:txXfrm>
    </dsp:sp>
    <dsp:sp modelId="{B1D23106-454C-4BC4-802C-17B06F01405C}">
      <dsp:nvSpPr>
        <dsp:cNvPr id="0" name=""/>
        <dsp:cNvSpPr/>
      </dsp:nvSpPr>
      <dsp:spPr>
        <a:xfrm>
          <a:off x="4548187" y="1680688"/>
          <a:ext cx="3095625" cy="11003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FR" sz="1400" kern="1200" dirty="0"/>
            <a:t>Financements et interventions de </a:t>
          </a:r>
          <a:r>
            <a:rPr lang="fr-FR" sz="1400" kern="1200" dirty="0">
              <a:solidFill>
                <a:srgbClr val="FF0000"/>
              </a:solidFill>
            </a:rPr>
            <a:t>haut de bilan </a:t>
          </a:r>
          <a:r>
            <a:rPr lang="fr-FR" sz="1400" kern="1200" dirty="0"/>
            <a:t>(prêts participatifs, participation au capital…), </a:t>
          </a:r>
        </a:p>
      </dsp:txBody>
      <dsp:txXfrm>
        <a:off x="4580414" y="1712915"/>
        <a:ext cx="3031171" cy="1035859"/>
      </dsp:txXfrm>
    </dsp:sp>
    <dsp:sp modelId="{AA77E768-8E2C-4D2F-96D5-C3F52C5D2385}">
      <dsp:nvSpPr>
        <dsp:cNvPr id="0" name=""/>
        <dsp:cNvSpPr/>
      </dsp:nvSpPr>
      <dsp:spPr>
        <a:xfrm>
          <a:off x="4548187" y="2950280"/>
          <a:ext cx="3095625" cy="11003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FR" sz="1400" kern="1200" dirty="0">
              <a:solidFill>
                <a:srgbClr val="FF0000"/>
              </a:solidFill>
            </a:rPr>
            <a:t>Prêts d’honneur </a:t>
          </a:r>
          <a:r>
            <a:rPr lang="fr-FR" sz="1400" kern="1200" dirty="0"/>
            <a:t>: prêts à la personne (chef d’entreprise) destinés à la création, au développement, à la reprise-transmission d’activités.</a:t>
          </a:r>
          <a:endParaRPr lang="fr-FR" sz="1050" kern="1200" dirty="0"/>
        </a:p>
      </dsp:txBody>
      <dsp:txXfrm>
        <a:off x="4580414" y="2982507"/>
        <a:ext cx="3031171" cy="1035859"/>
      </dsp:txXfrm>
    </dsp:sp>
    <dsp:sp modelId="{858A68AD-74DE-4AC8-BEE1-B735819C41EE}">
      <dsp:nvSpPr>
        <dsp:cNvPr id="0" name=""/>
        <dsp:cNvSpPr/>
      </dsp:nvSpPr>
      <dsp:spPr>
        <a:xfrm>
          <a:off x="4548187" y="4219873"/>
          <a:ext cx="3095625" cy="11003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FR" sz="1400" kern="1200" dirty="0"/>
            <a:t>Public cible : TPE/PME multi secteurs d’activités en phase d’amorçage, de création ou de développement, en phase de reprise-transmission, en phase de rebond.</a:t>
          </a:r>
        </a:p>
      </dsp:txBody>
      <dsp:txXfrm>
        <a:off x="4580414" y="4252100"/>
        <a:ext cx="3031171" cy="1035859"/>
      </dsp:txXfrm>
    </dsp:sp>
    <dsp:sp modelId="{C5AA2A4E-F93E-4B6D-821D-37A779DACA43}">
      <dsp:nvSpPr>
        <dsp:cNvPr id="0" name=""/>
        <dsp:cNvSpPr/>
      </dsp:nvSpPr>
      <dsp:spPr>
        <a:xfrm>
          <a:off x="8320980" y="0"/>
          <a:ext cx="3869531" cy="56006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fr-FR" sz="2200" kern="1200" dirty="0"/>
            <a:t>Instruments de financement en fonds propres et quasi fonds propres ou équivalent </a:t>
          </a:r>
          <a:endParaRPr lang="fr-FR" sz="2200" b="0" kern="1200" dirty="0"/>
        </a:p>
      </dsp:txBody>
      <dsp:txXfrm>
        <a:off x="8320980" y="0"/>
        <a:ext cx="3869531" cy="1680210"/>
      </dsp:txXfrm>
    </dsp:sp>
    <dsp:sp modelId="{C860903C-5D2B-4A84-BA36-432E06410D0C}">
      <dsp:nvSpPr>
        <dsp:cNvPr id="0" name=""/>
        <dsp:cNvSpPr/>
      </dsp:nvSpPr>
      <dsp:spPr>
        <a:xfrm>
          <a:off x="8707933" y="1680688"/>
          <a:ext cx="3095625" cy="11003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FR" sz="1400" kern="1200" dirty="0"/>
            <a:t>Soutien à la trésorerie des TPE/PME confrontées à des </a:t>
          </a:r>
          <a:r>
            <a:rPr lang="fr-FR" sz="1400" kern="1200" dirty="0">
              <a:solidFill>
                <a:srgbClr val="FF0000"/>
              </a:solidFill>
            </a:rPr>
            <a:t>difficultés ponctuelles/passagères </a:t>
          </a:r>
          <a:r>
            <a:rPr lang="fr-FR" sz="1400" kern="1200" dirty="0"/>
            <a:t>ou devant faire face à un accroissement de leur besoin en fonds de roulement. </a:t>
          </a:r>
        </a:p>
      </dsp:txBody>
      <dsp:txXfrm>
        <a:off x="8740160" y="1712915"/>
        <a:ext cx="3031171" cy="1035859"/>
      </dsp:txXfrm>
    </dsp:sp>
    <dsp:sp modelId="{F1F2AFA2-FB4E-4CC8-A616-74C34F5C9D13}">
      <dsp:nvSpPr>
        <dsp:cNvPr id="0" name=""/>
        <dsp:cNvSpPr/>
      </dsp:nvSpPr>
      <dsp:spPr>
        <a:xfrm>
          <a:off x="8707933" y="2950280"/>
          <a:ext cx="3095625" cy="11003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FR" sz="1400" kern="1200" dirty="0"/>
            <a:t>Soutien à l’investissement et au besoin en fonds de roulement des </a:t>
          </a:r>
          <a:r>
            <a:rPr lang="fr-FR" sz="1400" kern="1200"/>
            <a:t>TPE/PME </a:t>
          </a:r>
          <a:endParaRPr lang="fr-FR" sz="1400" kern="1200" dirty="0"/>
        </a:p>
      </dsp:txBody>
      <dsp:txXfrm>
        <a:off x="8740160" y="2982507"/>
        <a:ext cx="3031171" cy="1035859"/>
      </dsp:txXfrm>
    </dsp:sp>
    <dsp:sp modelId="{4D176108-67D4-4933-8AAB-84A62688B039}">
      <dsp:nvSpPr>
        <dsp:cNvPr id="0" name=""/>
        <dsp:cNvSpPr/>
      </dsp:nvSpPr>
      <dsp:spPr>
        <a:xfrm>
          <a:off x="8707933" y="4219873"/>
          <a:ext cx="3095625" cy="110031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8575" rIns="38100" bIns="28575" numCol="1" spcCol="1270" anchor="ctr" anchorCtr="0">
          <a:noAutofit/>
        </a:bodyPr>
        <a:lstStyle/>
        <a:p>
          <a:pPr marL="0" lvl="0" indent="0" algn="ctr" defTabSz="666750">
            <a:lnSpc>
              <a:spcPct val="90000"/>
            </a:lnSpc>
            <a:spcBef>
              <a:spcPct val="0"/>
            </a:spcBef>
            <a:spcAft>
              <a:spcPct val="35000"/>
            </a:spcAft>
            <a:buNone/>
          </a:pPr>
          <a:r>
            <a:rPr lang="fr-FR" sz="1500" kern="1200"/>
            <a:t>Public cible : TPE/PME multi secteurs d’activités en phase de création ou de développement, en phase de reprise-transmission, en phase de rebond.</a:t>
          </a:r>
          <a:endParaRPr lang="fr-FR" sz="1500" kern="1200" dirty="0"/>
        </a:p>
      </dsp:txBody>
      <dsp:txXfrm>
        <a:off x="8740160" y="4252100"/>
        <a:ext cx="3031171" cy="103585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38D0F-F82A-4746-924D-4CD15B1914CE}">
      <dsp:nvSpPr>
        <dsp:cNvPr id="0" name=""/>
        <dsp:cNvSpPr/>
      </dsp:nvSpPr>
      <dsp:spPr>
        <a:xfrm>
          <a:off x="0" y="0"/>
          <a:ext cx="3869531" cy="56006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b="0" kern="1200" dirty="0"/>
            <a:t>1.3.3.1 Aide au fret Intrants Extrants</a:t>
          </a:r>
        </a:p>
      </dsp:txBody>
      <dsp:txXfrm>
        <a:off x="0" y="0"/>
        <a:ext cx="3869531" cy="1680210"/>
      </dsp:txXfrm>
    </dsp:sp>
    <dsp:sp modelId="{B5B1EEAC-327D-41EF-BFEF-312FF52C8FC8}">
      <dsp:nvSpPr>
        <dsp:cNvPr id="0" name=""/>
        <dsp:cNvSpPr/>
      </dsp:nvSpPr>
      <dsp:spPr>
        <a:xfrm>
          <a:off x="388441" y="1681850"/>
          <a:ext cx="3095625" cy="16886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FR" sz="1400" kern="1200" dirty="0"/>
            <a:t>couvre une partie des </a:t>
          </a:r>
          <a:r>
            <a:rPr lang="fr-FR" sz="1400" kern="1200" dirty="0">
              <a:solidFill>
                <a:srgbClr val="FF0000"/>
              </a:solidFill>
            </a:rPr>
            <a:t>surcoûts</a:t>
          </a:r>
          <a:r>
            <a:rPr lang="fr-FR" sz="1400" kern="1200" dirty="0"/>
            <a:t> de transport de matières premières, produits intermédiaires et matières premières secondaires entrant dans le cycle de production dont la production locale est inexistante ou insuffisante. Ainsi que l’exportation de la production locale vers le marché européen. </a:t>
          </a:r>
          <a:endParaRPr lang="fr-FR" sz="1050" kern="1200" dirty="0"/>
        </a:p>
      </dsp:txBody>
      <dsp:txXfrm>
        <a:off x="437901" y="1731310"/>
        <a:ext cx="2996705" cy="1589767"/>
      </dsp:txXfrm>
    </dsp:sp>
    <dsp:sp modelId="{84397517-7ACA-4F57-A305-63F5A4EAD668}">
      <dsp:nvSpPr>
        <dsp:cNvPr id="0" name=""/>
        <dsp:cNvSpPr/>
      </dsp:nvSpPr>
      <dsp:spPr>
        <a:xfrm>
          <a:off x="388441" y="3630336"/>
          <a:ext cx="3095625" cy="16886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l" defTabSz="488950">
            <a:lnSpc>
              <a:spcPct val="90000"/>
            </a:lnSpc>
            <a:spcBef>
              <a:spcPct val="0"/>
            </a:spcBef>
            <a:spcAft>
              <a:spcPct val="35000"/>
            </a:spcAft>
            <a:buNone/>
          </a:pPr>
          <a:r>
            <a:rPr lang="fr-FR" sz="1100" kern="1200" dirty="0"/>
            <a:t>• fret principal, toutes remises déduites</a:t>
          </a:r>
        </a:p>
        <a:p>
          <a:pPr marL="0" lvl="0" indent="0" algn="l" defTabSz="488950">
            <a:lnSpc>
              <a:spcPct val="90000"/>
            </a:lnSpc>
            <a:spcBef>
              <a:spcPct val="0"/>
            </a:spcBef>
            <a:spcAft>
              <a:spcPct val="35000"/>
            </a:spcAft>
            <a:buNone/>
          </a:pPr>
          <a:r>
            <a:rPr lang="fr-FR" sz="1100" kern="1200" dirty="0"/>
            <a:t>• frais de stockage lié à l'entreposage portuaire ou aéroportuaire</a:t>
          </a:r>
        </a:p>
        <a:p>
          <a:pPr marL="0" lvl="0" indent="0" algn="l" defTabSz="488950">
            <a:lnSpc>
              <a:spcPct val="90000"/>
            </a:lnSpc>
            <a:spcBef>
              <a:spcPct val="0"/>
            </a:spcBef>
            <a:spcAft>
              <a:spcPct val="35000"/>
            </a:spcAft>
            <a:buNone/>
          </a:pPr>
          <a:r>
            <a:rPr lang="fr-FR" sz="1100" kern="1200" dirty="0"/>
            <a:t>• frais de manutention dans la zone portuaire ou aéroportuaire</a:t>
          </a:r>
        </a:p>
        <a:p>
          <a:pPr marL="0" lvl="0" indent="0" algn="l" defTabSz="488950">
            <a:lnSpc>
              <a:spcPct val="90000"/>
            </a:lnSpc>
            <a:spcBef>
              <a:spcPct val="0"/>
            </a:spcBef>
            <a:spcAft>
              <a:spcPct val="35000"/>
            </a:spcAft>
            <a:buNone/>
          </a:pPr>
          <a:r>
            <a:rPr lang="fr-FR" sz="1100" kern="1200" dirty="0"/>
            <a:t>• surcharges de fret, toutes remises déduites</a:t>
          </a:r>
        </a:p>
        <a:p>
          <a:pPr marL="0" lvl="0" indent="0" algn="l" defTabSz="488950">
            <a:lnSpc>
              <a:spcPct val="90000"/>
            </a:lnSpc>
            <a:spcBef>
              <a:spcPct val="0"/>
            </a:spcBef>
            <a:spcAft>
              <a:spcPct val="35000"/>
            </a:spcAft>
            <a:buNone/>
          </a:pPr>
          <a:r>
            <a:rPr lang="fr-FR" sz="1100" kern="1200" dirty="0"/>
            <a:t>• frais de transit</a:t>
          </a:r>
        </a:p>
        <a:p>
          <a:pPr marL="0" lvl="0" indent="0" algn="l" defTabSz="488950">
            <a:lnSpc>
              <a:spcPct val="90000"/>
            </a:lnSpc>
            <a:spcBef>
              <a:spcPct val="0"/>
            </a:spcBef>
            <a:spcAft>
              <a:spcPct val="35000"/>
            </a:spcAft>
            <a:buNone/>
          </a:pPr>
          <a:r>
            <a:rPr lang="fr-FR" sz="1100" kern="1200" dirty="0"/>
            <a:t>• assurances.</a:t>
          </a:r>
        </a:p>
      </dsp:txBody>
      <dsp:txXfrm>
        <a:off x="437901" y="3679796"/>
        <a:ext cx="2996705" cy="1589767"/>
      </dsp:txXfrm>
    </dsp:sp>
    <dsp:sp modelId="{9FF59AA2-63C2-4A68-A0A3-C0B5347C6260}">
      <dsp:nvSpPr>
        <dsp:cNvPr id="0" name=""/>
        <dsp:cNvSpPr/>
      </dsp:nvSpPr>
      <dsp:spPr>
        <a:xfrm>
          <a:off x="4161234" y="0"/>
          <a:ext cx="3869531" cy="56006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kern="1200" dirty="0"/>
            <a:t>1.3.3.2 Aide au fret Déchets</a:t>
          </a:r>
        </a:p>
      </dsp:txBody>
      <dsp:txXfrm>
        <a:off x="4161234" y="0"/>
        <a:ext cx="3869531" cy="1680210"/>
      </dsp:txXfrm>
    </dsp:sp>
    <dsp:sp modelId="{B1D23106-454C-4BC4-802C-17B06F01405C}">
      <dsp:nvSpPr>
        <dsp:cNvPr id="0" name=""/>
        <dsp:cNvSpPr/>
      </dsp:nvSpPr>
      <dsp:spPr>
        <a:xfrm>
          <a:off x="4470394" y="1681850"/>
          <a:ext cx="3251211" cy="16886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fr-FR" sz="1400" kern="1200" dirty="0"/>
            <a:t>couvre une partie des surcoûts de transport de déchets du port ou aéroport d'un DOM concerné jusqu’au port ou aéroport DOM ou européen de débarquement ainsi que les coûts de conditionnement spécifiques et toutes autres prestations nécessaires au transport par voie maritime ou aérienne.</a:t>
          </a:r>
        </a:p>
      </dsp:txBody>
      <dsp:txXfrm>
        <a:off x="4519854" y="1731310"/>
        <a:ext cx="3152291" cy="1589767"/>
      </dsp:txXfrm>
    </dsp:sp>
    <dsp:sp modelId="{4C028E3D-0283-4FD3-A291-52D6ACCBBACE}">
      <dsp:nvSpPr>
        <dsp:cNvPr id="0" name=""/>
        <dsp:cNvSpPr/>
      </dsp:nvSpPr>
      <dsp:spPr>
        <a:xfrm>
          <a:off x="4337050" y="3630336"/>
          <a:ext cx="3517899" cy="168868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t> coûts de transport des déchets importés de l’Union européenne, depuis des territoires associés à l’Union Européenne en vue de traitement.</a:t>
          </a:r>
        </a:p>
        <a:p>
          <a:pPr marL="0" lvl="0" indent="0" algn="ctr" defTabSz="533400">
            <a:lnSpc>
              <a:spcPct val="90000"/>
            </a:lnSpc>
            <a:spcBef>
              <a:spcPct val="0"/>
            </a:spcBef>
            <a:spcAft>
              <a:spcPct val="35000"/>
            </a:spcAft>
            <a:buNone/>
          </a:pPr>
          <a:r>
            <a:rPr lang="fr-FR" sz="1200" kern="1200" dirty="0"/>
            <a:t>coûts de transport du port ou aéroport du DOM concerné jusqu’au port ou aéroport européen de débarquement </a:t>
          </a:r>
        </a:p>
        <a:p>
          <a:pPr marL="0" lvl="0" indent="0" algn="ctr" defTabSz="533400">
            <a:lnSpc>
              <a:spcPct val="90000"/>
            </a:lnSpc>
            <a:spcBef>
              <a:spcPct val="0"/>
            </a:spcBef>
            <a:spcAft>
              <a:spcPct val="35000"/>
            </a:spcAft>
            <a:buNone/>
          </a:pPr>
          <a:r>
            <a:rPr lang="fr-FR" sz="1200" kern="1200" dirty="0"/>
            <a:t>conditionnements spécifiques nécessaires au transport par voie maritime ou aérienne</a:t>
          </a:r>
        </a:p>
      </dsp:txBody>
      <dsp:txXfrm>
        <a:off x="4386510" y="3679796"/>
        <a:ext cx="3418979" cy="1589767"/>
      </dsp:txXfrm>
    </dsp:sp>
    <dsp:sp modelId="{C5AA2A4E-F93E-4B6D-821D-37A779DACA43}">
      <dsp:nvSpPr>
        <dsp:cNvPr id="0" name=""/>
        <dsp:cNvSpPr/>
      </dsp:nvSpPr>
      <dsp:spPr>
        <a:xfrm>
          <a:off x="8320980" y="0"/>
          <a:ext cx="3869531" cy="560069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fr-FR" sz="3200" kern="1200" dirty="0"/>
            <a:t>1.3.3.3 Aide au fret </a:t>
          </a:r>
          <a:r>
            <a:rPr lang="fr-FR" sz="3200" kern="1200" dirty="0" err="1"/>
            <a:t>Bokay</a:t>
          </a:r>
          <a:endParaRPr lang="fr-FR" sz="3200" kern="1200" dirty="0"/>
        </a:p>
      </dsp:txBody>
      <dsp:txXfrm>
        <a:off x="8320980" y="0"/>
        <a:ext cx="3869531" cy="1680210"/>
      </dsp:txXfrm>
    </dsp:sp>
    <dsp:sp modelId="{C860903C-5D2B-4A84-BA36-432E06410D0C}">
      <dsp:nvSpPr>
        <dsp:cNvPr id="0" name=""/>
        <dsp:cNvSpPr/>
      </dsp:nvSpPr>
      <dsp:spPr>
        <a:xfrm>
          <a:off x="8509983" y="1680240"/>
          <a:ext cx="3491524" cy="184101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fr-FR" sz="1200" kern="1200" dirty="0"/>
            <a:t>couvre une partie des surcoûts de transport de matières premières, produits intermédiaires et matières premières secondaires entrant dans le cycle de production dont la production locale est inexistante ou insuffisante et qui respecte les normes européennes en provenance des pays tiers de la Caraïbe et des Amériques. Ainsi que l’exportation des matières premières intermédiaires, matières premières secondaires, produits issus de la production locale.</a:t>
          </a:r>
        </a:p>
      </dsp:txBody>
      <dsp:txXfrm>
        <a:off x="8563904" y="1734161"/>
        <a:ext cx="3383682" cy="1733168"/>
      </dsp:txXfrm>
    </dsp:sp>
    <dsp:sp modelId="{4D176108-67D4-4933-8AAB-84A62688B039}">
      <dsp:nvSpPr>
        <dsp:cNvPr id="0" name=""/>
        <dsp:cNvSpPr/>
      </dsp:nvSpPr>
      <dsp:spPr>
        <a:xfrm>
          <a:off x="8534408" y="3732097"/>
          <a:ext cx="3442675" cy="158853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66725">
            <a:lnSpc>
              <a:spcPct val="90000"/>
            </a:lnSpc>
            <a:spcBef>
              <a:spcPct val="0"/>
            </a:spcBef>
            <a:spcAft>
              <a:spcPct val="35000"/>
            </a:spcAft>
            <a:buNone/>
          </a:pPr>
          <a:r>
            <a:rPr lang="fr-FR" sz="1050" kern="1200" dirty="0"/>
            <a:t>• fret principal, toutes remises déduites</a:t>
          </a:r>
        </a:p>
        <a:p>
          <a:pPr marL="0" lvl="0" indent="0" algn="ctr" defTabSz="466725">
            <a:lnSpc>
              <a:spcPct val="90000"/>
            </a:lnSpc>
            <a:spcBef>
              <a:spcPct val="0"/>
            </a:spcBef>
            <a:spcAft>
              <a:spcPct val="35000"/>
            </a:spcAft>
            <a:buNone/>
          </a:pPr>
          <a:r>
            <a:rPr lang="fr-FR" sz="1050" kern="1200" dirty="0"/>
            <a:t>• frais de stockage lié à l'entreposage portuaire ou aéroportuaire</a:t>
          </a:r>
        </a:p>
        <a:p>
          <a:pPr marL="0" lvl="0" indent="0" algn="ctr" defTabSz="466725">
            <a:lnSpc>
              <a:spcPct val="90000"/>
            </a:lnSpc>
            <a:spcBef>
              <a:spcPct val="0"/>
            </a:spcBef>
            <a:spcAft>
              <a:spcPct val="35000"/>
            </a:spcAft>
            <a:buNone/>
          </a:pPr>
          <a:r>
            <a:rPr lang="fr-FR" sz="1050" kern="1200" dirty="0"/>
            <a:t>• frais de manutention dans la zone portuaire ou aéroportuaire</a:t>
          </a:r>
        </a:p>
        <a:p>
          <a:pPr marL="0" lvl="0" indent="0" algn="ctr" defTabSz="466725">
            <a:lnSpc>
              <a:spcPct val="90000"/>
            </a:lnSpc>
            <a:spcBef>
              <a:spcPct val="0"/>
            </a:spcBef>
            <a:spcAft>
              <a:spcPct val="35000"/>
            </a:spcAft>
            <a:buNone/>
          </a:pPr>
          <a:r>
            <a:rPr lang="fr-FR" sz="1050" kern="1200" dirty="0"/>
            <a:t>• les surcharges de fret, toutes remises déduites</a:t>
          </a:r>
        </a:p>
        <a:p>
          <a:pPr marL="0" lvl="0" indent="0" algn="ctr" defTabSz="466725">
            <a:lnSpc>
              <a:spcPct val="90000"/>
            </a:lnSpc>
            <a:spcBef>
              <a:spcPct val="0"/>
            </a:spcBef>
            <a:spcAft>
              <a:spcPct val="35000"/>
            </a:spcAft>
            <a:buNone/>
          </a:pPr>
          <a:r>
            <a:rPr lang="fr-FR" sz="1050" kern="1200" dirty="0"/>
            <a:t>• les frais de transit</a:t>
          </a:r>
        </a:p>
        <a:p>
          <a:pPr marL="0" lvl="0" indent="0" algn="ctr" defTabSz="466725">
            <a:lnSpc>
              <a:spcPct val="90000"/>
            </a:lnSpc>
            <a:spcBef>
              <a:spcPct val="0"/>
            </a:spcBef>
            <a:spcAft>
              <a:spcPct val="35000"/>
            </a:spcAft>
            <a:buNone/>
          </a:pPr>
          <a:r>
            <a:rPr lang="fr-FR" sz="1050" kern="1200" dirty="0"/>
            <a:t>• assurances.</a:t>
          </a:r>
        </a:p>
      </dsp:txBody>
      <dsp:txXfrm>
        <a:off x="8580935" y="3778624"/>
        <a:ext cx="3349621" cy="149548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3CDDE-09DD-44E4-8366-8C5A61222347}">
      <dsp:nvSpPr>
        <dsp:cNvPr id="0" name=""/>
        <dsp:cNvSpPr/>
      </dsp:nvSpPr>
      <dsp:spPr>
        <a:xfrm>
          <a:off x="902623" y="0"/>
          <a:ext cx="10229734" cy="4211781"/>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37C491-D58E-4BC5-B755-D96B7A626181}">
      <dsp:nvSpPr>
        <dsp:cNvPr id="0" name=""/>
        <dsp:cNvSpPr/>
      </dsp:nvSpPr>
      <dsp:spPr>
        <a:xfrm>
          <a:off x="5815" y="1263534"/>
          <a:ext cx="1437616" cy="168471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a:t>APPUI</a:t>
          </a:r>
          <a:endParaRPr lang="fr-FR" sz="1100" b="1" kern="1200" dirty="0"/>
        </a:p>
      </dsp:txBody>
      <dsp:txXfrm>
        <a:off x="75994" y="1333713"/>
        <a:ext cx="1297258" cy="1544354"/>
      </dsp:txXfrm>
    </dsp:sp>
    <dsp:sp modelId="{E0C0D763-E096-4948-81A5-CABB6EDD1E5E}">
      <dsp:nvSpPr>
        <dsp:cNvPr id="0" name=""/>
        <dsp:cNvSpPr/>
      </dsp:nvSpPr>
      <dsp:spPr>
        <a:xfrm>
          <a:off x="1518063" y="1263534"/>
          <a:ext cx="1437616" cy="1684712"/>
        </a:xfrm>
        <a:prstGeom prst="roundRect">
          <a:avLst/>
        </a:prstGeom>
        <a:solidFill>
          <a:schemeClr val="accent5">
            <a:hueOff val="-1050478"/>
            <a:satOff val="-1461"/>
            <a:lumOff val="-56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a:t>DEPOT</a:t>
          </a:r>
          <a:endParaRPr lang="fr-FR" sz="1100" b="1" kern="1200" dirty="0"/>
        </a:p>
      </dsp:txBody>
      <dsp:txXfrm>
        <a:off x="1588242" y="1333713"/>
        <a:ext cx="1297258" cy="1544354"/>
      </dsp:txXfrm>
    </dsp:sp>
    <dsp:sp modelId="{8D224ED3-0790-4A16-8F26-174C774C103D}">
      <dsp:nvSpPr>
        <dsp:cNvPr id="0" name=""/>
        <dsp:cNvSpPr/>
      </dsp:nvSpPr>
      <dsp:spPr>
        <a:xfrm>
          <a:off x="3030310" y="1263534"/>
          <a:ext cx="1437616" cy="1684712"/>
        </a:xfrm>
        <a:prstGeom prst="roundRect">
          <a:avLst/>
        </a:prstGeom>
        <a:solidFill>
          <a:schemeClr val="accent5">
            <a:hueOff val="-2100956"/>
            <a:satOff val="-2922"/>
            <a:lumOff val="-11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dirty="0"/>
            <a:t>INSTRUCTION</a:t>
          </a:r>
        </a:p>
      </dsp:txBody>
      <dsp:txXfrm>
        <a:off x="3100489" y="1333713"/>
        <a:ext cx="1297258" cy="1544354"/>
      </dsp:txXfrm>
    </dsp:sp>
    <dsp:sp modelId="{5C752CD7-9ABA-4412-AB6E-1ABFE6551DD9}">
      <dsp:nvSpPr>
        <dsp:cNvPr id="0" name=""/>
        <dsp:cNvSpPr/>
      </dsp:nvSpPr>
      <dsp:spPr>
        <a:xfrm>
          <a:off x="4542558" y="1263534"/>
          <a:ext cx="1437616" cy="1684712"/>
        </a:xfrm>
        <a:prstGeom prst="roundRect">
          <a:avLst/>
        </a:prstGeom>
        <a:solidFill>
          <a:schemeClr val="accent5">
            <a:hueOff val="-3151433"/>
            <a:satOff val="-4383"/>
            <a:lumOff val="-16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dirty="0"/>
            <a:t>SELECTION</a:t>
          </a:r>
        </a:p>
      </dsp:txBody>
      <dsp:txXfrm>
        <a:off x="4612737" y="1333713"/>
        <a:ext cx="1297258" cy="1544354"/>
      </dsp:txXfrm>
    </dsp:sp>
    <dsp:sp modelId="{6191F037-9685-4244-9B93-BCD83C0D92C8}">
      <dsp:nvSpPr>
        <dsp:cNvPr id="0" name=""/>
        <dsp:cNvSpPr/>
      </dsp:nvSpPr>
      <dsp:spPr>
        <a:xfrm>
          <a:off x="6054806" y="1263534"/>
          <a:ext cx="1437616" cy="1684712"/>
        </a:xfrm>
        <a:prstGeom prst="roundRect">
          <a:avLst/>
        </a:prstGeom>
        <a:solidFill>
          <a:schemeClr val="accent5">
            <a:hueOff val="-4201911"/>
            <a:satOff val="-5845"/>
            <a:lumOff val="-22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dirty="0"/>
            <a:t>PROGRAMMATION</a:t>
          </a:r>
        </a:p>
      </dsp:txBody>
      <dsp:txXfrm>
        <a:off x="6124985" y="1333713"/>
        <a:ext cx="1297258" cy="1544354"/>
      </dsp:txXfrm>
    </dsp:sp>
    <dsp:sp modelId="{41C28A9D-F4F7-4C51-92E1-82B2C616709B}">
      <dsp:nvSpPr>
        <dsp:cNvPr id="0" name=""/>
        <dsp:cNvSpPr/>
      </dsp:nvSpPr>
      <dsp:spPr>
        <a:xfrm>
          <a:off x="7567054" y="1263534"/>
          <a:ext cx="1437616" cy="1684712"/>
        </a:xfrm>
        <a:prstGeom prst="roundRect">
          <a:avLst/>
        </a:prstGeom>
        <a:solidFill>
          <a:schemeClr val="accent5">
            <a:hueOff val="-5252389"/>
            <a:satOff val="-7306"/>
            <a:lumOff val="-28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dirty="0"/>
            <a:t>CONVENTION</a:t>
          </a:r>
        </a:p>
      </dsp:txBody>
      <dsp:txXfrm>
        <a:off x="7637233" y="1333713"/>
        <a:ext cx="1297258" cy="1544354"/>
      </dsp:txXfrm>
    </dsp:sp>
    <dsp:sp modelId="{D05AB1B2-6A90-403A-8A56-206EB264486B}">
      <dsp:nvSpPr>
        <dsp:cNvPr id="0" name=""/>
        <dsp:cNvSpPr/>
      </dsp:nvSpPr>
      <dsp:spPr>
        <a:xfrm>
          <a:off x="9079302" y="1263534"/>
          <a:ext cx="1437616" cy="1684712"/>
        </a:xfrm>
        <a:prstGeom prst="roundRect">
          <a:avLst/>
        </a:prstGeom>
        <a:solidFill>
          <a:schemeClr val="accent5">
            <a:hueOff val="-6302867"/>
            <a:satOff val="-8767"/>
            <a:lumOff val="-336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dirty="0"/>
            <a:t>EXECUTION – SUIVI - CONTROLE</a:t>
          </a:r>
        </a:p>
      </dsp:txBody>
      <dsp:txXfrm>
        <a:off x="9149481" y="1333713"/>
        <a:ext cx="1297258" cy="1544354"/>
      </dsp:txXfrm>
    </dsp:sp>
    <dsp:sp modelId="{13794FAE-5B5D-4849-85C2-13BCC69D4C60}">
      <dsp:nvSpPr>
        <dsp:cNvPr id="0" name=""/>
        <dsp:cNvSpPr/>
      </dsp:nvSpPr>
      <dsp:spPr>
        <a:xfrm>
          <a:off x="10591549" y="1263534"/>
          <a:ext cx="1437616" cy="1684712"/>
        </a:xfrm>
        <a:prstGeom prst="round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fr-FR" sz="1100" b="1" kern="1200" dirty="0"/>
            <a:t>CLOTURE - ARCHIVAGE</a:t>
          </a:r>
        </a:p>
      </dsp:txBody>
      <dsp:txXfrm>
        <a:off x="10661728" y="1333713"/>
        <a:ext cx="1297258" cy="154435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5DB68-152D-4443-B258-12A549925157}">
      <dsp:nvSpPr>
        <dsp:cNvPr id="0" name=""/>
        <dsp:cNvSpPr/>
      </dsp:nvSpPr>
      <dsp:spPr>
        <a:xfrm>
          <a:off x="922" y="418174"/>
          <a:ext cx="3970734" cy="4764881"/>
        </a:xfrm>
        <a:prstGeom prst="roundRect">
          <a:avLst>
            <a:gd name="adj" fmla="val 5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4305" rIns="200025" bIns="0" numCol="1" spcCol="1270" anchor="t" anchorCtr="0">
          <a:noAutofit/>
        </a:bodyPr>
        <a:lstStyle/>
        <a:p>
          <a:pPr marL="0" lvl="0" indent="0" algn="r" defTabSz="2000250">
            <a:lnSpc>
              <a:spcPct val="90000"/>
            </a:lnSpc>
            <a:spcBef>
              <a:spcPct val="0"/>
            </a:spcBef>
            <a:spcAft>
              <a:spcPct val="35000"/>
            </a:spcAft>
            <a:buNone/>
          </a:pPr>
          <a:r>
            <a:rPr lang="fr-FR" sz="4500" kern="1200" dirty="0"/>
            <a:t>Se renseigner</a:t>
          </a:r>
        </a:p>
      </dsp:txBody>
      <dsp:txXfrm rot="16200000">
        <a:off x="-1555605" y="1974702"/>
        <a:ext cx="3907202" cy="794146"/>
      </dsp:txXfrm>
    </dsp:sp>
    <dsp:sp modelId="{EADCE5A8-7F4B-469A-AAEC-BE68102E1A7C}">
      <dsp:nvSpPr>
        <dsp:cNvPr id="0" name=""/>
        <dsp:cNvSpPr/>
      </dsp:nvSpPr>
      <dsp:spPr>
        <a:xfrm>
          <a:off x="795069" y="418174"/>
          <a:ext cx="2958197" cy="47648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Éligibilité du projet</a:t>
          </a:r>
        </a:p>
        <a:p>
          <a:pPr marL="0" lvl="0" indent="0" algn="l" defTabSz="844550">
            <a:lnSpc>
              <a:spcPct val="90000"/>
            </a:lnSpc>
            <a:spcBef>
              <a:spcPct val="0"/>
            </a:spcBef>
            <a:spcAft>
              <a:spcPct val="35000"/>
            </a:spcAft>
            <a:buNone/>
          </a:pPr>
          <a:r>
            <a:rPr lang="fr-FR" sz="1900" kern="1200" dirty="0"/>
            <a:t>Programme concerné</a:t>
          </a:r>
        </a:p>
        <a:p>
          <a:pPr marL="0" lvl="0" indent="0" algn="l" defTabSz="844550">
            <a:lnSpc>
              <a:spcPct val="90000"/>
            </a:lnSpc>
            <a:spcBef>
              <a:spcPct val="0"/>
            </a:spcBef>
            <a:spcAft>
              <a:spcPct val="35000"/>
            </a:spcAft>
            <a:buNone/>
          </a:pPr>
          <a:r>
            <a:rPr lang="fr-FR" sz="1900" kern="1200" dirty="0"/>
            <a:t>Critères et règles de gestion</a:t>
          </a:r>
        </a:p>
        <a:p>
          <a:pPr marL="0" lvl="0" indent="0" algn="l" defTabSz="844550">
            <a:lnSpc>
              <a:spcPct val="90000"/>
            </a:lnSpc>
            <a:spcBef>
              <a:spcPct val="0"/>
            </a:spcBef>
            <a:spcAft>
              <a:spcPct val="35000"/>
            </a:spcAft>
            <a:buNone/>
          </a:pPr>
          <a:r>
            <a:rPr lang="fr-FR" sz="1900" kern="1200" dirty="0"/>
            <a:t>Pièces et démarches préalables nécessaires</a:t>
          </a:r>
        </a:p>
        <a:p>
          <a:pPr marL="0" lvl="0" indent="0" algn="l" defTabSz="844550">
            <a:lnSpc>
              <a:spcPct val="90000"/>
            </a:lnSpc>
            <a:spcBef>
              <a:spcPct val="0"/>
            </a:spcBef>
            <a:spcAft>
              <a:spcPct val="35000"/>
            </a:spcAft>
            <a:buNone/>
          </a:pPr>
          <a:r>
            <a:rPr lang="fr-FR" sz="1900" kern="1200" dirty="0"/>
            <a:t>Capacités administrative et financière</a:t>
          </a:r>
        </a:p>
        <a:p>
          <a:pPr marL="0" lvl="0" indent="0" algn="l" defTabSz="844550">
            <a:lnSpc>
              <a:spcPct val="90000"/>
            </a:lnSpc>
            <a:spcBef>
              <a:spcPct val="0"/>
            </a:spcBef>
            <a:spcAft>
              <a:spcPct val="35000"/>
            </a:spcAft>
            <a:buNone/>
          </a:pPr>
          <a:r>
            <a:rPr lang="fr-FR" sz="1900" kern="1200" dirty="0"/>
            <a:t>Complémentarité avec les autres financements publics</a:t>
          </a:r>
        </a:p>
        <a:p>
          <a:pPr marL="0" lvl="0" indent="0" algn="l" defTabSz="844550">
            <a:lnSpc>
              <a:spcPct val="90000"/>
            </a:lnSpc>
            <a:spcBef>
              <a:spcPct val="0"/>
            </a:spcBef>
            <a:spcAft>
              <a:spcPct val="35000"/>
            </a:spcAft>
            <a:buNone/>
          </a:pPr>
          <a:endParaRPr lang="fr-FR" sz="1900" kern="1200" dirty="0"/>
        </a:p>
      </dsp:txBody>
      <dsp:txXfrm>
        <a:off x="795069" y="418174"/>
        <a:ext cx="2958197" cy="4764881"/>
      </dsp:txXfrm>
    </dsp:sp>
    <dsp:sp modelId="{DA13C226-0F8A-4A9B-95C2-90BBF11D3C8A}">
      <dsp:nvSpPr>
        <dsp:cNvPr id="0" name=""/>
        <dsp:cNvSpPr/>
      </dsp:nvSpPr>
      <dsp:spPr>
        <a:xfrm>
          <a:off x="4110632" y="418174"/>
          <a:ext cx="3970734" cy="4764881"/>
        </a:xfrm>
        <a:prstGeom prst="roundRect">
          <a:avLst>
            <a:gd name="adj" fmla="val 500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4305" rIns="200025" bIns="0" numCol="1" spcCol="1270" anchor="t" anchorCtr="0">
          <a:noAutofit/>
        </a:bodyPr>
        <a:lstStyle/>
        <a:p>
          <a:pPr marL="0" lvl="0" indent="0" algn="r" defTabSz="2000250">
            <a:lnSpc>
              <a:spcPct val="90000"/>
            </a:lnSpc>
            <a:spcBef>
              <a:spcPct val="0"/>
            </a:spcBef>
            <a:spcAft>
              <a:spcPct val="35000"/>
            </a:spcAft>
            <a:buNone/>
          </a:pPr>
          <a:r>
            <a:rPr lang="fr-FR" sz="4500" kern="1200" dirty="0"/>
            <a:t>concevoir</a:t>
          </a:r>
        </a:p>
      </dsp:txBody>
      <dsp:txXfrm rot="16200000">
        <a:off x="2554104" y="1974702"/>
        <a:ext cx="3907202" cy="794146"/>
      </dsp:txXfrm>
    </dsp:sp>
    <dsp:sp modelId="{C7BDC9CF-E127-4889-8FD8-0A22060AD1E3}">
      <dsp:nvSpPr>
        <dsp:cNvPr id="0" name=""/>
        <dsp:cNvSpPr/>
      </dsp:nvSpPr>
      <dsp:spPr>
        <a:xfrm rot="5400000">
          <a:off x="3780335" y="4205464"/>
          <a:ext cx="700302" cy="595610"/>
        </a:xfrm>
        <a:prstGeom prst="flowChartExtract">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E14DFC-B406-4291-95FB-21167BCE5454}">
      <dsp:nvSpPr>
        <dsp:cNvPr id="0" name=""/>
        <dsp:cNvSpPr/>
      </dsp:nvSpPr>
      <dsp:spPr>
        <a:xfrm>
          <a:off x="4904779" y="418174"/>
          <a:ext cx="2958197" cy="47648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Etendue, limites, objectifs et résultats visés</a:t>
          </a:r>
        </a:p>
        <a:p>
          <a:pPr marL="0" lvl="0" indent="0" algn="l" defTabSz="844550">
            <a:lnSpc>
              <a:spcPct val="90000"/>
            </a:lnSpc>
            <a:spcBef>
              <a:spcPct val="0"/>
            </a:spcBef>
            <a:spcAft>
              <a:spcPct val="35000"/>
            </a:spcAft>
            <a:buNone/>
          </a:pPr>
          <a:r>
            <a:rPr lang="fr-FR" sz="1900" kern="1200" dirty="0"/>
            <a:t>Pourquoi ce projet est-il décisif ?</a:t>
          </a:r>
        </a:p>
        <a:p>
          <a:pPr marL="0" lvl="0" indent="0" algn="l" defTabSz="844550">
            <a:lnSpc>
              <a:spcPct val="90000"/>
            </a:lnSpc>
            <a:spcBef>
              <a:spcPct val="0"/>
            </a:spcBef>
            <a:spcAft>
              <a:spcPct val="35000"/>
            </a:spcAft>
            <a:buNone/>
          </a:pPr>
          <a:r>
            <a:rPr lang="fr-FR" sz="1900" kern="1200" dirty="0"/>
            <a:t>Pourquoi un financement par l’Union Européenne ? </a:t>
          </a:r>
        </a:p>
        <a:p>
          <a:pPr marL="0" lvl="0" indent="0" algn="l" defTabSz="844550">
            <a:lnSpc>
              <a:spcPct val="90000"/>
            </a:lnSpc>
            <a:spcBef>
              <a:spcPct val="0"/>
            </a:spcBef>
            <a:spcAft>
              <a:spcPct val="35000"/>
            </a:spcAft>
            <a:buNone/>
          </a:pPr>
          <a:r>
            <a:rPr lang="fr-FR" sz="1900" kern="1200" dirty="0"/>
            <a:t>Quel management de projet ?</a:t>
          </a:r>
        </a:p>
        <a:p>
          <a:pPr marL="0" lvl="0" indent="0" algn="l" defTabSz="844550">
            <a:lnSpc>
              <a:spcPct val="90000"/>
            </a:lnSpc>
            <a:spcBef>
              <a:spcPct val="0"/>
            </a:spcBef>
            <a:spcAft>
              <a:spcPct val="35000"/>
            </a:spcAft>
            <a:buNone/>
          </a:pPr>
          <a:r>
            <a:rPr lang="fr-FR" sz="1900" kern="1200" dirty="0"/>
            <a:t>Quelle méthodologie ?</a:t>
          </a:r>
        </a:p>
        <a:p>
          <a:pPr marL="0" lvl="0" indent="0" algn="l" defTabSz="844550">
            <a:lnSpc>
              <a:spcPct val="90000"/>
            </a:lnSpc>
            <a:spcBef>
              <a:spcPct val="0"/>
            </a:spcBef>
            <a:spcAft>
              <a:spcPct val="35000"/>
            </a:spcAft>
            <a:buNone/>
          </a:pPr>
          <a:r>
            <a:rPr lang="fr-FR" sz="1900" kern="1200" dirty="0"/>
            <a:t>Quel coût ? </a:t>
          </a:r>
        </a:p>
        <a:p>
          <a:pPr marL="0" lvl="0" indent="0" algn="l" defTabSz="844550">
            <a:lnSpc>
              <a:spcPct val="90000"/>
            </a:lnSpc>
            <a:spcBef>
              <a:spcPct val="0"/>
            </a:spcBef>
            <a:spcAft>
              <a:spcPct val="35000"/>
            </a:spcAft>
            <a:buNone/>
          </a:pPr>
          <a:r>
            <a:rPr lang="fr-FR" sz="1900" kern="1200" dirty="0"/>
            <a:t>Quel type de dépenses ? </a:t>
          </a:r>
        </a:p>
        <a:p>
          <a:pPr marL="0" lvl="0" indent="0" algn="l" defTabSz="844550">
            <a:lnSpc>
              <a:spcPct val="90000"/>
            </a:lnSpc>
            <a:spcBef>
              <a:spcPct val="0"/>
            </a:spcBef>
            <a:spcAft>
              <a:spcPct val="35000"/>
            </a:spcAft>
            <a:buNone/>
          </a:pPr>
          <a:r>
            <a:rPr lang="fr-FR" sz="1900" kern="1200" dirty="0"/>
            <a:t>Quelles ressources ? </a:t>
          </a:r>
        </a:p>
        <a:p>
          <a:pPr marL="0" lvl="0" indent="0" algn="l" defTabSz="844550">
            <a:lnSpc>
              <a:spcPct val="90000"/>
            </a:lnSpc>
            <a:spcBef>
              <a:spcPct val="0"/>
            </a:spcBef>
            <a:spcAft>
              <a:spcPct val="35000"/>
            </a:spcAft>
            <a:buNone/>
          </a:pPr>
          <a:r>
            <a:rPr lang="fr-FR" sz="1900" kern="1200" dirty="0"/>
            <a:t>Quelle contribution communautaire ?</a:t>
          </a:r>
        </a:p>
      </dsp:txBody>
      <dsp:txXfrm>
        <a:off x="4904779" y="418174"/>
        <a:ext cx="2958197" cy="4764881"/>
      </dsp:txXfrm>
    </dsp:sp>
    <dsp:sp modelId="{26A33EA6-4FB2-4CFC-AAD0-154FCDA71162}">
      <dsp:nvSpPr>
        <dsp:cNvPr id="0" name=""/>
        <dsp:cNvSpPr/>
      </dsp:nvSpPr>
      <dsp:spPr>
        <a:xfrm>
          <a:off x="8220342" y="418174"/>
          <a:ext cx="3970734" cy="4764881"/>
        </a:xfrm>
        <a:prstGeom prst="roundRect">
          <a:avLst>
            <a:gd name="adj" fmla="val 50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54305" rIns="200025" bIns="0" numCol="1" spcCol="1270" anchor="t" anchorCtr="0">
          <a:noAutofit/>
        </a:bodyPr>
        <a:lstStyle/>
        <a:p>
          <a:pPr marL="0" lvl="0" indent="0" algn="r" defTabSz="2000250">
            <a:lnSpc>
              <a:spcPct val="90000"/>
            </a:lnSpc>
            <a:spcBef>
              <a:spcPct val="0"/>
            </a:spcBef>
            <a:spcAft>
              <a:spcPct val="35000"/>
            </a:spcAft>
            <a:buNone/>
          </a:pPr>
          <a:r>
            <a:rPr lang="fr-FR" sz="4500" kern="1200" dirty="0"/>
            <a:t>compléter</a:t>
          </a:r>
        </a:p>
      </dsp:txBody>
      <dsp:txXfrm rot="16200000">
        <a:off x="6663815" y="1974702"/>
        <a:ext cx="3907202" cy="794146"/>
      </dsp:txXfrm>
    </dsp:sp>
    <dsp:sp modelId="{038AB90F-E796-484A-A10B-A306C872BBB7}">
      <dsp:nvSpPr>
        <dsp:cNvPr id="0" name=""/>
        <dsp:cNvSpPr/>
      </dsp:nvSpPr>
      <dsp:spPr>
        <a:xfrm rot="5400000">
          <a:off x="7890045" y="4205464"/>
          <a:ext cx="700302" cy="595610"/>
        </a:xfrm>
        <a:prstGeom prst="flowChartExtract">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F99102EE-B76D-4456-8516-B83319E2B9A8}">
      <dsp:nvSpPr>
        <dsp:cNvPr id="0" name=""/>
        <dsp:cNvSpPr/>
      </dsp:nvSpPr>
      <dsp:spPr>
        <a:xfrm>
          <a:off x="9014489" y="418174"/>
          <a:ext cx="2958197" cy="476488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5151" rIns="0" bIns="0" numCol="1" spcCol="1270" anchor="t" anchorCtr="0">
          <a:noAutofit/>
        </a:bodyPr>
        <a:lstStyle/>
        <a:p>
          <a:pPr marL="0" lvl="0" indent="0" algn="l" defTabSz="844550">
            <a:lnSpc>
              <a:spcPct val="90000"/>
            </a:lnSpc>
            <a:spcBef>
              <a:spcPct val="0"/>
            </a:spcBef>
            <a:spcAft>
              <a:spcPct val="35000"/>
            </a:spcAft>
            <a:buNone/>
          </a:pPr>
          <a:r>
            <a:rPr lang="fr-FR" sz="1900" kern="1200" dirty="0"/>
            <a:t>Réunir l’ensemble des pièces justificatives</a:t>
          </a:r>
        </a:p>
        <a:p>
          <a:pPr marL="0" lvl="0" indent="0" algn="l" defTabSz="844550">
            <a:lnSpc>
              <a:spcPct val="90000"/>
            </a:lnSpc>
            <a:spcBef>
              <a:spcPct val="0"/>
            </a:spcBef>
            <a:spcAft>
              <a:spcPct val="35000"/>
            </a:spcAft>
            <a:buNone/>
          </a:pPr>
          <a:r>
            <a:rPr lang="fr-FR" sz="1900" kern="1200" dirty="0"/>
            <a:t>Récolter l’ensemble des renseignements requis dans le dossier de demande</a:t>
          </a:r>
        </a:p>
        <a:p>
          <a:pPr marL="0" lvl="0" indent="0" algn="l" defTabSz="844550">
            <a:lnSpc>
              <a:spcPct val="90000"/>
            </a:lnSpc>
            <a:spcBef>
              <a:spcPct val="0"/>
            </a:spcBef>
            <a:spcAft>
              <a:spcPct val="35000"/>
            </a:spcAft>
            <a:buNone/>
          </a:pPr>
          <a:r>
            <a:rPr lang="fr-FR" sz="1900" kern="1200" dirty="0"/>
            <a:t>Recueillir l’ensemble des autorisations administratives nécessaires au projet</a:t>
          </a:r>
        </a:p>
        <a:p>
          <a:pPr marL="0" lvl="0" indent="0" algn="l" defTabSz="844550">
            <a:lnSpc>
              <a:spcPct val="90000"/>
            </a:lnSpc>
            <a:spcBef>
              <a:spcPct val="0"/>
            </a:spcBef>
            <a:spcAft>
              <a:spcPct val="35000"/>
            </a:spcAft>
            <a:buNone/>
          </a:pPr>
          <a:r>
            <a:rPr lang="fr-FR" sz="1900" kern="1200" dirty="0"/>
            <a:t>Obtenir l’autorisation du représentant légal de la structure</a:t>
          </a:r>
        </a:p>
        <a:p>
          <a:pPr marL="0" lvl="0" indent="0" algn="l" defTabSz="844550">
            <a:lnSpc>
              <a:spcPct val="90000"/>
            </a:lnSpc>
            <a:spcBef>
              <a:spcPct val="0"/>
            </a:spcBef>
            <a:spcAft>
              <a:spcPct val="35000"/>
            </a:spcAft>
            <a:buNone/>
          </a:pPr>
          <a:endParaRPr lang="fr-FR" sz="1900" kern="1200" dirty="0"/>
        </a:p>
      </dsp:txBody>
      <dsp:txXfrm>
        <a:off x="9014489" y="418174"/>
        <a:ext cx="2958197" cy="476488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4D35A7-6C3C-4603-AAB1-A76540B027F4}">
      <dsp:nvSpPr>
        <dsp:cNvPr id="0" name=""/>
        <dsp:cNvSpPr/>
      </dsp:nvSpPr>
      <dsp:spPr>
        <a:xfrm>
          <a:off x="88490" y="810673"/>
          <a:ext cx="2390179" cy="2390179"/>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fr-FR" sz="3200" kern="1200" dirty="0"/>
            <a:t>COMPLET</a:t>
          </a:r>
        </a:p>
      </dsp:txBody>
      <dsp:txXfrm>
        <a:off x="438524" y="1160707"/>
        <a:ext cx="1690111" cy="1690111"/>
      </dsp:txXfrm>
    </dsp:sp>
    <dsp:sp modelId="{0651C9CF-72F4-43FC-A655-89E8315D0055}">
      <dsp:nvSpPr>
        <dsp:cNvPr id="0" name=""/>
        <dsp:cNvSpPr/>
      </dsp:nvSpPr>
      <dsp:spPr>
        <a:xfrm>
          <a:off x="2590024" y="1261820"/>
          <a:ext cx="1386304" cy="1386304"/>
        </a:xfrm>
        <a:prstGeom prst="mathPlus">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fr-FR" sz="2800" kern="1200"/>
        </a:p>
      </dsp:txBody>
      <dsp:txXfrm>
        <a:off x="2773779" y="1791943"/>
        <a:ext cx="1018794" cy="326058"/>
      </dsp:txXfrm>
    </dsp:sp>
    <dsp:sp modelId="{2BC59AEB-E7E2-4F70-9C87-94DD0D12DEF9}">
      <dsp:nvSpPr>
        <dsp:cNvPr id="0" name=""/>
        <dsp:cNvSpPr/>
      </dsp:nvSpPr>
      <dsp:spPr>
        <a:xfrm>
          <a:off x="4121250" y="843204"/>
          <a:ext cx="3381004" cy="2390179"/>
        </a:xfrm>
        <a:prstGeom prst="ellipse">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fr-FR" sz="2400" kern="1200" dirty="0"/>
            <a:t>COMPREHENSIBLE</a:t>
          </a:r>
          <a:endParaRPr lang="fr-FR" sz="3600" kern="1200" dirty="0"/>
        </a:p>
      </dsp:txBody>
      <dsp:txXfrm>
        <a:off x="4616387" y="1193238"/>
        <a:ext cx="2390730" cy="1690111"/>
      </dsp:txXfrm>
    </dsp:sp>
    <dsp:sp modelId="{2D92BD1A-1306-4239-A641-90D497A0C0FE}">
      <dsp:nvSpPr>
        <dsp:cNvPr id="0" name=""/>
        <dsp:cNvSpPr/>
      </dsp:nvSpPr>
      <dsp:spPr>
        <a:xfrm>
          <a:off x="7745498" y="1261820"/>
          <a:ext cx="1386304" cy="1386304"/>
        </a:xfrm>
        <a:prstGeom prst="mathPlus">
          <a:avLst/>
        </a:prstGeom>
        <a:solidFill>
          <a:schemeClr val="accent5">
            <a:hueOff val="-7353344"/>
            <a:satOff val="-10228"/>
            <a:lumOff val="-39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fr-FR" sz="2800" kern="1200"/>
        </a:p>
      </dsp:txBody>
      <dsp:txXfrm>
        <a:off x="7929253" y="1791943"/>
        <a:ext cx="1018794" cy="326058"/>
      </dsp:txXfrm>
    </dsp:sp>
    <dsp:sp modelId="{85AE0A3E-0E6C-4154-83CF-358146B32FC3}">
      <dsp:nvSpPr>
        <dsp:cNvPr id="0" name=""/>
        <dsp:cNvSpPr/>
      </dsp:nvSpPr>
      <dsp:spPr>
        <a:xfrm>
          <a:off x="9178617" y="860246"/>
          <a:ext cx="2860351" cy="2415515"/>
        </a:xfrm>
        <a:prstGeom prst="ellipse">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fr-FR" sz="2800" kern="1200" dirty="0"/>
            <a:t>RESPECTEUX DES PRINCIPES EUROPEENS</a:t>
          </a:r>
        </a:p>
      </dsp:txBody>
      <dsp:txXfrm>
        <a:off x="9597506" y="1213990"/>
        <a:ext cx="2022573" cy="17080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C69BFE-47DB-4142-819C-8941352EFE4B}">
      <dsp:nvSpPr>
        <dsp:cNvPr id="0" name=""/>
        <dsp:cNvSpPr/>
      </dsp:nvSpPr>
      <dsp:spPr>
        <a:xfrm rot="5400000">
          <a:off x="7766865" y="-3244099"/>
          <a:ext cx="1047389" cy="78028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fr-FR" sz="1400" kern="1200" dirty="0"/>
            <a:t>Les fonds européens interviennent en remboursement </a:t>
          </a:r>
        </a:p>
        <a:p>
          <a:pPr marL="114300" lvl="1" indent="-114300" algn="l" defTabSz="622300">
            <a:lnSpc>
              <a:spcPct val="90000"/>
            </a:lnSpc>
            <a:spcBef>
              <a:spcPct val="0"/>
            </a:spcBef>
            <a:spcAft>
              <a:spcPct val="15000"/>
            </a:spcAft>
            <a:buChar char="•"/>
          </a:pPr>
          <a:r>
            <a:rPr lang="fr-FR" sz="1400" kern="1200" dirty="0"/>
            <a:t>Le maitre d’ouvrage doit justifier de sa capacité à préfinancer et à financer son opération</a:t>
          </a:r>
        </a:p>
      </dsp:txBody>
      <dsp:txXfrm rot="-5400000">
        <a:off x="4389120" y="184775"/>
        <a:ext cx="7751751" cy="945131"/>
      </dsp:txXfrm>
    </dsp:sp>
    <dsp:sp modelId="{BA7FB608-5D85-4BFC-9B4B-0E18CF01BD73}">
      <dsp:nvSpPr>
        <dsp:cNvPr id="0" name=""/>
        <dsp:cNvSpPr/>
      </dsp:nvSpPr>
      <dsp:spPr>
        <a:xfrm>
          <a:off x="0" y="2722"/>
          <a:ext cx="4389120" cy="13092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fr-FR" sz="3700" kern="1200" dirty="0"/>
            <a:t>Capacité financière</a:t>
          </a:r>
        </a:p>
      </dsp:txBody>
      <dsp:txXfrm>
        <a:off x="63912" y="66634"/>
        <a:ext cx="4261296" cy="1181412"/>
      </dsp:txXfrm>
    </dsp:sp>
    <dsp:sp modelId="{7E93E3FA-9C2B-4012-B1BA-C3149AFE3CA1}">
      <dsp:nvSpPr>
        <dsp:cNvPr id="0" name=""/>
        <dsp:cNvSpPr/>
      </dsp:nvSpPr>
      <dsp:spPr>
        <a:xfrm rot="5400000">
          <a:off x="7766865" y="-1869401"/>
          <a:ext cx="1047389" cy="78028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fr-FR" sz="1400" kern="1200" dirty="0"/>
            <a:t>Pour les dossiers relevant d’un secteur concurrentiel, le dépôt de la demande de subvention doit intervenir avant tout engagement irrévocable (juridique, financier ou physique) </a:t>
          </a:r>
        </a:p>
        <a:p>
          <a:pPr marL="114300" lvl="1" indent="-114300" algn="l" defTabSz="622300">
            <a:lnSpc>
              <a:spcPct val="90000"/>
            </a:lnSpc>
            <a:spcBef>
              <a:spcPct val="0"/>
            </a:spcBef>
            <a:spcAft>
              <a:spcPct val="15000"/>
            </a:spcAft>
            <a:buChar char="•"/>
          </a:pPr>
          <a:r>
            <a:rPr lang="fr-FR" sz="1400" kern="1200" dirty="0"/>
            <a:t>une opération ne peut être physiquement achevée (travaux réceptionnés et payés) avant la date de dépôt de demande de subvention </a:t>
          </a:r>
        </a:p>
      </dsp:txBody>
      <dsp:txXfrm rot="-5400000">
        <a:off x="4389120" y="1559473"/>
        <a:ext cx="7751751" cy="945131"/>
      </dsp:txXfrm>
    </dsp:sp>
    <dsp:sp modelId="{B1EFCED1-A56F-4A32-AED5-77D6B0C447E3}">
      <dsp:nvSpPr>
        <dsp:cNvPr id="0" name=""/>
        <dsp:cNvSpPr/>
      </dsp:nvSpPr>
      <dsp:spPr>
        <a:xfrm>
          <a:off x="0" y="1377420"/>
          <a:ext cx="4389120" cy="13092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fr-FR" sz="3700" kern="1200" dirty="0"/>
            <a:t>Incitativité</a:t>
          </a:r>
        </a:p>
      </dsp:txBody>
      <dsp:txXfrm>
        <a:off x="63912" y="1441332"/>
        <a:ext cx="4261296" cy="1181412"/>
      </dsp:txXfrm>
    </dsp:sp>
    <dsp:sp modelId="{100E4B9E-039F-453E-AF6A-95BDF312FE64}">
      <dsp:nvSpPr>
        <dsp:cNvPr id="0" name=""/>
        <dsp:cNvSpPr/>
      </dsp:nvSpPr>
      <dsp:spPr>
        <a:xfrm rot="5400000">
          <a:off x="7766865" y="-494703"/>
          <a:ext cx="1047389" cy="78028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fr-FR" sz="1400" kern="1200" dirty="0"/>
            <a:t>Les règles de la commande publique doivent être respectées </a:t>
          </a:r>
        </a:p>
        <a:p>
          <a:pPr marL="114300" lvl="1" indent="-114300" algn="l" defTabSz="622300">
            <a:lnSpc>
              <a:spcPct val="90000"/>
            </a:lnSpc>
            <a:spcBef>
              <a:spcPct val="0"/>
            </a:spcBef>
            <a:spcAft>
              <a:spcPct val="15000"/>
            </a:spcAft>
            <a:buChar char="•"/>
          </a:pPr>
          <a:r>
            <a:rPr lang="fr-FR" sz="1400" kern="1200" dirty="0"/>
            <a:t>Les autorisations administratives doivent être obtenues avant le dépôt du dossier</a:t>
          </a:r>
        </a:p>
      </dsp:txBody>
      <dsp:txXfrm rot="-5400000">
        <a:off x="4389120" y="2934171"/>
        <a:ext cx="7751751" cy="945131"/>
      </dsp:txXfrm>
    </dsp:sp>
    <dsp:sp modelId="{FC6495DD-4226-4FE2-ADCE-B311C9560765}">
      <dsp:nvSpPr>
        <dsp:cNvPr id="0" name=""/>
        <dsp:cNvSpPr/>
      </dsp:nvSpPr>
      <dsp:spPr>
        <a:xfrm>
          <a:off x="0" y="2752118"/>
          <a:ext cx="4389120" cy="13092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fr-FR" sz="3700" kern="1200" dirty="0"/>
            <a:t>Respect de la règlementation</a:t>
          </a:r>
        </a:p>
      </dsp:txBody>
      <dsp:txXfrm>
        <a:off x="63912" y="2816030"/>
        <a:ext cx="4261296" cy="1181412"/>
      </dsp:txXfrm>
    </dsp:sp>
    <dsp:sp modelId="{2CFF9FA8-A2E1-4E04-8891-065C4DF5889F}">
      <dsp:nvSpPr>
        <dsp:cNvPr id="0" name=""/>
        <dsp:cNvSpPr/>
      </dsp:nvSpPr>
      <dsp:spPr>
        <a:xfrm rot="5400000">
          <a:off x="7766865" y="879994"/>
          <a:ext cx="1047389" cy="7802880"/>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fr-FR" sz="1400" kern="1200" dirty="0"/>
            <a:t>obligatoire pour tous les achats de biens et services concourant à la réalisation de l’opération. </a:t>
          </a:r>
        </a:p>
        <a:p>
          <a:pPr marL="114300" lvl="1" indent="-114300" algn="l" defTabSz="622300">
            <a:lnSpc>
              <a:spcPct val="90000"/>
            </a:lnSpc>
            <a:spcBef>
              <a:spcPct val="0"/>
            </a:spcBef>
            <a:spcAft>
              <a:spcPct val="15000"/>
            </a:spcAft>
            <a:buChar char="•"/>
          </a:pPr>
          <a:r>
            <a:rPr lang="fr-FR" sz="1400" kern="1200" dirty="0"/>
            <a:t>Les opérateurs soumis aux normes de la commande publique doivent strictement les respecter. </a:t>
          </a:r>
        </a:p>
        <a:p>
          <a:pPr marL="114300" lvl="1" indent="-114300" algn="l" defTabSz="622300">
            <a:lnSpc>
              <a:spcPct val="90000"/>
            </a:lnSpc>
            <a:spcBef>
              <a:spcPct val="0"/>
            </a:spcBef>
            <a:spcAft>
              <a:spcPct val="15000"/>
            </a:spcAft>
            <a:buChar char="•"/>
          </a:pPr>
          <a:r>
            <a:rPr lang="fr-FR" sz="1400" kern="1200" dirty="0"/>
            <a:t>Les opérateurs non soumis aux normes de commande publique appliquent la règle des trois devis minimum par achat.</a:t>
          </a:r>
        </a:p>
      </dsp:txBody>
      <dsp:txXfrm rot="-5400000">
        <a:off x="4389120" y="4308869"/>
        <a:ext cx="7751751" cy="945131"/>
      </dsp:txXfrm>
    </dsp:sp>
    <dsp:sp modelId="{6CA83B1D-6192-4B45-A094-E04D8F9A5C27}">
      <dsp:nvSpPr>
        <dsp:cNvPr id="0" name=""/>
        <dsp:cNvSpPr/>
      </dsp:nvSpPr>
      <dsp:spPr>
        <a:xfrm>
          <a:off x="0" y="4126816"/>
          <a:ext cx="4389120" cy="130923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0970" tIns="70485" rIns="140970" bIns="70485" numCol="1" spcCol="1270" anchor="ctr" anchorCtr="0">
          <a:noAutofit/>
        </a:bodyPr>
        <a:lstStyle/>
        <a:p>
          <a:pPr marL="0" lvl="0" indent="0" algn="ctr" defTabSz="1644650">
            <a:lnSpc>
              <a:spcPct val="90000"/>
            </a:lnSpc>
            <a:spcBef>
              <a:spcPct val="0"/>
            </a:spcBef>
            <a:spcAft>
              <a:spcPct val="35000"/>
            </a:spcAft>
            <a:buNone/>
          </a:pPr>
          <a:r>
            <a:rPr lang="fr-FR" sz="3700" kern="1200" dirty="0"/>
            <a:t>Mise en concurrence</a:t>
          </a:r>
        </a:p>
      </dsp:txBody>
      <dsp:txXfrm>
        <a:off x="63912" y="4190728"/>
        <a:ext cx="4261296" cy="118141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0.68274</cdr:x>
      <cdr:y>0.11974</cdr:y>
    </cdr:from>
    <cdr:to>
      <cdr:x>0.9442</cdr:x>
      <cdr:y>0.20673</cdr:y>
    </cdr:to>
    <cdr:sp macro="" textlink="">
      <cdr:nvSpPr>
        <cdr:cNvPr id="2" name="ZoneTexte 1"/>
        <cdr:cNvSpPr txBox="1"/>
      </cdr:nvSpPr>
      <cdr:spPr>
        <a:xfrm xmlns:a="http://schemas.openxmlformats.org/drawingml/2006/main">
          <a:off x="3469411" y="311287"/>
          <a:ext cx="1328635" cy="226148"/>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r"/>
          <a:r>
            <a:rPr lang="fr-FR" sz="1200" b="1" dirty="0">
              <a:latin typeface="Tahoma" pitchFamily="34" charset="0"/>
              <a:cs typeface="Tahoma" pitchFamily="34" charset="0"/>
            </a:rPr>
            <a:t>T3 2024</a:t>
          </a:r>
          <a:r>
            <a:rPr lang="fr-FR" sz="1200" b="1" baseline="0" dirty="0">
              <a:latin typeface="Tahoma" pitchFamily="34" charset="0"/>
              <a:cs typeface="Tahoma" pitchFamily="34" charset="0"/>
            </a:rPr>
            <a:t>= 96,1 points</a:t>
          </a:r>
          <a:endParaRPr lang="fr-FR" sz="1200" b="1" dirty="0">
            <a:latin typeface="Tahoma" pitchFamily="34" charset="0"/>
            <a:cs typeface="Tahoma" pitchFamily="34" charset="0"/>
          </a:endParaRPr>
        </a:p>
      </cdr:txBody>
    </cdr:sp>
  </cdr:relSizeAnchor>
  <cdr:relSizeAnchor xmlns:cdr="http://schemas.openxmlformats.org/drawingml/2006/chartDrawing">
    <cdr:from>
      <cdr:x>0</cdr:x>
      <cdr:y>0.96868</cdr:y>
    </cdr:from>
    <cdr:to>
      <cdr:x>0.63014</cdr:x>
      <cdr:y>0.99772</cdr:y>
    </cdr:to>
    <cdr:sp macro="" textlink="">
      <cdr:nvSpPr>
        <cdr:cNvPr id="3" name="ZoneTexte 1"/>
        <cdr:cNvSpPr txBox="1"/>
      </cdr:nvSpPr>
      <cdr:spPr>
        <a:xfrm xmlns:a="http://schemas.openxmlformats.org/drawingml/2006/main">
          <a:off x="0" y="2620364"/>
          <a:ext cx="2730949" cy="78556"/>
        </a:xfrm>
        <a:prstGeom xmlns:a="http://schemas.openxmlformats.org/drawingml/2006/main" prst="rect">
          <a:avLst/>
        </a:prstGeom>
      </cdr:spPr>
      <cdr:txBody>
        <a:bodyPr xmlns:a="http://schemas.openxmlformats.org/drawingml/2006/main" wrap="square" rtlCol="0" anchor="ct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a:r>
            <a:rPr lang="fr-FR" sz="1200" b="0" i="1" dirty="0">
              <a:solidFill>
                <a:srgbClr val="000000"/>
              </a:solidFill>
              <a:latin typeface="Tahoma" pitchFamily="34" charset="0"/>
              <a:cs typeface="Tahoma" pitchFamily="34" charset="0"/>
            </a:rPr>
            <a:t>Source : Enquête </a:t>
          </a:r>
          <a:r>
            <a:rPr lang="fr-FR" sz="1200" b="0" i="1" baseline="0" dirty="0">
              <a:solidFill>
                <a:srgbClr val="000000"/>
              </a:solidFill>
              <a:latin typeface="Tahoma" pitchFamily="34" charset="0"/>
              <a:cs typeface="Tahoma" pitchFamily="34" charset="0"/>
            </a:rPr>
            <a:t>de conjoncture de l'IEDOM</a:t>
          </a:r>
          <a:endParaRPr lang="fr-FR" sz="1200" b="0" i="1" dirty="0">
            <a:solidFill>
              <a:srgbClr val="000000"/>
            </a:solidFill>
            <a:latin typeface="Tahoma" pitchFamily="34" charset="0"/>
            <a:cs typeface="Tahoma"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0.86164</cdr:y>
    </cdr:from>
    <cdr:to>
      <cdr:x>1</cdr:x>
      <cdr:y>0.98862</cdr:y>
    </cdr:to>
    <cdr:sp macro="" textlink="">
      <cdr:nvSpPr>
        <cdr:cNvPr id="3" name="Text Box 1"/>
        <cdr:cNvSpPr txBox="1">
          <a:spLocks xmlns:a="http://schemas.openxmlformats.org/drawingml/2006/main" noChangeArrowheads="1"/>
        </cdr:cNvSpPr>
      </cdr:nvSpPr>
      <cdr:spPr bwMode="auto">
        <a:xfrm xmlns:a="http://schemas.openxmlformats.org/drawingml/2006/main">
          <a:off x="0" y="1181819"/>
          <a:ext cx="1662430" cy="17416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lIns="27432" tIns="22860" rIns="0" bIns="22860" anchor="ctr" upright="1"/>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l" rtl="0">
            <a:defRPr sz="1000"/>
          </a:pPr>
          <a:r>
            <a:rPr lang="fr-FR" sz="1200" b="0" i="1" strike="noStrike" dirty="0">
              <a:solidFill>
                <a:srgbClr val="000000"/>
              </a:solidFill>
              <a:latin typeface="Tahoma"/>
              <a:cs typeface="Tahoma"/>
            </a:rPr>
            <a:t>Source :  Insee, comptes définitifs de Martinique</a:t>
          </a:r>
        </a:p>
      </cdr:txBody>
    </cdr:sp>
  </cdr:relSizeAnchor>
</c:userShapes>
</file>

<file path=ppt/drawings/drawing3.xml><?xml version="1.0" encoding="utf-8"?>
<c:userShapes xmlns:c="http://schemas.openxmlformats.org/drawingml/2006/chart">
  <cdr:relSizeAnchor xmlns:cdr="http://schemas.openxmlformats.org/drawingml/2006/chartDrawing">
    <cdr:from>
      <cdr:x>0.00895</cdr:x>
      <cdr:y>0.93312</cdr:y>
    </cdr:from>
    <cdr:to>
      <cdr:x>0.21128</cdr:x>
      <cdr:y>1</cdr:y>
    </cdr:to>
    <cdr:sp macro="" textlink="">
      <cdr:nvSpPr>
        <cdr:cNvPr id="2" name="ZoneTexte 1"/>
        <cdr:cNvSpPr txBox="1"/>
      </cdr:nvSpPr>
      <cdr:spPr>
        <a:xfrm xmlns:a="http://schemas.openxmlformats.org/drawingml/2006/main">
          <a:off x="53942" y="4406285"/>
          <a:ext cx="1219442" cy="315817"/>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r>
            <a:rPr lang="fr-FR" sz="1000" i="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Source</a:t>
          </a:r>
          <a:r>
            <a:rPr lang="fr-FR" sz="1000" i="1" baseline="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 IEDOM</a:t>
          </a:r>
          <a:endParaRPr lang="fr-FR" sz="1000" i="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0.01245</cdr:x>
      <cdr:y>0.95011</cdr:y>
    </cdr:from>
    <cdr:to>
      <cdr:x>0.58188</cdr:x>
      <cdr:y>1</cdr:y>
    </cdr:to>
    <cdr:sp macro="" textlink="">
      <cdr:nvSpPr>
        <cdr:cNvPr id="2" name="ZoneTexte 1"/>
        <cdr:cNvSpPr txBox="1"/>
      </cdr:nvSpPr>
      <cdr:spPr>
        <a:xfrm xmlns:a="http://schemas.openxmlformats.org/drawingml/2006/main">
          <a:off x="49302" y="2736304"/>
          <a:ext cx="2254954" cy="143696"/>
        </a:xfrm>
        <a:prstGeom xmlns:a="http://schemas.openxmlformats.org/drawingml/2006/main" prst="rect">
          <a:avLst/>
        </a:prstGeom>
      </cdr:spPr>
      <cdr:txBody>
        <a:bodyPr xmlns:a="http://schemas.openxmlformats.org/drawingml/2006/main" vertOverflow="clip" wrap="square" lIns="0" tIns="0" rIns="0" bIns="0" rtlCol="0"/>
        <a:lstStyle xmlns:a="http://schemas.openxmlformats.org/drawingml/2006/main"/>
        <a:p xmlns:a="http://schemas.openxmlformats.org/drawingml/2006/main">
          <a:r>
            <a:rPr lang="fr-FR" sz="1000" i="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Sources</a:t>
          </a:r>
          <a:r>
            <a:rPr lang="fr-FR" sz="1000" i="1" baseline="0"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 IEDOM, Banque de France</a:t>
          </a:r>
          <a:endParaRPr lang="fr-FR" sz="1000" i="1" dirty="0">
            <a:solidFill>
              <a:sysClr val="windowText" lastClr="000000"/>
            </a:solidFill>
            <a:latin typeface="Tahoma" panose="020B0604030504040204" pitchFamily="34" charset="0"/>
            <a:ea typeface="Tahoma" panose="020B0604030504040204" pitchFamily="34" charset="0"/>
            <a:cs typeface="Tahoma" panose="020B0604030504040204" pitchFamily="34"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0.01228</cdr:x>
      <cdr:y>0.93927</cdr:y>
    </cdr:from>
    <cdr:to>
      <cdr:x>0.41294</cdr:x>
      <cdr:y>0.98998</cdr:y>
    </cdr:to>
    <cdr:sp macro="" textlink="">
      <cdr:nvSpPr>
        <cdr:cNvPr id="3" name="ZoneTexte 2"/>
        <cdr:cNvSpPr txBox="1"/>
      </cdr:nvSpPr>
      <cdr:spPr>
        <a:xfrm xmlns:a="http://schemas.openxmlformats.org/drawingml/2006/main">
          <a:off x="61913" y="4057650"/>
          <a:ext cx="2019300"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200" i="1">
              <a:latin typeface="Tahoma" panose="020B0604030504040204" pitchFamily="34" charset="0"/>
              <a:ea typeface="Tahoma" panose="020B0604030504040204" pitchFamily="34" charset="0"/>
              <a:cs typeface="Tahoma" panose="020B0604030504040204" pitchFamily="34" charset="0"/>
            </a:rPr>
            <a:t>Source : IEDOM</a:t>
          </a:r>
        </a:p>
      </cdr:txBody>
    </cdr:sp>
  </cdr:relSizeAnchor>
</c:userShapes>
</file>

<file path=ppt/drawings/drawing6.xml><?xml version="1.0" encoding="utf-8"?>
<c:userShapes xmlns:c="http://schemas.openxmlformats.org/drawingml/2006/chart">
  <cdr:relSizeAnchor xmlns:cdr="http://schemas.openxmlformats.org/drawingml/2006/chartDrawing">
    <cdr:from>
      <cdr:x>0.01228</cdr:x>
      <cdr:y>0.93927</cdr:y>
    </cdr:from>
    <cdr:to>
      <cdr:x>0.41294</cdr:x>
      <cdr:y>0.98998</cdr:y>
    </cdr:to>
    <cdr:sp macro="" textlink="">
      <cdr:nvSpPr>
        <cdr:cNvPr id="3" name="ZoneTexte 2"/>
        <cdr:cNvSpPr txBox="1"/>
      </cdr:nvSpPr>
      <cdr:spPr>
        <a:xfrm xmlns:a="http://schemas.openxmlformats.org/drawingml/2006/main">
          <a:off x="61913" y="4057650"/>
          <a:ext cx="2019300" cy="219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fr-FR" sz="1200" i="1">
              <a:latin typeface="Tahoma" panose="020B0604030504040204" pitchFamily="34" charset="0"/>
              <a:ea typeface="Tahoma" panose="020B0604030504040204" pitchFamily="34" charset="0"/>
              <a:cs typeface="Tahoma" panose="020B0604030504040204" pitchFamily="34" charset="0"/>
            </a:rPr>
            <a:t>Source : IEDOM</a:t>
          </a:r>
        </a:p>
      </cdr:txBody>
    </cdr:sp>
  </cdr:relSizeAnchor>
  <cdr:relSizeAnchor xmlns:cdr="http://schemas.openxmlformats.org/drawingml/2006/chartDrawing">
    <cdr:from>
      <cdr:x>0.7854</cdr:x>
      <cdr:y>0.5</cdr:y>
    </cdr:from>
    <cdr:to>
      <cdr:x>1</cdr:x>
      <cdr:y>0.56056</cdr:y>
    </cdr:to>
    <cdr:sp macro="" textlink="">
      <cdr:nvSpPr>
        <cdr:cNvPr id="4" name="ZoneTexte 2"/>
        <cdr:cNvSpPr txBox="1"/>
      </cdr:nvSpPr>
      <cdr:spPr>
        <a:xfrm xmlns:a="http://schemas.openxmlformats.org/drawingml/2006/main">
          <a:off x="3958440" y="2160000"/>
          <a:ext cx="1081560"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fr-FR" b="1" dirty="0"/>
            <a:t>PGE 263 M€</a:t>
          </a:r>
        </a:p>
      </cdr:txBody>
    </cdr:sp>
  </cdr:relSizeAnchor>
  <cdr:relSizeAnchor xmlns:cdr="http://schemas.openxmlformats.org/drawingml/2006/chartDrawing">
    <cdr:from>
      <cdr:x>0.39838</cdr:x>
      <cdr:y>0.4048</cdr:y>
    </cdr:from>
    <cdr:to>
      <cdr:x>0.83271</cdr:x>
      <cdr:y>0.46892</cdr:y>
    </cdr:to>
    <cdr:sp macro="" textlink="">
      <cdr:nvSpPr>
        <cdr:cNvPr id="5" name="ZoneTexte 2"/>
        <cdr:cNvSpPr txBox="1"/>
      </cdr:nvSpPr>
      <cdr:spPr>
        <a:xfrm xmlns:a="http://schemas.openxmlformats.org/drawingml/2006/main">
          <a:off x="2007834" y="1748719"/>
          <a:ext cx="2189018" cy="27699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fr-FR" sz="1200" b="1" dirty="0"/>
            <a:t>PGE 826 M€</a:t>
          </a:r>
        </a:p>
      </cdr:txBody>
    </cdr:sp>
  </cdr:relSizeAnchor>
</c:userShapes>
</file>

<file path=ppt/drawings/drawing7.xml><?xml version="1.0" encoding="utf-8"?>
<c:userShapes xmlns:c="http://schemas.openxmlformats.org/drawingml/2006/chart">
  <cdr:relSizeAnchor xmlns:cdr="http://schemas.openxmlformats.org/drawingml/2006/chartDrawing">
    <cdr:from>
      <cdr:x>0.12061</cdr:x>
      <cdr:y>0.0118</cdr:y>
    </cdr:from>
    <cdr:to>
      <cdr:x>0.91346</cdr:x>
      <cdr:y>0.08242</cdr:y>
    </cdr:to>
    <cdr:sp macro="" textlink="">
      <cdr:nvSpPr>
        <cdr:cNvPr id="2" name="ZoneTexte 1"/>
        <cdr:cNvSpPr txBox="1"/>
      </cdr:nvSpPr>
      <cdr:spPr>
        <a:xfrm xmlns:a="http://schemas.openxmlformats.org/drawingml/2006/main">
          <a:off x="607874" y="50977"/>
          <a:ext cx="3995964" cy="305068"/>
        </a:xfrm>
        <a:prstGeom xmlns:a="http://schemas.openxmlformats.org/drawingml/2006/main" prst="rect">
          <a:avLst/>
        </a:prstGeom>
      </cdr:spPr>
      <cdr:txBody>
        <a:bodyPr xmlns:a="http://schemas.openxmlformats.org/drawingml/2006/main" vertOverflow="clip" wrap="square" tIns="0" bIns="0" rtlCol="0"/>
        <a:lstStyle xmlns:a="http://schemas.openxmlformats.org/drawingml/2006/main"/>
        <a:p xmlns:a="http://schemas.openxmlformats.org/drawingml/2006/main">
          <a:pPr algn="ctr"/>
          <a:r>
            <a:rPr lang="fr-FR" sz="1400" b="1" dirty="0">
              <a:latin typeface="Tahoma" pitchFamily="34" charset="0"/>
              <a:ea typeface="Tahoma" pitchFamily="34" charset="0"/>
              <a:cs typeface="Tahoma" pitchFamily="34" charset="0"/>
            </a:rPr>
            <a:t>Taux moyens des crédits</a:t>
          </a:r>
          <a:r>
            <a:rPr lang="fr-FR" sz="1400" b="1" baseline="0" dirty="0">
              <a:latin typeface="Tahoma" pitchFamily="34" charset="0"/>
              <a:ea typeface="Tahoma" pitchFamily="34" charset="0"/>
              <a:cs typeface="Tahoma" pitchFamily="34" charset="0"/>
            </a:rPr>
            <a:t> </a:t>
          </a:r>
          <a:r>
            <a:rPr lang="fr-FR" sz="1400" b="1" dirty="0">
              <a:latin typeface="Tahoma" pitchFamily="34" charset="0"/>
              <a:ea typeface="Tahoma" pitchFamily="34" charset="0"/>
              <a:cs typeface="Tahoma" pitchFamily="34" charset="0"/>
            </a:rPr>
            <a:t>d'équipement</a:t>
          </a:r>
        </a:p>
      </cdr:txBody>
    </cdr:sp>
  </cdr:relSizeAnchor>
  <cdr:relSizeAnchor xmlns:cdr="http://schemas.openxmlformats.org/drawingml/2006/chartDrawing">
    <cdr:from>
      <cdr:x>0</cdr:x>
      <cdr:y>0.94368</cdr:y>
    </cdr:from>
    <cdr:to>
      <cdr:x>0.61235</cdr:x>
      <cdr:y>0.99099</cdr:y>
    </cdr:to>
    <cdr:sp macro="" textlink="">
      <cdr:nvSpPr>
        <cdr:cNvPr id="3" name="ZoneTexte 1"/>
        <cdr:cNvSpPr txBox="1"/>
      </cdr:nvSpPr>
      <cdr:spPr>
        <a:xfrm xmlns:a="http://schemas.openxmlformats.org/drawingml/2006/main">
          <a:off x="0" y="2378077"/>
          <a:ext cx="1873791" cy="119218"/>
        </a:xfrm>
        <a:prstGeom xmlns:a="http://schemas.openxmlformats.org/drawingml/2006/main" prst="rect">
          <a:avLst/>
        </a:prstGeom>
      </cdr:spPr>
      <cdr:txBody>
        <a:bodyPr xmlns:a="http://schemas.openxmlformats.org/drawingml/2006/main" wrap="square" lIns="0" tIns="0" rIns="0" bIns="0"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fr-FR" sz="1200" i="1" dirty="0">
              <a:latin typeface="Tahoma" pitchFamily="34" charset="0"/>
              <a:ea typeface="Tahoma" pitchFamily="34" charset="0"/>
              <a:cs typeface="Tahoma" pitchFamily="34" charset="0"/>
            </a:rPr>
            <a:t>Sources : IEDOM,</a:t>
          </a:r>
          <a:r>
            <a:rPr lang="fr-FR" sz="1200" i="1" baseline="0" dirty="0">
              <a:latin typeface="Tahoma" pitchFamily="34" charset="0"/>
              <a:ea typeface="Tahoma" pitchFamily="34" charset="0"/>
              <a:cs typeface="Tahoma" pitchFamily="34" charset="0"/>
            </a:rPr>
            <a:t> Banque de France</a:t>
          </a:r>
          <a:endParaRPr lang="fr-FR" sz="1200" i="1" dirty="0">
            <a:latin typeface="Tahoma" pitchFamily="34" charset="0"/>
            <a:ea typeface="Tahoma" pitchFamily="34" charset="0"/>
            <a:cs typeface="Tahoma" pitchFamily="34" charset="0"/>
          </a:endParaRPr>
        </a:p>
      </cdr:txBody>
    </cdr:sp>
  </cdr:relSizeAnchor>
  <cdr:relSizeAnchor xmlns:cdr="http://schemas.openxmlformats.org/drawingml/2006/chartDrawing">
    <cdr:from>
      <cdr:x>0.02384</cdr:x>
      <cdr:y>0.05252</cdr:y>
    </cdr:from>
    <cdr:to>
      <cdr:x>0.22299</cdr:x>
      <cdr:y>0.1101</cdr:y>
    </cdr:to>
    <cdr:sp macro="" textlink="">
      <cdr:nvSpPr>
        <cdr:cNvPr id="4" name="ZoneTexte 1"/>
        <cdr:cNvSpPr txBox="1"/>
      </cdr:nvSpPr>
      <cdr:spPr>
        <a:xfrm xmlns:a="http://schemas.openxmlformats.org/drawingml/2006/main">
          <a:off x="76583" y="132039"/>
          <a:ext cx="639749" cy="14477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fr-FR" sz="1200" b="0" i="1" dirty="0">
              <a:latin typeface="Tahoma" pitchFamily="34" charset="0"/>
              <a:ea typeface="Tahoma" pitchFamily="34" charset="0"/>
              <a:cs typeface="Tahoma" pitchFamily="34" charset="0"/>
            </a:rPr>
            <a:t>En %</a:t>
          </a:r>
        </a:p>
      </cdr:txBody>
    </cdr:sp>
  </cdr:relSizeAnchor>
</c:userShapes>
</file>

<file path=ppt/drawings/drawing8.xml><?xml version="1.0" encoding="utf-8"?>
<c:userShapes xmlns:c="http://schemas.openxmlformats.org/drawingml/2006/chart">
  <cdr:relSizeAnchor xmlns:cdr="http://schemas.openxmlformats.org/drawingml/2006/chartDrawing">
    <cdr:from>
      <cdr:x>0.12061</cdr:x>
      <cdr:y>0.0118</cdr:y>
    </cdr:from>
    <cdr:to>
      <cdr:x>0.91346</cdr:x>
      <cdr:y>0.14101</cdr:y>
    </cdr:to>
    <cdr:sp macro="" textlink="">
      <cdr:nvSpPr>
        <cdr:cNvPr id="2" name="ZoneTexte 1"/>
        <cdr:cNvSpPr txBox="1"/>
      </cdr:nvSpPr>
      <cdr:spPr>
        <a:xfrm xmlns:a="http://schemas.openxmlformats.org/drawingml/2006/main">
          <a:off x="387448" y="28694"/>
          <a:ext cx="2546951" cy="314206"/>
        </a:xfrm>
        <a:prstGeom xmlns:a="http://schemas.openxmlformats.org/drawingml/2006/main" prst="rect">
          <a:avLst/>
        </a:prstGeom>
      </cdr:spPr>
      <cdr:txBody>
        <a:bodyPr xmlns:a="http://schemas.openxmlformats.org/drawingml/2006/main" vertOverflow="clip" wrap="square" tIns="0" bIns="0" rtlCol="0"/>
        <a:lstStyle xmlns:a="http://schemas.openxmlformats.org/drawingml/2006/main"/>
        <a:p xmlns:a="http://schemas.openxmlformats.org/drawingml/2006/main">
          <a:pPr algn="ctr"/>
          <a:r>
            <a:rPr lang="fr-FR" sz="1400" b="1" dirty="0">
              <a:latin typeface="Tahoma" pitchFamily="34" charset="0"/>
              <a:ea typeface="Tahoma" pitchFamily="34" charset="0"/>
              <a:cs typeface="Tahoma" pitchFamily="34" charset="0"/>
            </a:rPr>
            <a:t>Taux moyens des crédits</a:t>
          </a:r>
          <a:r>
            <a:rPr lang="fr-FR" sz="1400" b="1" baseline="0" dirty="0">
              <a:latin typeface="Tahoma" pitchFamily="34" charset="0"/>
              <a:ea typeface="Tahoma" pitchFamily="34" charset="0"/>
              <a:cs typeface="Tahoma" pitchFamily="34" charset="0"/>
            </a:rPr>
            <a:t> </a:t>
          </a:r>
          <a:r>
            <a:rPr lang="fr-FR" sz="1400" b="1" dirty="0">
              <a:latin typeface="Tahoma" pitchFamily="34" charset="0"/>
              <a:ea typeface="Tahoma" pitchFamily="34" charset="0"/>
              <a:cs typeface="Tahoma" pitchFamily="34" charset="0"/>
            </a:rPr>
            <a:t>de trésorerie</a:t>
          </a:r>
        </a:p>
      </cdr:txBody>
    </cdr:sp>
  </cdr:relSizeAnchor>
  <cdr:relSizeAnchor xmlns:cdr="http://schemas.openxmlformats.org/drawingml/2006/chartDrawing">
    <cdr:from>
      <cdr:x>0</cdr:x>
      <cdr:y>0.94368</cdr:y>
    </cdr:from>
    <cdr:to>
      <cdr:x>0.61235</cdr:x>
      <cdr:y>0.99099</cdr:y>
    </cdr:to>
    <cdr:sp macro="" textlink="">
      <cdr:nvSpPr>
        <cdr:cNvPr id="3" name="ZoneTexte 1"/>
        <cdr:cNvSpPr txBox="1"/>
      </cdr:nvSpPr>
      <cdr:spPr>
        <a:xfrm xmlns:a="http://schemas.openxmlformats.org/drawingml/2006/main">
          <a:off x="0" y="2378077"/>
          <a:ext cx="1873791" cy="119218"/>
        </a:xfrm>
        <a:prstGeom xmlns:a="http://schemas.openxmlformats.org/drawingml/2006/main" prst="rect">
          <a:avLst/>
        </a:prstGeom>
      </cdr:spPr>
      <cdr:txBody>
        <a:bodyPr xmlns:a="http://schemas.openxmlformats.org/drawingml/2006/main" wrap="square" lIns="0" tIns="0" rIns="0" bIns="0"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fr-FR" sz="1200" i="1" dirty="0">
              <a:latin typeface="Tahoma" pitchFamily="34" charset="0"/>
              <a:ea typeface="Tahoma" pitchFamily="34" charset="0"/>
              <a:cs typeface="Tahoma" pitchFamily="34" charset="0"/>
            </a:rPr>
            <a:t>Sources : IEDOM,</a:t>
          </a:r>
          <a:r>
            <a:rPr lang="fr-FR" sz="1200" i="1" baseline="0" dirty="0">
              <a:latin typeface="Tahoma" pitchFamily="34" charset="0"/>
              <a:ea typeface="Tahoma" pitchFamily="34" charset="0"/>
              <a:cs typeface="Tahoma" pitchFamily="34" charset="0"/>
            </a:rPr>
            <a:t> Banque de France</a:t>
          </a:r>
          <a:endParaRPr lang="fr-FR" sz="1200" i="1" dirty="0">
            <a:latin typeface="Tahoma" pitchFamily="34" charset="0"/>
            <a:ea typeface="Tahoma" pitchFamily="34" charset="0"/>
            <a:cs typeface="Tahoma" pitchFamily="34" charset="0"/>
          </a:endParaRPr>
        </a:p>
      </cdr:txBody>
    </cdr:sp>
  </cdr:relSizeAnchor>
  <cdr:relSizeAnchor xmlns:cdr="http://schemas.openxmlformats.org/drawingml/2006/chartDrawing">
    <cdr:from>
      <cdr:x>0.02384</cdr:x>
      <cdr:y>0.05252</cdr:y>
    </cdr:from>
    <cdr:to>
      <cdr:x>0.22299</cdr:x>
      <cdr:y>0.1101</cdr:y>
    </cdr:to>
    <cdr:sp macro="" textlink="">
      <cdr:nvSpPr>
        <cdr:cNvPr id="4" name="ZoneTexte 1"/>
        <cdr:cNvSpPr txBox="1"/>
      </cdr:nvSpPr>
      <cdr:spPr>
        <a:xfrm xmlns:a="http://schemas.openxmlformats.org/drawingml/2006/main">
          <a:off x="76583" y="132039"/>
          <a:ext cx="639749" cy="144770"/>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r>
            <a:rPr lang="fr-FR" sz="1200" b="0" i="1" dirty="0">
              <a:latin typeface="Tahoma" pitchFamily="34" charset="0"/>
              <a:ea typeface="Tahoma" pitchFamily="34" charset="0"/>
              <a:cs typeface="Tahoma" pitchFamily="34" charset="0"/>
            </a:rPr>
            <a:t>En %</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7B9454-0951-4025-8155-A4EC9067E5BC}" type="datetimeFigureOut">
              <a:rPr lang="fr-FR" smtClean="0"/>
              <a:t>30/01/2025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6F6BC1F-ED7B-4262-99B4-B0B3B34790AA}" type="slidenum">
              <a:rPr lang="fr-FR" smtClean="0"/>
              <a:t>‹N°›</a:t>
            </a:fld>
            <a:endParaRPr lang="fr-FR"/>
          </a:p>
        </p:txBody>
      </p:sp>
    </p:spTree>
    <p:extLst>
      <p:ext uri="{BB962C8B-B14F-4D97-AF65-F5344CB8AC3E}">
        <p14:creationId xmlns:p14="http://schemas.microsoft.com/office/powerpoint/2010/main" val="4281558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0F61363-69E3-604C-ADEB-20D08F7C52B2}" type="slidenum">
              <a:rPr lang="fr-FR" smtClean="0"/>
              <a:t>4</a:t>
            </a:fld>
            <a:endParaRPr lang="fr-FR"/>
          </a:p>
        </p:txBody>
      </p:sp>
    </p:spTree>
    <p:extLst>
      <p:ext uri="{BB962C8B-B14F-4D97-AF65-F5344CB8AC3E}">
        <p14:creationId xmlns:p14="http://schemas.microsoft.com/office/powerpoint/2010/main" val="997420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C9B7B-B71C-B64B-8040-54FAD85B00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916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CEB13-1727-A715-EC15-50236E58F28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F0CF009-7E24-2BCA-D2BE-CEA3F81B38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D9CCE95-07C1-6D8F-B82F-BA3813BE8D08}"/>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0989B070-9AFA-4E85-1567-2FE6DD97CC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C9B7B-B71C-B64B-8040-54FAD85B00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5930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 peux trouver les niveaux comparables</a:t>
            </a:r>
            <a:r>
              <a:rPr lang="fr-FR" baseline="0" dirty="0"/>
              <a:t> dans l’Hexagone</a:t>
            </a:r>
            <a:endParaRPr lang="fr-FR" dirty="0"/>
          </a:p>
        </p:txBody>
      </p:sp>
      <p:sp>
        <p:nvSpPr>
          <p:cNvPr id="4" name="Espace réservé du numéro de diapositive 3"/>
          <p:cNvSpPr>
            <a:spLocks noGrp="1"/>
          </p:cNvSpPr>
          <p:nvPr>
            <p:ph type="sldNum" sz="quarter" idx="10"/>
          </p:nvPr>
        </p:nvSpPr>
        <p:spPr/>
        <p:txBody>
          <a:bodyPr/>
          <a:lstStyle/>
          <a:p>
            <a:fld id="{B0F61363-69E3-604C-ADEB-20D08F7C52B2}" type="slidenum">
              <a:rPr lang="fr-FR" smtClean="0"/>
              <a:t>5</a:t>
            </a:fld>
            <a:endParaRPr lang="fr-FR"/>
          </a:p>
        </p:txBody>
      </p:sp>
    </p:spTree>
    <p:extLst>
      <p:ext uri="{BB962C8B-B14F-4D97-AF65-F5344CB8AC3E}">
        <p14:creationId xmlns:p14="http://schemas.microsoft.com/office/powerpoint/2010/main" val="10183427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F2C2E-1A41-4728-BA15-350A6883866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929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Q"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F2C2E-1A41-4728-BA15-350A6883866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3225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Q"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F2C2E-1A41-4728-BA15-350A6883866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015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MQ"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F2C2E-1A41-4728-BA15-350A6883866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0172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F2C2E-1A41-4728-BA15-350A6883866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4024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MQ"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F2C2E-1A41-4728-BA15-350A6883866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1790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MQ"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F2C2E-1A41-4728-BA15-350A6883866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292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Intensité=</a:t>
            </a:r>
            <a:r>
              <a:rPr lang="fr-FR" sz="1200" kern="1200" dirty="0">
                <a:solidFill>
                  <a:schemeClr val="tx1"/>
                </a:solidFill>
                <a:effectLst/>
                <a:latin typeface="+mn-lt"/>
                <a:ea typeface="+mn-ea"/>
                <a:cs typeface="+mn-cs"/>
              </a:rPr>
              <a:t>calculée par le ratio part montant / part valeur ajoutée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Comparativement à leur niveau pré-crise, les crédits d’exploitation ont progressé de 560 millions tout au long de l’année 2020 (+140 %), tandis que les </a:t>
            </a:r>
            <a:r>
              <a:rPr lang="fr-FR" sz="1200" b="1" kern="1200" dirty="0">
                <a:solidFill>
                  <a:schemeClr val="tx1"/>
                </a:solidFill>
                <a:effectLst/>
                <a:latin typeface="+mn-lt"/>
                <a:ea typeface="+mn-ea"/>
                <a:cs typeface="+mn-cs"/>
              </a:rPr>
              <a:t>actifs bancaires</a:t>
            </a:r>
            <a:r>
              <a:rPr lang="fr-FR" sz="1200" kern="1200" dirty="0">
                <a:solidFill>
                  <a:schemeClr val="tx1"/>
                </a:solidFill>
                <a:effectLst/>
                <a:latin typeface="+mn-lt"/>
                <a:ea typeface="+mn-ea"/>
                <a:cs typeface="+mn-cs"/>
              </a:rPr>
              <a:t> des entreprises se sont renforcés de 775 millions d’euros sur la période (+34 %), témoignant ainsi d’une faible consommation des PGE.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10"/>
          </p:nvPr>
        </p:nvSpPr>
        <p:spPr/>
        <p:txBody>
          <a:bodyPr/>
          <a:lstStyle/>
          <a:p>
            <a:fld id="{B0F61363-69E3-604C-ADEB-20D08F7C52B2}" type="slidenum">
              <a:rPr lang="fr-FR" smtClean="0"/>
              <a:t>6</a:t>
            </a:fld>
            <a:endParaRPr lang="fr-FR"/>
          </a:p>
        </p:txBody>
      </p:sp>
    </p:spTree>
    <p:extLst>
      <p:ext uri="{BB962C8B-B14F-4D97-AF65-F5344CB8AC3E}">
        <p14:creationId xmlns:p14="http://schemas.microsoft.com/office/powerpoint/2010/main" val="2949887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MQ"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F2C2E-1A41-4728-BA15-350A6883866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2055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AIDE AU FRET BO KAY: un dossier unique pour les années 2023 – 2024 avant le 31 mars 2025. Pour les années suivantes, un dossier annuel devra être déposé avant le 30 juin de l'année en cours.</a:t>
            </a:r>
            <a:endParaRPr lang="fr-MQ"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F2C2E-1A41-4728-BA15-350A6883866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6189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MQ"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F2C2E-1A41-4728-BA15-350A6883866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550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MQ"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F2C2E-1A41-4728-BA15-350A6883866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57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F2C2E-1A41-4728-BA15-350A6883866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9480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F2C2E-1A41-4728-BA15-350A6883866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58791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F2C2E-1A41-4728-BA15-350A6883866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56220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DBC08B-D957-40C8-852F-349B2411DAAE}"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9661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1FD8A-28C8-4B6D-A5EA-743962256E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Des obligations à respecter</a:t>
            </a:r>
          </a:p>
        </p:txBody>
      </p:sp>
    </p:spTree>
    <p:extLst>
      <p:ext uri="{BB962C8B-B14F-4D97-AF65-F5344CB8AC3E}">
        <p14:creationId xmlns:p14="http://schemas.microsoft.com/office/powerpoint/2010/main" val="3037086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Rappel du bloc cité</a:t>
            </a:r>
            <a:r>
              <a:rPr lang="fr-FR" baseline="0" dirty="0"/>
              <a:t> plus haut </a:t>
            </a:r>
          </a:p>
          <a:p>
            <a:r>
              <a:rPr lang="fr-FR" baseline="0" dirty="0"/>
              <a:t>Positionnement en pied ou en bas de page</a:t>
            </a:r>
          </a:p>
          <a:p>
            <a:endParaRPr lang="fr-FR" baseline="0" dirty="0"/>
          </a:p>
          <a:p>
            <a:pPr defTabSz="913211">
              <a:defRPr/>
            </a:pPr>
            <a:r>
              <a:rPr lang="fr-FR" sz="1200" dirty="0"/>
              <a:t>Tous vos supports d’information et de communication en lien avec le projet cofinancé doivent intégrer le bloc marque quel que soit le média utilisé</a:t>
            </a:r>
            <a:r>
              <a:rPr lang="fr-FR" dirty="0"/>
              <a:t>.</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1FD8A-28C8-4B6D-A5EA-743962256E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Des obligations à respecter</a:t>
            </a:r>
          </a:p>
        </p:txBody>
      </p:sp>
    </p:spTree>
    <p:extLst>
      <p:ext uri="{BB962C8B-B14F-4D97-AF65-F5344CB8AC3E}">
        <p14:creationId xmlns:p14="http://schemas.microsoft.com/office/powerpoint/2010/main" val="552680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5C2FFE3-8DE9-4D0E-A7C6-3219EFE6B5EE}" type="slidenum">
              <a:rPr lang="fr-FR" smtClean="0"/>
              <a:pPr>
                <a:defRPr/>
              </a:pPr>
              <a:t>7</a:t>
            </a:fld>
            <a:endParaRPr lang="fr-FR"/>
          </a:p>
        </p:txBody>
      </p:sp>
    </p:spTree>
    <p:extLst>
      <p:ext uri="{BB962C8B-B14F-4D97-AF65-F5344CB8AC3E}">
        <p14:creationId xmlns:p14="http://schemas.microsoft.com/office/powerpoint/2010/main" val="5347191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lvl="0" eaLnBrk="0" fontAlgn="base" hangingPunct="0">
              <a:spcBef>
                <a:spcPct val="0"/>
              </a:spcBef>
              <a:spcAft>
                <a:spcPct val="0"/>
              </a:spcAft>
            </a:pPr>
            <a:r>
              <a:rPr lang="fr-FR" altLang="fr-FR" sz="1200" dirty="0"/>
              <a:t>Pour tous site internet dédié à la réalisation du projet, visibilité obligatoire dès la page d’accueil des : </a:t>
            </a:r>
          </a:p>
          <a:p>
            <a:pPr marL="342454" indent="-342454" defTabSz="913211" eaLnBrk="0" fontAlgn="base" hangingPunct="0">
              <a:spcBef>
                <a:spcPct val="0"/>
              </a:spcBef>
              <a:spcAft>
                <a:spcPct val="0"/>
              </a:spcAft>
              <a:buFont typeface="Arial" panose="020B0604020202020204" pitchFamily="34" charset="0"/>
              <a:buChar char="•"/>
            </a:pPr>
            <a:r>
              <a:rPr lang="fr-FR" altLang="fr-FR" sz="1200" dirty="0"/>
              <a:t>Logo, </a:t>
            </a:r>
          </a:p>
          <a:p>
            <a:pPr marL="342454" indent="-342454" defTabSz="913211" eaLnBrk="0" fontAlgn="base" hangingPunct="0">
              <a:spcBef>
                <a:spcPct val="0"/>
              </a:spcBef>
              <a:spcAft>
                <a:spcPct val="0"/>
              </a:spcAft>
              <a:buFont typeface="Arial" panose="020B0604020202020204" pitchFamily="34" charset="0"/>
              <a:buChar char="•"/>
            </a:pPr>
            <a:r>
              <a:rPr lang="fr-FR" altLang="fr-FR" sz="1200" dirty="0"/>
              <a:t>Emblème </a:t>
            </a:r>
          </a:p>
          <a:p>
            <a:pPr marL="342454" indent="-342454" defTabSz="913211" eaLnBrk="0" fontAlgn="base" hangingPunct="0">
              <a:spcBef>
                <a:spcPct val="0"/>
              </a:spcBef>
              <a:spcAft>
                <a:spcPct val="0"/>
              </a:spcAft>
              <a:buFont typeface="Arial" panose="020B0604020202020204" pitchFamily="34" charset="0"/>
              <a:buChar char="•"/>
            </a:pPr>
            <a:r>
              <a:rPr lang="fr-FR" altLang="fr-FR" sz="1200" dirty="0"/>
              <a:t>Mention.</a:t>
            </a:r>
          </a:p>
          <a:p>
            <a:endParaRPr lang="fr-FR" dirty="0"/>
          </a:p>
          <a:p>
            <a:endParaRPr lang="fr-FR" dirty="0"/>
          </a:p>
          <a:p>
            <a:r>
              <a:rPr lang="fr-FR" dirty="0"/>
              <a:t>• s'il est dédié à la mise en œuvre de votre projet cofinancé, le bloc marque doit apparaître directement en page d’accueil, </a:t>
            </a:r>
          </a:p>
          <a:p>
            <a:endParaRPr lang="fr-FR" dirty="0"/>
          </a:p>
          <a:p>
            <a:r>
              <a:rPr lang="fr-FR" dirty="0"/>
              <a:t>• si le projet cofinancé par l’Europe est un projet parmi d’autres, il est nécessaire de créer une rubrique ou une page dédiée et d’y faire figurer le bloc marque. </a:t>
            </a:r>
          </a:p>
          <a:p>
            <a:pPr defTabSz="913211">
              <a:defRPr/>
            </a:pPr>
            <a:r>
              <a:rPr lang="fr-FR" sz="1200" dirty="0"/>
              <a:t>Si le projet n'est qu’un élément du site internet, il doit être présenté dans une page ou une rubrique.</a:t>
            </a:r>
          </a:p>
          <a:p>
            <a:endParaRPr lang="fr-FR" dirty="0"/>
          </a:p>
          <a:p>
            <a:endParaRPr lang="fr-FR" dirty="0"/>
          </a:p>
          <a:p>
            <a:r>
              <a:rPr lang="fr-FR" dirty="0"/>
              <a:t>Dans les deux cas, l’emblème et la mention de l’Union européenne doivent être visibles immédiatement, sans avoir besoin de faire défiler la page</a:t>
            </a:r>
            <a:r>
              <a:rPr lang="fr-FR" altLang="fr-FR" sz="1200" dirty="0"/>
              <a:t>s</a:t>
            </a:r>
          </a:p>
          <a:p>
            <a:endParaRPr lang="fr-FR" sz="1200" dirty="0"/>
          </a:p>
          <a:p>
            <a:pPr defTabSz="913211">
              <a:defRPr/>
            </a:pPr>
            <a:r>
              <a:rPr lang="fr-FR" altLang="fr-FR" sz="1200" dirty="0"/>
              <a:t>Les résultats obtenus doivent également faire l’objet d’une communication (indicateurs de réalisation et de résultat).</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1FD8A-28C8-4B6D-A5EA-743962256E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Des obligations à respecter</a:t>
            </a:r>
          </a:p>
        </p:txBody>
      </p:sp>
    </p:spTree>
    <p:extLst>
      <p:ext uri="{BB962C8B-B14F-4D97-AF65-F5344CB8AC3E}">
        <p14:creationId xmlns:p14="http://schemas.microsoft.com/office/powerpoint/2010/main" val="62978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684908">
              <a:defRPr/>
            </a:pPr>
            <a:r>
              <a:rPr lang="fr-FR" sz="1200" dirty="0"/>
              <a:t>la plaque ou le panneau d'affichage doit être placé dans un lieu accessible au public et facilement visible. Il est fortement recommandé que les projets installent un panneau d'affichage durable ou une plaque de taille significative sur l'infrastructure ou la construction, ou (si ce n'est pas possible) à un endroit proche, également accessible et visible du public.</a:t>
            </a: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1FD8A-28C8-4B6D-A5EA-743962256E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Des obligations à respecter</a:t>
            </a:r>
          </a:p>
        </p:txBody>
      </p:sp>
    </p:spTree>
    <p:extLst>
      <p:ext uri="{BB962C8B-B14F-4D97-AF65-F5344CB8AC3E}">
        <p14:creationId xmlns:p14="http://schemas.microsoft.com/office/powerpoint/2010/main" val="32752949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Rappel du bloc cité</a:t>
            </a:r>
            <a:r>
              <a:rPr lang="fr-FR" baseline="0" dirty="0"/>
              <a:t> plus haut </a:t>
            </a:r>
          </a:p>
          <a:p>
            <a:r>
              <a:rPr lang="fr-FR" baseline="0" dirty="0"/>
              <a:t>Positionnement en pied ou en bas de page</a:t>
            </a:r>
          </a:p>
          <a:p>
            <a:endParaRPr lang="fr-FR" baseline="0" dirty="0"/>
          </a:p>
          <a:p>
            <a:pPr defTabSz="913211">
              <a:defRPr/>
            </a:pPr>
            <a:r>
              <a:rPr lang="fr-FR" sz="1200" dirty="0"/>
              <a:t>Selon la nature de l’opération, le montant et le Fonds européen concerné, vous êtes dans l’obligation de mettre en place un affichage pendant et à la suite de la réalisation de l’opération dans un lieu visible du public (hall d’accueil, entrée du bâtiment, site des travaux, entrée d’un chemin d’accès...), répondant à des critères précis, selon trois formats : affiche, panneau, plaque.</a:t>
            </a:r>
            <a:endParaRPr lang="fr-FR" sz="1600"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1FD8A-28C8-4B6D-A5EA-743962256E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Des obligations à respecter</a:t>
            </a:r>
          </a:p>
        </p:txBody>
      </p:sp>
    </p:spTree>
    <p:extLst>
      <p:ext uri="{BB962C8B-B14F-4D97-AF65-F5344CB8AC3E}">
        <p14:creationId xmlns:p14="http://schemas.microsoft.com/office/powerpoint/2010/main" val="35280859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Rappel du bloc cité</a:t>
            </a:r>
            <a:r>
              <a:rPr lang="fr-FR" baseline="0" dirty="0"/>
              <a:t> plus haut </a:t>
            </a:r>
          </a:p>
          <a:p>
            <a:r>
              <a:rPr lang="fr-FR" baseline="0" dirty="0"/>
              <a:t>Positionnement en pied ou en bas de page</a:t>
            </a:r>
          </a:p>
          <a:p>
            <a:endParaRPr lang="fr-FR" baseline="0" dirty="0"/>
          </a:p>
          <a:p>
            <a:pPr defTabSz="913211">
              <a:defRPr/>
            </a:pPr>
            <a:r>
              <a:rPr lang="fr-FR" sz="1200" dirty="0"/>
              <a:t>Si le projet porte sur des équipements, vous devez les identifier en y apposant des autocollants de l’Europe</a:t>
            </a:r>
            <a:endParaRPr lang="fr-FR" sz="1600"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561FD8A-28C8-4B6D-A5EA-743962256E4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e l'en-tête 4"/>
          <p:cNvSpPr>
            <a:spLocks noGrp="1"/>
          </p:cNvSpPr>
          <p:nvPr>
            <p:ph type="hd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t>Des obligations à respecter</a:t>
            </a:r>
          </a:p>
        </p:txBody>
      </p:sp>
    </p:spTree>
    <p:extLst>
      <p:ext uri="{BB962C8B-B14F-4D97-AF65-F5344CB8AC3E}">
        <p14:creationId xmlns:p14="http://schemas.microsoft.com/office/powerpoint/2010/main" val="3658651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CF2C2E-1A41-4728-BA15-350A6883866F}"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47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lgn="just">
              <a:buFont typeface="Arial" panose="020B0604020202020204" pitchFamily="34" charset="0"/>
              <a:buChar char="•"/>
            </a:pPr>
            <a:r>
              <a:rPr lang="fr-FR" dirty="0"/>
              <a:t>Crédits d’exploitation -17% depuis 2021, mais +79% hors crédits de trésorerie</a:t>
            </a:r>
          </a:p>
        </p:txBody>
      </p:sp>
      <p:sp>
        <p:nvSpPr>
          <p:cNvPr id="4" name="Espace réservé du numéro de diapositive 3"/>
          <p:cNvSpPr>
            <a:spLocks noGrp="1"/>
          </p:cNvSpPr>
          <p:nvPr>
            <p:ph type="sldNum" sz="quarter" idx="10"/>
          </p:nvPr>
        </p:nvSpPr>
        <p:spPr/>
        <p:txBody>
          <a:bodyPr/>
          <a:lstStyle/>
          <a:p>
            <a:pPr>
              <a:defRPr/>
            </a:pPr>
            <a:fld id="{25C2FFE3-8DE9-4D0E-A7C6-3219EFE6B5EE}" type="slidenum">
              <a:rPr lang="fr-FR" smtClean="0"/>
              <a:pPr>
                <a:defRPr/>
              </a:pPr>
              <a:t>8</a:t>
            </a:fld>
            <a:endParaRPr lang="fr-FR"/>
          </a:p>
        </p:txBody>
      </p:sp>
    </p:spTree>
    <p:extLst>
      <p:ext uri="{BB962C8B-B14F-4D97-AF65-F5344CB8AC3E}">
        <p14:creationId xmlns:p14="http://schemas.microsoft.com/office/powerpoint/2010/main" val="37287931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25C2FFE3-8DE9-4D0E-A7C6-3219EFE6B5EE}" type="slidenum">
              <a:rPr lang="fr-FR" smtClean="0"/>
              <a:pPr>
                <a:defRPr/>
              </a:pPr>
              <a:t>9</a:t>
            </a:fld>
            <a:endParaRPr lang="fr-FR"/>
          </a:p>
        </p:txBody>
      </p:sp>
    </p:spTree>
    <p:extLst>
      <p:ext uri="{BB962C8B-B14F-4D97-AF65-F5344CB8AC3E}">
        <p14:creationId xmlns:p14="http://schemas.microsoft.com/office/powerpoint/2010/main" val="8581314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Espace réservé de l'image des diapositives 1">
            <a:extLst>
              <a:ext uri="{FF2B5EF4-FFF2-40B4-BE49-F238E27FC236}">
                <a16:creationId xmlns:a16="http://schemas.microsoft.com/office/drawing/2014/main" id="{312398AB-624D-556B-8C09-8E76FA8CD0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Espace réservé des notes 2">
            <a:extLst>
              <a:ext uri="{FF2B5EF4-FFF2-40B4-BE49-F238E27FC236}">
                <a16:creationId xmlns:a16="http://schemas.microsoft.com/office/drawing/2014/main" id="{4E5B5279-CC51-3C7A-757D-C7F7C62BA0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FR" altLang="fr-FR"/>
          </a:p>
        </p:txBody>
      </p:sp>
      <p:sp>
        <p:nvSpPr>
          <p:cNvPr id="125956" name="Espace réservé du numéro de diapositive 3">
            <a:extLst>
              <a:ext uri="{FF2B5EF4-FFF2-40B4-BE49-F238E27FC236}">
                <a16:creationId xmlns:a16="http://schemas.microsoft.com/office/drawing/2014/main" id="{F85A191A-A4DD-D6D0-392D-8A71868235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28650">
              <a:defRPr>
                <a:solidFill>
                  <a:schemeClr val="tx1"/>
                </a:solidFill>
                <a:latin typeface="Arial" panose="020B0604020202020204" pitchFamily="34" charset="0"/>
              </a:defRPr>
            </a:lvl1pPr>
            <a:lvl2pPr marL="742950" indent="-285750" defTabSz="628650">
              <a:defRPr>
                <a:solidFill>
                  <a:schemeClr val="tx1"/>
                </a:solidFill>
                <a:latin typeface="Arial" panose="020B0604020202020204" pitchFamily="34" charset="0"/>
              </a:defRPr>
            </a:lvl2pPr>
            <a:lvl3pPr marL="1143000" indent="-228600" defTabSz="628650">
              <a:defRPr>
                <a:solidFill>
                  <a:schemeClr val="tx1"/>
                </a:solidFill>
                <a:latin typeface="Arial" panose="020B0604020202020204" pitchFamily="34" charset="0"/>
              </a:defRPr>
            </a:lvl3pPr>
            <a:lvl4pPr marL="1600200" indent="-228600" defTabSz="628650">
              <a:defRPr>
                <a:solidFill>
                  <a:schemeClr val="tx1"/>
                </a:solidFill>
                <a:latin typeface="Arial" panose="020B0604020202020204" pitchFamily="34" charset="0"/>
              </a:defRPr>
            </a:lvl4pPr>
            <a:lvl5pPr marL="2057400" indent="-228600" defTabSz="628650">
              <a:defRPr>
                <a:solidFill>
                  <a:schemeClr val="tx1"/>
                </a:solidFill>
                <a:latin typeface="Arial" panose="020B0604020202020204" pitchFamily="34" charset="0"/>
              </a:defRPr>
            </a:lvl5pPr>
            <a:lvl6pPr marL="2514600" indent="-228600" defTabSz="628650" eaLnBrk="0" fontAlgn="base" hangingPunct="0">
              <a:spcBef>
                <a:spcPct val="0"/>
              </a:spcBef>
              <a:spcAft>
                <a:spcPct val="0"/>
              </a:spcAft>
              <a:defRPr>
                <a:solidFill>
                  <a:schemeClr val="tx1"/>
                </a:solidFill>
                <a:latin typeface="Arial" panose="020B0604020202020204" pitchFamily="34" charset="0"/>
              </a:defRPr>
            </a:lvl6pPr>
            <a:lvl7pPr marL="2971800" indent="-228600" defTabSz="628650" eaLnBrk="0" fontAlgn="base" hangingPunct="0">
              <a:spcBef>
                <a:spcPct val="0"/>
              </a:spcBef>
              <a:spcAft>
                <a:spcPct val="0"/>
              </a:spcAft>
              <a:defRPr>
                <a:solidFill>
                  <a:schemeClr val="tx1"/>
                </a:solidFill>
                <a:latin typeface="Arial" panose="020B0604020202020204" pitchFamily="34" charset="0"/>
              </a:defRPr>
            </a:lvl7pPr>
            <a:lvl8pPr marL="3429000" indent="-228600" defTabSz="628650" eaLnBrk="0" fontAlgn="base" hangingPunct="0">
              <a:spcBef>
                <a:spcPct val="0"/>
              </a:spcBef>
              <a:spcAft>
                <a:spcPct val="0"/>
              </a:spcAft>
              <a:defRPr>
                <a:solidFill>
                  <a:schemeClr val="tx1"/>
                </a:solidFill>
                <a:latin typeface="Arial" panose="020B0604020202020204" pitchFamily="34" charset="0"/>
              </a:defRPr>
            </a:lvl8pPr>
            <a:lvl9pPr marL="3886200" indent="-228600" defTabSz="6286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628650" rtl="0" eaLnBrk="1" fontAlgn="auto" latinLnBrk="0" hangingPunct="1">
              <a:lnSpc>
                <a:spcPct val="100000"/>
              </a:lnSpc>
              <a:spcBef>
                <a:spcPts val="0"/>
              </a:spcBef>
              <a:spcAft>
                <a:spcPts val="0"/>
              </a:spcAft>
              <a:buClrTx/>
              <a:buSzTx/>
              <a:buFontTx/>
              <a:buNone/>
              <a:tabLst/>
              <a:defRPr/>
            </a:pPr>
            <a:fld id="{400D2838-90F5-49A5-969D-8EF2D0B51B29}" type="slidenum">
              <a:rPr kumimoji="0" lang="fr-FR" altLang="fr-FR" sz="9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628650" rtl="0" eaLnBrk="1" fontAlgn="auto" latinLnBrk="0" hangingPunct="1">
                <a:lnSpc>
                  <a:spcPct val="100000"/>
                </a:lnSpc>
                <a:spcBef>
                  <a:spcPts val="0"/>
                </a:spcBef>
                <a:spcAft>
                  <a:spcPts val="0"/>
                </a:spcAft>
                <a:buClrTx/>
                <a:buSzTx/>
                <a:buFontTx/>
                <a:buNone/>
                <a:tabLst/>
                <a:defRPr/>
              </a:pPr>
              <a:t>19</a:t>
            </a:fld>
            <a:endParaRPr kumimoji="0" lang="fr-FR" altLang="fr-FR" sz="9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C9B7B-B71C-B64B-8040-54FAD85B00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8159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CCEB13-1727-A715-EC15-50236E58F28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F0CF009-7E24-2BCA-D2BE-CEA3F81B38E5}"/>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D9CCE95-07C1-6D8F-B82F-BA3813BE8D08}"/>
              </a:ext>
            </a:extLst>
          </p:cNvPr>
          <p:cNvSpPr>
            <a:spLocks noGrp="1"/>
          </p:cNvSpPr>
          <p:nvPr>
            <p:ph type="body" idx="1"/>
          </p:nvPr>
        </p:nvSpPr>
        <p:spPr/>
        <p:txBody>
          <a:bodyPr/>
          <a:lstStyle/>
          <a:p>
            <a:endParaRPr lang="en-GB"/>
          </a:p>
        </p:txBody>
      </p:sp>
      <p:sp>
        <p:nvSpPr>
          <p:cNvPr id="4" name="Espace réservé du numéro de diapositive 3">
            <a:extLst>
              <a:ext uri="{FF2B5EF4-FFF2-40B4-BE49-F238E27FC236}">
                <a16:creationId xmlns:a16="http://schemas.microsoft.com/office/drawing/2014/main" id="{0989B070-9AFA-4E85-1567-2FE6DD97CC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9C9B7B-B71C-B64B-8040-54FAD85B007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1254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5.xml"/><Relationship Id="rId4" Type="http://schemas.openxmlformats.org/officeDocument/2006/relationships/image" Target="../media/image26.sv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7.png"/><Relationship Id="rId1" Type="http://schemas.openxmlformats.org/officeDocument/2006/relationships/slideMaster" Target="../slideMasters/slideMaster5.xml"/><Relationship Id="rId5" Type="http://schemas.openxmlformats.org/officeDocument/2006/relationships/image" Target="../media/image28.png"/><Relationship Id="rId4" Type="http://schemas.openxmlformats.org/officeDocument/2006/relationships/image" Target="../media/image26.sv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5.xml"/><Relationship Id="rId4" Type="http://schemas.openxmlformats.org/officeDocument/2006/relationships/image" Target="../media/image31.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ED69555-EE48-4B19-812B-4E1068DBF976}"/>
              </a:ext>
            </a:extLst>
          </p:cNvPr>
          <p:cNvSpPr/>
          <p:nvPr/>
        </p:nvSpPr>
        <p:spPr>
          <a:xfrm>
            <a:off x="7573754" y="0"/>
            <a:ext cx="4618246"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57">
            <a:extLst>
              <a:ext uri="{FF2B5EF4-FFF2-40B4-BE49-F238E27FC236}">
                <a16:creationId xmlns:a16="http://schemas.microsoft.com/office/drawing/2014/main" id="{57AEB73D-F521-4B19-820F-12DB6BCC8406}"/>
              </a:ext>
            </a:extLst>
          </p:cNvPr>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sp>
        <p:nvSpPr>
          <p:cNvPr id="2" name="Title 1"/>
          <p:cNvSpPr>
            <a:spLocks noGrp="1"/>
          </p:cNvSpPr>
          <p:nvPr>
            <p:ph type="ctrTitle"/>
          </p:nvPr>
        </p:nvSpPr>
        <p:spPr>
          <a:xfrm>
            <a:off x="855388" y="863068"/>
            <a:ext cx="6007691" cy="4985916"/>
          </a:xfrm>
        </p:spPr>
        <p:txBody>
          <a:bodyPr anchor="ctr">
            <a:noAutofit/>
          </a:bodyPr>
          <a:lstStyle>
            <a:lvl1pPr algn="l">
              <a:lnSpc>
                <a:spcPct val="125000"/>
              </a:lnSpc>
              <a:defRPr sz="6000" b="0" cap="all" spc="150" baseline="0">
                <a:solidFill>
                  <a:schemeClr val="tx1">
                    <a:lumMod val="75000"/>
                    <a:lumOff val="25000"/>
                  </a:schemeClr>
                </a:solidFill>
              </a:defRPr>
            </a:lvl1pPr>
          </a:lstStyle>
          <a:p>
            <a:r>
              <a:rPr lang="en-US"/>
              <a:t>Click to edit Master title style</a:t>
            </a:r>
          </a:p>
        </p:txBody>
      </p:sp>
      <p:sp>
        <p:nvSpPr>
          <p:cNvPr id="3" name="Subtitle 2"/>
          <p:cNvSpPr>
            <a:spLocks noGrp="1"/>
          </p:cNvSpPr>
          <p:nvPr>
            <p:ph type="subTitle" idx="1"/>
          </p:nvPr>
        </p:nvSpPr>
        <p:spPr>
          <a:xfrm>
            <a:off x="8197352" y="863068"/>
            <a:ext cx="3351729" cy="5120069"/>
          </a:xfrm>
        </p:spPr>
        <p:txBody>
          <a:bodyPr anchor="ctr">
            <a:normAutofit/>
          </a:bodyPr>
          <a:lstStyle>
            <a:lvl1pPr marL="0" indent="0" algn="l">
              <a:lnSpc>
                <a:spcPct val="150000"/>
              </a:lnSpc>
              <a:buNone/>
              <a:defRPr sz="2400" b="0" cap="none" baseline="0">
                <a:solidFill>
                  <a:schemeClr val="tx1">
                    <a:lumMod val="85000"/>
                    <a:lumOff val="1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Rectangle 6">
            <a:extLst>
              <a:ext uri="{FF2B5EF4-FFF2-40B4-BE49-F238E27FC236}">
                <a16:creationId xmlns:a16="http://schemas.microsoft.com/office/drawing/2014/main" id="{6B72EEBA-3A5D-41CE-8465-A45A0F65674E}"/>
              </a:ext>
            </a:extLst>
          </p:cNvPr>
          <p:cNvSpPr/>
          <p:nvPr/>
        </p:nvSpPr>
        <p:spPr>
          <a:xfrm rot="5400000">
            <a:off x="410121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12">
            <a:extLst>
              <a:ext uri="{FF2B5EF4-FFF2-40B4-BE49-F238E27FC236}">
                <a16:creationId xmlns:a16="http://schemas.microsoft.com/office/drawing/2014/main" id="{79F4CF2F-CDFA-4A37-837C-819D5238EAB4}"/>
              </a:ext>
            </a:extLst>
          </p:cNvPr>
          <p:cNvSpPr>
            <a:spLocks noGrp="1"/>
          </p:cNvSpPr>
          <p:nvPr>
            <p:ph type="dt" sz="half" idx="10"/>
          </p:nvPr>
        </p:nvSpPr>
        <p:spPr>
          <a:xfrm>
            <a:off x="8197353" y="6309360"/>
            <a:ext cx="2151134" cy="457200"/>
          </a:xfrm>
        </p:spPr>
        <p:txBody>
          <a:bodyPr/>
          <a:lstStyle/>
          <a:p>
            <a:pPr algn="l"/>
            <a:fld id="{0DCFB061-4267-4D9F-8017-6F550D3068DF}" type="datetime1">
              <a:rPr lang="en-US" smtClean="0"/>
              <a:t>1/30/2025</a:t>
            </a:fld>
            <a:endParaRPr lang="en-US"/>
          </a:p>
        </p:txBody>
      </p:sp>
      <p:sp>
        <p:nvSpPr>
          <p:cNvPr id="15" name="Footer Placeholder 14">
            <a:extLst>
              <a:ext uri="{FF2B5EF4-FFF2-40B4-BE49-F238E27FC236}">
                <a16:creationId xmlns:a16="http://schemas.microsoft.com/office/drawing/2014/main" id="{CFECE62A-61A4-407D-8F0B-D459CD977C75}"/>
              </a:ext>
            </a:extLst>
          </p:cNvPr>
          <p:cNvSpPr>
            <a:spLocks noGrp="1"/>
          </p:cNvSpPr>
          <p:nvPr>
            <p:ph type="ftr" sz="quarter" idx="11"/>
          </p:nvPr>
        </p:nvSpPr>
        <p:spPr>
          <a:xfrm>
            <a:off x="855388" y="6309360"/>
            <a:ext cx="6007691" cy="457200"/>
          </a:xfrm>
        </p:spPr>
        <p:txBody>
          <a:bodyPr/>
          <a:lstStyle>
            <a:lvl1pPr algn="r">
              <a:defRPr/>
            </a:lvl1pPr>
          </a:lstStyle>
          <a:p>
            <a:pPr algn="l"/>
            <a:endParaRPr lang="en-US"/>
          </a:p>
        </p:txBody>
      </p:sp>
      <p:sp>
        <p:nvSpPr>
          <p:cNvPr id="27" name="Slide Number Placeholder 26">
            <a:extLst>
              <a:ext uri="{FF2B5EF4-FFF2-40B4-BE49-F238E27FC236}">
                <a16:creationId xmlns:a16="http://schemas.microsoft.com/office/drawing/2014/main" id="{99FE60A9-FE2A-451F-9244-60FCE7FE9AD7}"/>
              </a:ext>
            </a:extLst>
          </p:cNvPr>
          <p:cNvSpPr>
            <a:spLocks noGrp="1"/>
          </p:cNvSpPr>
          <p:nvPr>
            <p:ph type="sldNum" sz="quarter" idx="12"/>
          </p:nvPr>
        </p:nvSpPr>
        <p:spPr/>
        <p:txBody>
          <a:bodyPr/>
          <a:lstStyle/>
          <a:p>
            <a:fld id="{FAEF9944-A4F6-4C59-AEBD-678D6480B8EA}" type="slidenum">
              <a:rPr lang="en-US" smtClean="0"/>
              <a:pPr/>
              <a:t>‹N°›</a:t>
            </a:fld>
            <a:endParaRPr lang="en-US"/>
          </a:p>
        </p:txBody>
      </p:sp>
    </p:spTree>
    <p:extLst>
      <p:ext uri="{BB962C8B-B14F-4D97-AF65-F5344CB8AC3E}">
        <p14:creationId xmlns:p14="http://schemas.microsoft.com/office/powerpoint/2010/main" val="2989969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141BC61-5547-4A60-8DA1-6699760D9972}" type="datetime1">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dirty="0"/>
              <a:t>‹N°›</a:t>
            </a:fld>
            <a:endParaRPr lang="en-US"/>
          </a:p>
        </p:txBody>
      </p:sp>
    </p:spTree>
    <p:extLst>
      <p:ext uri="{BB962C8B-B14F-4D97-AF65-F5344CB8AC3E}">
        <p14:creationId xmlns:p14="http://schemas.microsoft.com/office/powerpoint/2010/main" val="19071069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r>
              <a:rPr lang="fr-FR"/>
              <a:t>3 avril 2024</a:t>
            </a:r>
          </a:p>
        </p:txBody>
      </p:sp>
      <p:sp>
        <p:nvSpPr>
          <p:cNvPr id="4" name="Espace réservé du pied de page 3"/>
          <p:cNvSpPr>
            <a:spLocks noGrp="1"/>
          </p:cNvSpPr>
          <p:nvPr>
            <p:ph type="ftr" sz="quarter" idx="11"/>
          </p:nvPr>
        </p:nvSpPr>
        <p:spPr/>
        <p:txBody>
          <a:bodyPr/>
          <a:lstStyle/>
          <a:p>
            <a:endParaRPr lang="fr-FR" dirty="0"/>
          </a:p>
        </p:txBody>
      </p:sp>
      <p:sp>
        <p:nvSpPr>
          <p:cNvPr id="5" name="Espace réservé du numéro de diapositive 4"/>
          <p:cNvSpPr>
            <a:spLocks noGrp="1"/>
          </p:cNvSpPr>
          <p:nvPr>
            <p:ph type="sldNum" sz="quarter" idx="12"/>
          </p:nvPr>
        </p:nvSpPr>
        <p:spPr/>
        <p:txBody>
          <a:bodyPr/>
          <a:lstStyle/>
          <a:p>
            <a:fld id="{AE935E7A-FA22-4CDC-81E3-1525874A2A20}" type="slidenum">
              <a:rPr lang="fr-FR" smtClean="0"/>
              <a:t>‹N°›</a:t>
            </a:fld>
            <a:endParaRPr lang="fr-FR"/>
          </a:p>
        </p:txBody>
      </p:sp>
    </p:spTree>
    <p:extLst>
      <p:ext uri="{BB962C8B-B14F-4D97-AF65-F5344CB8AC3E}">
        <p14:creationId xmlns:p14="http://schemas.microsoft.com/office/powerpoint/2010/main" val="249627282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3 avril 2024</a:t>
            </a:r>
          </a:p>
        </p:txBody>
      </p:sp>
      <p:sp>
        <p:nvSpPr>
          <p:cNvPr id="3" name="Espace réservé du pied de page 2"/>
          <p:cNvSpPr>
            <a:spLocks noGrp="1"/>
          </p:cNvSpPr>
          <p:nvPr>
            <p:ph type="ftr" sz="quarter" idx="11"/>
          </p:nvPr>
        </p:nvSpPr>
        <p:spPr/>
        <p:txBody>
          <a:bodyPr/>
          <a:lstStyle/>
          <a:p>
            <a:endParaRPr lang="fr-FR" dirty="0"/>
          </a:p>
        </p:txBody>
      </p:sp>
      <p:sp>
        <p:nvSpPr>
          <p:cNvPr id="4" name="Espace réservé du numéro de diapositive 3"/>
          <p:cNvSpPr>
            <a:spLocks noGrp="1"/>
          </p:cNvSpPr>
          <p:nvPr>
            <p:ph type="sldNum" sz="quarter" idx="12"/>
          </p:nvPr>
        </p:nvSpPr>
        <p:spPr/>
        <p:txBody>
          <a:bodyPr/>
          <a:lstStyle/>
          <a:p>
            <a:fld id="{AE935E7A-FA22-4CDC-81E3-1525874A2A20}" type="slidenum">
              <a:rPr lang="fr-FR" smtClean="0"/>
              <a:t>‹N°›</a:t>
            </a:fld>
            <a:endParaRPr lang="fr-FR"/>
          </a:p>
        </p:txBody>
      </p:sp>
    </p:spTree>
    <p:extLst>
      <p:ext uri="{BB962C8B-B14F-4D97-AF65-F5344CB8AC3E}">
        <p14:creationId xmlns:p14="http://schemas.microsoft.com/office/powerpoint/2010/main" val="10222759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r>
              <a:rPr lang="fr-FR"/>
              <a:t>3 avril 2024</a:t>
            </a:r>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AE935E7A-FA22-4CDC-81E3-1525874A2A20}" type="slidenum">
              <a:rPr lang="fr-FR" smtClean="0"/>
              <a:t>‹N°›</a:t>
            </a:fld>
            <a:endParaRPr lang="fr-FR"/>
          </a:p>
        </p:txBody>
      </p:sp>
    </p:spTree>
    <p:extLst>
      <p:ext uri="{BB962C8B-B14F-4D97-AF65-F5344CB8AC3E}">
        <p14:creationId xmlns:p14="http://schemas.microsoft.com/office/powerpoint/2010/main" val="122907902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r>
              <a:rPr lang="fr-FR"/>
              <a:t>3 avril 2024</a:t>
            </a:r>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AE935E7A-FA22-4CDC-81E3-1525874A2A20}" type="slidenum">
              <a:rPr lang="fr-FR" smtClean="0"/>
              <a:t>‹N°›</a:t>
            </a:fld>
            <a:endParaRPr lang="fr-FR"/>
          </a:p>
        </p:txBody>
      </p:sp>
    </p:spTree>
    <p:extLst>
      <p:ext uri="{BB962C8B-B14F-4D97-AF65-F5344CB8AC3E}">
        <p14:creationId xmlns:p14="http://schemas.microsoft.com/office/powerpoint/2010/main" val="311676248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3 avril 2024</a:t>
            </a:r>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AE935E7A-FA22-4CDC-81E3-1525874A2A20}" type="slidenum">
              <a:rPr lang="fr-FR" smtClean="0"/>
              <a:t>‹N°›</a:t>
            </a:fld>
            <a:endParaRPr lang="fr-FR"/>
          </a:p>
        </p:txBody>
      </p:sp>
    </p:spTree>
    <p:extLst>
      <p:ext uri="{BB962C8B-B14F-4D97-AF65-F5344CB8AC3E}">
        <p14:creationId xmlns:p14="http://schemas.microsoft.com/office/powerpoint/2010/main" val="35077101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3 avril 2024</a:t>
            </a:r>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AE935E7A-FA22-4CDC-81E3-1525874A2A20}" type="slidenum">
              <a:rPr lang="fr-FR" smtClean="0"/>
              <a:t>‹N°›</a:t>
            </a:fld>
            <a:endParaRPr lang="fr-FR"/>
          </a:p>
        </p:txBody>
      </p:sp>
    </p:spTree>
    <p:extLst>
      <p:ext uri="{BB962C8B-B14F-4D97-AF65-F5344CB8AC3E}">
        <p14:creationId xmlns:p14="http://schemas.microsoft.com/office/powerpoint/2010/main" val="2831351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277965" y="6296615"/>
            <a:ext cx="2505996" cy="365125"/>
          </a:xfrm>
        </p:spPr>
        <p:txBody>
          <a:bodyPr/>
          <a:lstStyle/>
          <a:p>
            <a:fld id="{24B9D1C6-60D0-4CD1-8F31-F912522EB041}" type="datetime1">
              <a:rPr lang="en-US" smtClean="0"/>
              <a:t>1/30/2025</a:t>
            </a:fld>
            <a:endParaRPr lang="en-US"/>
          </a:p>
        </p:txBody>
      </p:sp>
      <p:sp>
        <p:nvSpPr>
          <p:cNvPr id="5" name="Footer Placeholder 4"/>
          <p:cNvSpPr>
            <a:spLocks noGrp="1"/>
          </p:cNvSpPr>
          <p:nvPr>
            <p:ph type="ftr" sz="quarter" idx="11"/>
          </p:nvPr>
        </p:nvSpPr>
        <p:spPr>
          <a:xfrm>
            <a:off x="2933699" y="6296615"/>
            <a:ext cx="5959577" cy="365125"/>
          </a:xfrm>
        </p:spPr>
        <p:txBody>
          <a:bodyPr/>
          <a:lstStyle/>
          <a:p>
            <a:endParaRPr lang="en-US"/>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‹N°›</a:t>
            </a:fld>
            <a:endParaRPr lang="en-US"/>
          </a:p>
        </p:txBody>
      </p:sp>
      <p:cxnSp>
        <p:nvCxnSpPr>
          <p:cNvPr id="7" name="Straight Connector 6" title="Rule Line">
            <a:extLst>
              <a:ext uri="{FF2B5EF4-FFF2-40B4-BE49-F238E27FC236}">
                <a16:creationId xmlns:a16="http://schemas.microsoft.com/office/drawing/2014/main" id="{A1005B08-D2D4-455C-AA62-1200E43E7AF9}"/>
              </a:ext>
            </a:extLst>
          </p:cNvPr>
          <p:cNvCxnSpPr/>
          <p:nvPr/>
        </p:nvCxnSpPr>
        <p:spPr>
          <a:xfrm>
            <a:off x="9111582" y="571502"/>
            <a:ext cx="0" cy="5275467"/>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75889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EDOM - Image seu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DC9F16-4D14-724E-A50B-ED265A22858C}"/>
              </a:ext>
            </a:extLst>
          </p:cNvPr>
          <p:cNvSpPr/>
          <p:nvPr userDrawn="1"/>
        </p:nvSpPr>
        <p:spPr>
          <a:xfrm>
            <a:off x="6310091" y="1451687"/>
            <a:ext cx="5299720" cy="3921529"/>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a:p>
        </p:txBody>
      </p:sp>
      <p:sp>
        <p:nvSpPr>
          <p:cNvPr id="9" name="Espace réservé du texte 16">
            <a:extLst>
              <a:ext uri="{FF2B5EF4-FFF2-40B4-BE49-F238E27FC236}">
                <a16:creationId xmlns:a16="http://schemas.microsoft.com/office/drawing/2014/main" id="{7A8D0422-B556-3B4D-AF36-1B779ABC4853}"/>
              </a:ext>
            </a:extLst>
          </p:cNvPr>
          <p:cNvSpPr>
            <a:spLocks noGrp="1"/>
          </p:cNvSpPr>
          <p:nvPr>
            <p:ph type="body" sz="quarter" idx="12" hasCustomPrompt="1"/>
          </p:nvPr>
        </p:nvSpPr>
        <p:spPr>
          <a:xfrm>
            <a:off x="720725" y="620689"/>
            <a:ext cx="8140400" cy="830998"/>
          </a:xfrm>
          <a:prstGeom prst="rect">
            <a:avLst/>
          </a:prstGeom>
        </p:spPr>
        <p:txBody>
          <a:bodyPr lIns="0" tIns="0" rIns="0" bIns="0">
            <a:normAutofit/>
          </a:bodyPr>
          <a:lstStyle>
            <a:lvl1pPr marL="0" indent="0">
              <a:buNone/>
              <a:defRPr sz="3500" b="1">
                <a:solidFill>
                  <a:srgbClr val="2C8DA6"/>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Titre de la slide</a:t>
            </a:r>
          </a:p>
        </p:txBody>
      </p:sp>
      <p:sp>
        <p:nvSpPr>
          <p:cNvPr id="10" name="Espace réservé du texte 26">
            <a:extLst>
              <a:ext uri="{FF2B5EF4-FFF2-40B4-BE49-F238E27FC236}">
                <a16:creationId xmlns:a16="http://schemas.microsoft.com/office/drawing/2014/main" id="{E2680F98-6B5D-B54A-A13A-3A3B7850235B}"/>
              </a:ext>
            </a:extLst>
          </p:cNvPr>
          <p:cNvSpPr>
            <a:spLocks noGrp="1"/>
          </p:cNvSpPr>
          <p:nvPr>
            <p:ph type="body" sz="quarter" idx="13" hasCustomPrompt="1"/>
          </p:nvPr>
        </p:nvSpPr>
        <p:spPr>
          <a:xfrm>
            <a:off x="720725" y="380321"/>
            <a:ext cx="8140400" cy="174188"/>
          </a:xfrm>
          <a:prstGeom prst="rect">
            <a:avLst/>
          </a:prstGeom>
        </p:spPr>
        <p:txBody>
          <a:bodyPr lIns="0" tIns="0" rIns="0" bIns="0"/>
          <a:lstStyle>
            <a:lvl1pPr marL="0" indent="0">
              <a:buNone/>
              <a:defRPr sz="1200">
                <a:solidFill>
                  <a:srgbClr val="2C8DA6"/>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01. Titre de la rubrique</a:t>
            </a:r>
          </a:p>
        </p:txBody>
      </p:sp>
      <p:sp>
        <p:nvSpPr>
          <p:cNvPr id="8" name="Espace réservé pour une image  2">
            <a:extLst>
              <a:ext uri="{FF2B5EF4-FFF2-40B4-BE49-F238E27FC236}">
                <a16:creationId xmlns:a16="http://schemas.microsoft.com/office/drawing/2014/main" id="{9F7A4A82-AF49-8944-8985-5391E0320B50}"/>
              </a:ext>
            </a:extLst>
          </p:cNvPr>
          <p:cNvSpPr>
            <a:spLocks noGrp="1"/>
          </p:cNvSpPr>
          <p:nvPr>
            <p:ph type="pic" sz="quarter" idx="19" hasCustomPrompt="1"/>
          </p:nvPr>
        </p:nvSpPr>
        <p:spPr>
          <a:xfrm>
            <a:off x="720725" y="1660182"/>
            <a:ext cx="10890250" cy="412906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fr-FR" dirty="0"/>
              <a:t>Insérer une image. Pour l’ajuster : Format de l’image &gt; Section « Rogner » &gt; Ajuster</a:t>
            </a:r>
          </a:p>
          <a:p>
            <a:endParaRPr lang="fr-FR" dirty="0"/>
          </a:p>
        </p:txBody>
      </p:sp>
      <p:sp>
        <p:nvSpPr>
          <p:cNvPr id="14" name="Espace réservé du texte 2">
            <a:extLst>
              <a:ext uri="{FF2B5EF4-FFF2-40B4-BE49-F238E27FC236}">
                <a16:creationId xmlns:a16="http://schemas.microsoft.com/office/drawing/2014/main" id="{3A2E776B-1F5B-D341-9290-D3650B02B746}"/>
              </a:ext>
            </a:extLst>
          </p:cNvPr>
          <p:cNvSpPr>
            <a:spLocks noGrp="1"/>
          </p:cNvSpPr>
          <p:nvPr>
            <p:ph type="body" sz="quarter" idx="20" hasCustomPrompt="1"/>
          </p:nvPr>
        </p:nvSpPr>
        <p:spPr>
          <a:xfrm>
            <a:off x="8966199" y="1244156"/>
            <a:ext cx="2642447" cy="317466"/>
          </a:xfrm>
          <a:prstGeom prst="rect">
            <a:avLst/>
          </a:prstGeom>
        </p:spPr>
        <p:txBody>
          <a:bodyPr lIns="0" tIns="0" rIns="0" bIns="0"/>
          <a:lstStyle>
            <a:lvl1pPr marL="0" indent="0" algn="r">
              <a:lnSpc>
                <a:spcPct val="100000"/>
              </a:lnSpc>
              <a:buNone/>
              <a:defRPr sz="1050">
                <a:solidFill>
                  <a:schemeClr val="tx1"/>
                </a:solidFill>
                <a:latin typeface="Tahoma" panose="020B0604030504040204" pitchFamily="34" charset="0"/>
                <a:ea typeface="Tahoma" panose="020B0604030504040204" pitchFamily="34" charset="0"/>
                <a:cs typeface="Tahoma" panose="020B0604030504040204" pitchFamily="34" charset="0"/>
              </a:defRPr>
            </a:lvl1pPr>
            <a:lvl2pPr>
              <a:lnSpc>
                <a:spcPct val="100000"/>
              </a:lnSpc>
              <a:defRPr sz="1400" b="1">
                <a:solidFill>
                  <a:schemeClr val="tx1"/>
                </a:solidFill>
                <a:latin typeface="Arial" panose="020B0604020202020204" pitchFamily="34" charset="0"/>
                <a:cs typeface="Arial" panose="020B0604020202020204" pitchFamily="34" charset="0"/>
              </a:defRPr>
            </a:lvl2pPr>
          </a:lstStyle>
          <a:p>
            <a:pPr lvl="0"/>
            <a:r>
              <a:rPr lang="fr-FR" dirty="0"/>
              <a:t>Ajouter une légende </a:t>
            </a:r>
          </a:p>
        </p:txBody>
      </p:sp>
      <p:sp>
        <p:nvSpPr>
          <p:cNvPr id="2" name="Espace réservé du pied de page 1">
            <a:extLst>
              <a:ext uri="{FF2B5EF4-FFF2-40B4-BE49-F238E27FC236}">
                <a16:creationId xmlns:a16="http://schemas.microsoft.com/office/drawing/2014/main" id="{1A532D75-D973-2D41-9B42-4C428E4BB0F1}"/>
              </a:ext>
            </a:extLst>
          </p:cNvPr>
          <p:cNvSpPr>
            <a:spLocks noGrp="1"/>
          </p:cNvSpPr>
          <p:nvPr>
            <p:ph type="ftr" sz="quarter" idx="21"/>
          </p:nvPr>
        </p:nvSpPr>
        <p:spPr/>
        <p:txBody>
          <a:bodyPr/>
          <a:lstStyle/>
          <a:p>
            <a:r>
              <a:rPr lang="fr-FR"/>
              <a:t>Sous-titre de la présentation</a:t>
            </a:r>
            <a:endParaRPr lang="fr-FR" dirty="0"/>
          </a:p>
        </p:txBody>
      </p:sp>
      <p:sp>
        <p:nvSpPr>
          <p:cNvPr id="3" name="Espace réservé du numéro de diapositive 2">
            <a:extLst>
              <a:ext uri="{FF2B5EF4-FFF2-40B4-BE49-F238E27FC236}">
                <a16:creationId xmlns:a16="http://schemas.microsoft.com/office/drawing/2014/main" id="{39F4BDD7-D1C5-6447-895A-0815AD63F06E}"/>
              </a:ext>
            </a:extLst>
          </p:cNvPr>
          <p:cNvSpPr>
            <a:spLocks noGrp="1"/>
          </p:cNvSpPr>
          <p:nvPr>
            <p:ph type="sldNum" sz="quarter" idx="22"/>
          </p:nvPr>
        </p:nvSpPr>
        <p:spPr/>
        <p:txBody>
          <a:bodyPr/>
          <a:lstStyle/>
          <a:p>
            <a:fld id="{3A0CFC66-2A02-EA40-9C00-FEB82205E751}" type="slidenum">
              <a:rPr lang="fr-FR" smtClean="0"/>
              <a:pPr/>
              <a:t>‹N°›</a:t>
            </a:fld>
            <a:endParaRPr lang="fr-FR" dirty="0"/>
          </a:p>
        </p:txBody>
      </p:sp>
    </p:spTree>
    <p:extLst>
      <p:ext uri="{BB962C8B-B14F-4D97-AF65-F5344CB8AC3E}">
        <p14:creationId xmlns:p14="http://schemas.microsoft.com/office/powerpoint/2010/main" val="3836251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IEDOM - Image seu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3DC9F16-4D14-724E-A50B-ED265A22858C}"/>
              </a:ext>
            </a:extLst>
          </p:cNvPr>
          <p:cNvSpPr/>
          <p:nvPr userDrawn="1"/>
        </p:nvSpPr>
        <p:spPr>
          <a:xfrm>
            <a:off x="6310091" y="1451689"/>
            <a:ext cx="5299720" cy="3921529"/>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FR" sz="1800"/>
          </a:p>
        </p:txBody>
      </p:sp>
      <p:sp>
        <p:nvSpPr>
          <p:cNvPr id="9" name="Espace réservé du texte 16">
            <a:extLst>
              <a:ext uri="{FF2B5EF4-FFF2-40B4-BE49-F238E27FC236}">
                <a16:creationId xmlns:a16="http://schemas.microsoft.com/office/drawing/2014/main" id="{7A8D0422-B556-3B4D-AF36-1B779ABC4853}"/>
              </a:ext>
            </a:extLst>
          </p:cNvPr>
          <p:cNvSpPr>
            <a:spLocks noGrp="1"/>
          </p:cNvSpPr>
          <p:nvPr>
            <p:ph type="body" sz="quarter" idx="12" hasCustomPrompt="1"/>
          </p:nvPr>
        </p:nvSpPr>
        <p:spPr>
          <a:xfrm>
            <a:off x="720725" y="620689"/>
            <a:ext cx="8140400" cy="830998"/>
          </a:xfrm>
          <a:prstGeom prst="rect">
            <a:avLst/>
          </a:prstGeom>
        </p:spPr>
        <p:txBody>
          <a:bodyPr lIns="0" tIns="0" rIns="0" bIns="0">
            <a:normAutofit/>
          </a:bodyPr>
          <a:lstStyle>
            <a:lvl1pPr marL="0" indent="0">
              <a:buNone/>
              <a:defRPr sz="2625" b="1">
                <a:solidFill>
                  <a:srgbClr val="2C8DA6"/>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Titre de la slide</a:t>
            </a:r>
          </a:p>
        </p:txBody>
      </p:sp>
      <p:sp>
        <p:nvSpPr>
          <p:cNvPr id="10" name="Espace réservé du texte 26">
            <a:extLst>
              <a:ext uri="{FF2B5EF4-FFF2-40B4-BE49-F238E27FC236}">
                <a16:creationId xmlns:a16="http://schemas.microsoft.com/office/drawing/2014/main" id="{E2680F98-6B5D-B54A-A13A-3A3B7850235B}"/>
              </a:ext>
            </a:extLst>
          </p:cNvPr>
          <p:cNvSpPr>
            <a:spLocks noGrp="1"/>
          </p:cNvSpPr>
          <p:nvPr>
            <p:ph type="body" sz="quarter" idx="13" hasCustomPrompt="1"/>
          </p:nvPr>
        </p:nvSpPr>
        <p:spPr>
          <a:xfrm>
            <a:off x="720725" y="380321"/>
            <a:ext cx="8140400" cy="174188"/>
          </a:xfrm>
          <a:prstGeom prst="rect">
            <a:avLst/>
          </a:prstGeom>
        </p:spPr>
        <p:txBody>
          <a:bodyPr lIns="0" tIns="0" rIns="0" bIns="0"/>
          <a:lstStyle>
            <a:lvl1pPr marL="0" indent="0">
              <a:buNone/>
              <a:defRPr sz="900">
                <a:solidFill>
                  <a:srgbClr val="2C8DA6"/>
                </a:solidFill>
                <a:latin typeface="Tahoma" panose="020B0604030504040204" pitchFamily="34" charset="0"/>
                <a:ea typeface="Tahoma" panose="020B0604030504040204" pitchFamily="34" charset="0"/>
                <a:cs typeface="Tahoma" panose="020B0604030504040204" pitchFamily="34" charset="0"/>
              </a:defRPr>
            </a:lvl1pPr>
          </a:lstStyle>
          <a:p>
            <a:pPr lvl="0"/>
            <a:r>
              <a:rPr lang="fr-FR" dirty="0"/>
              <a:t>01. Titre de la rubrique</a:t>
            </a:r>
          </a:p>
        </p:txBody>
      </p:sp>
      <p:sp>
        <p:nvSpPr>
          <p:cNvPr id="11" name="Sous-titre 2">
            <a:extLst>
              <a:ext uri="{FF2B5EF4-FFF2-40B4-BE49-F238E27FC236}">
                <a16:creationId xmlns:a16="http://schemas.microsoft.com/office/drawing/2014/main" id="{BB7246B1-6351-6647-AC65-BD2DD9663CF5}"/>
              </a:ext>
            </a:extLst>
          </p:cNvPr>
          <p:cNvSpPr>
            <a:spLocks noGrp="1"/>
          </p:cNvSpPr>
          <p:nvPr>
            <p:ph type="subTitle" idx="1" hasCustomPrompt="1"/>
          </p:nvPr>
        </p:nvSpPr>
        <p:spPr>
          <a:xfrm>
            <a:off x="589544" y="6484717"/>
            <a:ext cx="8271581" cy="317466"/>
          </a:xfrm>
          <a:prstGeom prst="rect">
            <a:avLst/>
          </a:prstGeom>
        </p:spPr>
        <p:txBody>
          <a:bodyPr>
            <a:noAutofit/>
          </a:bodyPr>
          <a:lstStyle>
            <a:lvl1pPr marL="0" indent="0" algn="l">
              <a:buNone/>
              <a:defRPr sz="9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dirty="0"/>
              <a:t>Sous-titre de la présentation</a:t>
            </a:r>
          </a:p>
        </p:txBody>
      </p:sp>
      <p:sp>
        <p:nvSpPr>
          <p:cNvPr id="12" name="Espace réservé du numéro de diapositive 6">
            <a:extLst>
              <a:ext uri="{FF2B5EF4-FFF2-40B4-BE49-F238E27FC236}">
                <a16:creationId xmlns:a16="http://schemas.microsoft.com/office/drawing/2014/main" id="{1F628D2A-BF62-6948-9642-EECE9CFBD46B}"/>
              </a:ext>
            </a:extLst>
          </p:cNvPr>
          <p:cNvSpPr txBox="1">
            <a:spLocks/>
          </p:cNvSpPr>
          <p:nvPr userDrawn="1"/>
        </p:nvSpPr>
        <p:spPr>
          <a:xfrm>
            <a:off x="8012929" y="6433917"/>
            <a:ext cx="1975792" cy="326578"/>
          </a:xfrm>
          <a:prstGeom prst="rect">
            <a:avLst/>
          </a:prstGeom>
        </p:spPr>
        <p:txBody>
          <a:bodyPr anchor="b"/>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B22CFBE-E18A-0446-9751-F29EEB3AB6B0}" type="slidenum">
              <a:rPr lang="fr-FR" sz="750" b="1" smtClean="0">
                <a:solidFill>
                  <a:schemeClr val="bg1"/>
                </a:solidFill>
                <a:latin typeface="Tahoma" panose="020B0604030504040204" pitchFamily="34" charset="0"/>
                <a:ea typeface="Tahoma" panose="020B0604030504040204" pitchFamily="34" charset="0"/>
                <a:cs typeface="Tahoma" panose="020B0604030504040204" pitchFamily="34" charset="0"/>
              </a:rPr>
              <a:pPr algn="r"/>
              <a:t>‹N°›</a:t>
            </a:fld>
            <a:r>
              <a:rPr lang="fr-FR" sz="75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p:sp>
        <p:nvSpPr>
          <p:cNvPr id="8" name="Espace réservé pour une image  2">
            <a:extLst>
              <a:ext uri="{FF2B5EF4-FFF2-40B4-BE49-F238E27FC236}">
                <a16:creationId xmlns:a16="http://schemas.microsoft.com/office/drawing/2014/main" id="{9F7A4A82-AF49-8944-8985-5391E0320B50}"/>
              </a:ext>
            </a:extLst>
          </p:cNvPr>
          <p:cNvSpPr>
            <a:spLocks noGrp="1"/>
          </p:cNvSpPr>
          <p:nvPr>
            <p:ph type="pic" sz="quarter" idx="19" hasCustomPrompt="1"/>
          </p:nvPr>
        </p:nvSpPr>
        <p:spPr>
          <a:xfrm>
            <a:off x="720725" y="1660182"/>
            <a:ext cx="10890251" cy="4129060"/>
          </a:xfrm>
          <a:prstGeom prst="rect">
            <a:avLst/>
          </a:prstGeom>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900" b="0" i="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r>
              <a:rPr lang="fr-FR" dirty="0"/>
              <a:t>Insérer une image. Pour l’ajuster : Format de l’image &gt; Section « Rogner » &gt; Ajuster</a:t>
            </a:r>
          </a:p>
          <a:p>
            <a:endParaRPr lang="fr-FR" dirty="0"/>
          </a:p>
        </p:txBody>
      </p:sp>
      <p:sp>
        <p:nvSpPr>
          <p:cNvPr id="14" name="Espace réservé du texte 2">
            <a:extLst>
              <a:ext uri="{FF2B5EF4-FFF2-40B4-BE49-F238E27FC236}">
                <a16:creationId xmlns:a16="http://schemas.microsoft.com/office/drawing/2014/main" id="{3A2E776B-1F5B-D341-9290-D3650B02B746}"/>
              </a:ext>
            </a:extLst>
          </p:cNvPr>
          <p:cNvSpPr>
            <a:spLocks noGrp="1"/>
          </p:cNvSpPr>
          <p:nvPr>
            <p:ph type="body" sz="quarter" idx="20" hasCustomPrompt="1"/>
          </p:nvPr>
        </p:nvSpPr>
        <p:spPr>
          <a:xfrm>
            <a:off x="8966201" y="1244156"/>
            <a:ext cx="2642447" cy="317466"/>
          </a:xfrm>
          <a:prstGeom prst="rect">
            <a:avLst/>
          </a:prstGeom>
        </p:spPr>
        <p:txBody>
          <a:bodyPr lIns="0" tIns="0" rIns="0" bIns="0"/>
          <a:lstStyle>
            <a:lvl1pPr marL="0" indent="0" algn="r">
              <a:lnSpc>
                <a:spcPct val="100000"/>
              </a:lnSpc>
              <a:buNone/>
              <a:defRPr sz="788">
                <a:solidFill>
                  <a:schemeClr val="tx1"/>
                </a:solidFill>
                <a:latin typeface="Tahoma" panose="020B0604030504040204" pitchFamily="34" charset="0"/>
                <a:ea typeface="Tahoma" panose="020B0604030504040204" pitchFamily="34" charset="0"/>
                <a:cs typeface="Tahoma" panose="020B0604030504040204" pitchFamily="34" charset="0"/>
              </a:defRPr>
            </a:lvl1pPr>
            <a:lvl2pPr>
              <a:lnSpc>
                <a:spcPct val="100000"/>
              </a:lnSpc>
              <a:defRPr sz="1050" b="1">
                <a:solidFill>
                  <a:schemeClr val="tx1"/>
                </a:solidFill>
                <a:latin typeface="Arial" panose="020B0604020202020204" pitchFamily="34" charset="0"/>
                <a:cs typeface="Arial" panose="020B0604020202020204" pitchFamily="34" charset="0"/>
              </a:defRPr>
            </a:lvl2pPr>
          </a:lstStyle>
          <a:p>
            <a:pPr lvl="0"/>
            <a:r>
              <a:rPr lang="fr-FR" dirty="0"/>
              <a:t>Ajouter une légende </a:t>
            </a:r>
          </a:p>
        </p:txBody>
      </p:sp>
    </p:spTree>
    <p:extLst>
      <p:ext uri="{BB962C8B-B14F-4D97-AF65-F5344CB8AC3E}">
        <p14:creationId xmlns:p14="http://schemas.microsoft.com/office/powerpoint/2010/main" val="29182538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 coins arrondis 13">
            <a:extLst>
              <a:ext uri="{FF2B5EF4-FFF2-40B4-BE49-F238E27FC236}">
                <a16:creationId xmlns:a16="http://schemas.microsoft.com/office/drawing/2014/main" id="{380B0404-A2AE-4171-BFA6-2216316B418D}"/>
              </a:ext>
            </a:extLst>
          </p:cNvPr>
          <p:cNvSpPr/>
          <p:nvPr userDrawn="1"/>
        </p:nvSpPr>
        <p:spPr>
          <a:xfrm>
            <a:off x="469901" y="889687"/>
            <a:ext cx="4841876" cy="5078626"/>
          </a:xfrm>
          <a:prstGeom prst="roundRect">
            <a:avLst>
              <a:gd name="adj" fmla="val 1181"/>
            </a:avLst>
          </a:prstGeom>
          <a:solidFill>
            <a:schemeClr val="bg1"/>
          </a:solidFill>
          <a:ln>
            <a:noFill/>
          </a:ln>
          <a:effectLst>
            <a:outerShdw blurRad="152400" algn="ctr" rotWithShape="0">
              <a:schemeClr val="accent5"/>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solidFill>
                <a:prstClr val="white"/>
              </a:solidFill>
            </a:endParaRPr>
          </a:p>
        </p:txBody>
      </p:sp>
      <p:sp>
        <p:nvSpPr>
          <p:cNvPr id="2" name="Titre 1">
            <a:extLst>
              <a:ext uri="{FF2B5EF4-FFF2-40B4-BE49-F238E27FC236}">
                <a16:creationId xmlns:a16="http://schemas.microsoft.com/office/drawing/2014/main" id="{493C5DCB-129C-417B-BD01-6403B98BE7C3}"/>
              </a:ext>
            </a:extLst>
          </p:cNvPr>
          <p:cNvSpPr>
            <a:spLocks noGrp="1"/>
          </p:cNvSpPr>
          <p:nvPr>
            <p:ph type="ctrTitle"/>
          </p:nvPr>
        </p:nvSpPr>
        <p:spPr>
          <a:xfrm>
            <a:off x="770403" y="2181600"/>
            <a:ext cx="4359600" cy="1386000"/>
          </a:xfrm>
        </p:spPr>
        <p:txBody>
          <a:bodyPr anchor="b">
            <a:normAutofit/>
          </a:bodyPr>
          <a:lstStyle>
            <a:lvl1pPr algn="l">
              <a:defRPr lang="fr-FR" sz="5001" kern="1200" spc="-80" smtClean="0">
                <a:solidFill>
                  <a:schemeClr val="accent1"/>
                </a:solidFill>
                <a:latin typeface="Arial" panose="020B0604020202020204" pitchFamily="34" charset="0"/>
                <a:ea typeface="+mn-ea"/>
                <a:cs typeface="Arial" panose="020B0604020202020204" pitchFamily="34" charset="0"/>
              </a:defRPr>
            </a:lvl1pPr>
          </a:lstStyle>
          <a:p>
            <a:r>
              <a:rPr lang="fr-FR"/>
              <a:t>Modifiez le style du titre</a:t>
            </a:r>
          </a:p>
        </p:txBody>
      </p:sp>
      <p:sp>
        <p:nvSpPr>
          <p:cNvPr id="3" name="Sous-titre 2">
            <a:extLst>
              <a:ext uri="{FF2B5EF4-FFF2-40B4-BE49-F238E27FC236}">
                <a16:creationId xmlns:a16="http://schemas.microsoft.com/office/drawing/2014/main" id="{1B484E0C-6165-4F83-BFC2-8F14C26BA396}"/>
              </a:ext>
            </a:extLst>
          </p:cNvPr>
          <p:cNvSpPr>
            <a:spLocks noGrp="1"/>
          </p:cNvSpPr>
          <p:nvPr>
            <p:ph type="subTitle" idx="1" hasCustomPrompt="1"/>
          </p:nvPr>
        </p:nvSpPr>
        <p:spPr>
          <a:xfrm>
            <a:off x="770403" y="3744000"/>
            <a:ext cx="4359600" cy="1386000"/>
          </a:xfrm>
        </p:spPr>
        <p:txBody>
          <a:bodyPr>
            <a:normAutofit/>
          </a:bodyPr>
          <a:lstStyle>
            <a:lvl1pPr marL="0" indent="0" algn="l">
              <a:lnSpc>
                <a:spcPct val="90000"/>
              </a:lnSpc>
              <a:buNone/>
              <a:defRPr kumimoji="0" lang="en-US" sz="2000" b="0" i="0" u="none" strike="noStrike" kern="1200" cap="none" spc="-41" normalizeH="0" baseline="0" dirty="0">
                <a:ln>
                  <a:noFill/>
                </a:ln>
                <a:solidFill>
                  <a:schemeClr val="tx1"/>
                </a:solidFill>
                <a:effectLst/>
                <a:uLnTx/>
                <a:uFillTx/>
                <a:latin typeface="Arial" panose="020B0604020202020204" pitchFamily="34" charset="0"/>
                <a:ea typeface="+mn-ea"/>
                <a:cs typeface="Arial" panose="020B0604020202020204" pitchFamily="34" charset="0"/>
              </a:defRPr>
            </a:lvl1pPr>
            <a:lvl2pPr marL="457211" indent="0" algn="ctr">
              <a:buNone/>
              <a:defRPr sz="2000"/>
            </a:lvl2pPr>
            <a:lvl3pPr marL="914422" indent="0" algn="ctr">
              <a:buNone/>
              <a:defRPr sz="1801"/>
            </a:lvl3pPr>
            <a:lvl4pPr marL="1371635" indent="0" algn="ctr">
              <a:buNone/>
              <a:defRPr sz="1600"/>
            </a:lvl4pPr>
            <a:lvl5pPr marL="1828846" indent="0" algn="ctr">
              <a:buNone/>
              <a:defRPr sz="1600"/>
            </a:lvl5pPr>
            <a:lvl6pPr marL="2286057" indent="0" algn="ctr">
              <a:buNone/>
              <a:defRPr sz="1600"/>
            </a:lvl6pPr>
            <a:lvl7pPr marL="2743268" indent="0" algn="ctr">
              <a:buNone/>
              <a:defRPr sz="1600"/>
            </a:lvl7pPr>
            <a:lvl8pPr marL="3200481" indent="0" algn="ctr">
              <a:buNone/>
              <a:defRPr sz="1600"/>
            </a:lvl8pPr>
            <a:lvl9pPr marL="3657692" indent="0" algn="ctr">
              <a:buNone/>
              <a:defRPr sz="1600"/>
            </a:lvl9pPr>
          </a:lstStyle>
          <a:p>
            <a:r>
              <a:rPr lang="fr-FR"/>
              <a:t>Sous-titre de votre présentation ou entité</a:t>
            </a:r>
          </a:p>
        </p:txBody>
      </p:sp>
      <p:pic>
        <p:nvPicPr>
          <p:cNvPr id="15" name="Graphique 14">
            <a:extLst>
              <a:ext uri="{FF2B5EF4-FFF2-40B4-BE49-F238E27FC236}">
                <a16:creationId xmlns:a16="http://schemas.microsoft.com/office/drawing/2014/main" id="{757286D3-8D72-4338-852F-9C1622B3E38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409988" y="5309936"/>
            <a:ext cx="1800738" cy="399556"/>
          </a:xfrm>
          <a:prstGeom prst="rect">
            <a:avLst/>
          </a:prstGeom>
        </p:spPr>
      </p:pic>
      <p:pic>
        <p:nvPicPr>
          <p:cNvPr id="16" name="Graphique 15">
            <a:extLst>
              <a:ext uri="{FF2B5EF4-FFF2-40B4-BE49-F238E27FC236}">
                <a16:creationId xmlns:a16="http://schemas.microsoft.com/office/drawing/2014/main" id="{2C1B6055-FF21-4B32-8F73-A4D841EF0A02}"/>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3165" y="1144415"/>
            <a:ext cx="1607572" cy="397749"/>
          </a:xfrm>
          <a:prstGeom prst="rect">
            <a:avLst/>
          </a:prstGeom>
        </p:spPr>
      </p:pic>
    </p:spTree>
    <p:extLst>
      <p:ext uri="{BB962C8B-B14F-4D97-AF65-F5344CB8AC3E}">
        <p14:creationId xmlns:p14="http://schemas.microsoft.com/office/powerpoint/2010/main" val="40725997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76E467B-9E65-429F-9386-E709D5C957A1}"/>
              </a:ext>
            </a:extLst>
          </p:cNvPr>
          <p:cNvSpPr>
            <a:spLocks noGrp="1"/>
          </p:cNvSpPr>
          <p:nvPr>
            <p:ph idx="1"/>
          </p:nvPr>
        </p:nvSpPr>
        <p:spPr>
          <a:xfrm>
            <a:off x="474053" y="1594886"/>
            <a:ext cx="11248046" cy="4691615"/>
          </a:xfrm>
        </p:spPr>
        <p:txBody>
          <a:bodyPr>
            <a:normAutofit/>
          </a:bodyPr>
          <a:lstStyle>
            <a:lvl1pPr marL="342909" indent="-342909">
              <a:spcAft>
                <a:spcPts val="1200"/>
              </a:spcAft>
              <a:buFontTx/>
              <a:buBlip>
                <a:blip r:embed="rId2"/>
              </a:buBlip>
              <a:defRPr sz="2000" b="0" i="0" cap="none" baseline="0">
                <a:solidFill>
                  <a:schemeClr val="tx1"/>
                </a:solidFill>
              </a:defRPr>
            </a:lvl1pPr>
            <a:lvl2pPr marL="576014" indent="-252007">
              <a:spcAft>
                <a:spcPts val="1200"/>
              </a:spcAft>
              <a:buClr>
                <a:schemeClr val="accent1"/>
              </a:buClr>
              <a:buFont typeface="Wingdings" panose="05000000000000000000" pitchFamily="2" charset="2"/>
              <a:buChar char="§"/>
              <a:defRPr sz="1801" b="0" i="0" cap="none" baseline="0">
                <a:solidFill>
                  <a:schemeClr val="tx1"/>
                </a:solidFill>
              </a:defRPr>
            </a:lvl2pPr>
            <a:lvl3pPr marL="792021" indent="-216006">
              <a:spcAft>
                <a:spcPts val="1200"/>
              </a:spcAft>
              <a:buClr>
                <a:schemeClr val="accent1"/>
              </a:buClr>
              <a:buSzPct val="80000"/>
              <a:buFont typeface="Arial" panose="020B0604020202020204" pitchFamily="34" charset="0"/>
              <a:buChar char="□"/>
              <a:defRPr sz="1600" b="0" i="0" cap="none" baseline="0">
                <a:solidFill>
                  <a:schemeClr val="tx1"/>
                </a:solidFill>
              </a:defRPr>
            </a:lvl3pPr>
            <a:lvl4pPr marL="1080028" indent="-288007">
              <a:spcAft>
                <a:spcPts val="1200"/>
              </a:spcAft>
              <a:buFontTx/>
              <a:buBlip>
                <a:blip r:embed="rId3"/>
              </a:buBlip>
              <a:defRPr sz="1401" b="0" i="0" cap="none" baseline="0">
                <a:solidFill>
                  <a:schemeClr val="tx1"/>
                </a:solidFill>
              </a:defRPr>
            </a:lvl4pPr>
            <a:lvl5pPr marL="1260032" indent="-180004">
              <a:spcAft>
                <a:spcPts val="1200"/>
              </a:spcAft>
              <a:buFont typeface="Wingdings" panose="05000000000000000000" pitchFamily="2" charset="2"/>
              <a:buChar char="§"/>
              <a:defRPr sz="1200" b="0" i="0" cap="none" baseline="0">
                <a:solidFill>
                  <a:schemeClr val="tx1"/>
                </a:solidFill>
              </a:defRPr>
            </a:lvl5pPr>
            <a:lvl6pPr marL="1440036" indent="-180004">
              <a:buFont typeface="Arial" panose="020B0604020202020204" pitchFamily="34" charset="0"/>
              <a:buChar char="□"/>
              <a:defRPr sz="1100" b="0" i="0" cap="none" baseline="0">
                <a:solidFill>
                  <a:schemeClr val="tx1"/>
                </a:solidFill>
              </a:defRPr>
            </a:lvl6pPr>
            <a:lvl7pPr marL="1620040" indent="-180004">
              <a:buFontTx/>
              <a:buBlip>
                <a:blip r:embed="rId4"/>
              </a:buBlip>
              <a:defRPr sz="1051" b="0" i="0" cap="none" baseline="0">
                <a:solidFill>
                  <a:schemeClr val="tx2"/>
                </a:solidFill>
              </a:defRPr>
            </a:lvl7pPr>
            <a:lvl8pPr marL="1800046" indent="-180004">
              <a:buFont typeface="Wingdings" panose="05000000000000000000" pitchFamily="2" charset="2"/>
              <a:buChar char="§"/>
              <a:defRPr sz="1001" b="0" i="0" cap="none" baseline="0">
                <a:solidFill>
                  <a:schemeClr val="tx2"/>
                </a:solidFill>
              </a:defRPr>
            </a:lvl8pPr>
            <a:lvl9pPr marL="1980050" indent="-180004">
              <a:buSzPct val="95000"/>
              <a:buFont typeface="Arial" panose="020B0604020202020204" pitchFamily="34" charset="0"/>
              <a:buChar char="□"/>
              <a:defRPr sz="900" b="0" i="0" cap="none" baseline="0">
                <a:solidFill>
                  <a:schemeClr val="tx2"/>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7" name="Espace réservé du pied de page 6">
            <a:extLst>
              <a:ext uri="{FF2B5EF4-FFF2-40B4-BE49-F238E27FC236}">
                <a16:creationId xmlns:a16="http://schemas.microsoft.com/office/drawing/2014/main" id="{E317BEA9-8626-4D58-9089-9507A535BD70}"/>
              </a:ext>
            </a:extLst>
          </p:cNvPr>
          <p:cNvSpPr>
            <a:spLocks noGrp="1"/>
          </p:cNvSpPr>
          <p:nvPr>
            <p:ph type="ftr" sz="quarter" idx="10"/>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8" name="Espace réservé du numéro de diapositive 7">
            <a:extLst>
              <a:ext uri="{FF2B5EF4-FFF2-40B4-BE49-F238E27FC236}">
                <a16:creationId xmlns:a16="http://schemas.microsoft.com/office/drawing/2014/main" id="{0E48E53F-73A0-48F7-A9C2-C274A4A6BD1D}"/>
              </a:ext>
            </a:extLst>
          </p:cNvPr>
          <p:cNvSpPr>
            <a:spLocks noGrp="1"/>
          </p:cNvSpPr>
          <p:nvPr>
            <p:ph type="sldNum" sz="quarter" idx="11"/>
          </p:nvPr>
        </p:nvSpPr>
        <p:spPr/>
        <p:txBody>
          <a:bodyPr/>
          <a:lstStyle/>
          <a:p>
            <a:fld id="{E4074C58-32D7-471B-8E65-879FBC7E4FD8}" type="slidenum">
              <a:rPr>
                <a:solidFill>
                  <a:prstClr val="white"/>
                </a:solidFill>
              </a:rPr>
              <a:pPr/>
              <a:t>‹N°›</a:t>
            </a:fld>
            <a:endParaRPr>
              <a:solidFill>
                <a:prstClr val="white"/>
              </a:solidFill>
            </a:endParaRPr>
          </a:p>
        </p:txBody>
      </p:sp>
      <p:sp>
        <p:nvSpPr>
          <p:cNvPr id="9" name="Titre 8">
            <a:extLst>
              <a:ext uri="{FF2B5EF4-FFF2-40B4-BE49-F238E27FC236}">
                <a16:creationId xmlns:a16="http://schemas.microsoft.com/office/drawing/2014/main" id="{C9F0B456-8584-4975-9A3E-260612BF5B0F}"/>
              </a:ext>
            </a:extLst>
          </p:cNvPr>
          <p:cNvSpPr>
            <a:spLocks noGrp="1"/>
          </p:cNvSpPr>
          <p:nvPr>
            <p:ph type="title"/>
          </p:nvPr>
        </p:nvSpPr>
        <p:spPr>
          <a:xfrm>
            <a:off x="474053" y="385527"/>
            <a:ext cx="11248046" cy="609398"/>
          </a:xfrm>
        </p:spPr>
        <p:txBody>
          <a:bodyPr/>
          <a:lstStyle/>
          <a:p>
            <a:r>
              <a:rPr lang="fr-FR"/>
              <a:t>Modifiez le style du titre</a:t>
            </a:r>
          </a:p>
        </p:txBody>
      </p:sp>
      <p:cxnSp>
        <p:nvCxnSpPr>
          <p:cNvPr id="10" name="Connecteur droit 9">
            <a:extLst>
              <a:ext uri="{FF2B5EF4-FFF2-40B4-BE49-F238E27FC236}">
                <a16:creationId xmlns:a16="http://schemas.microsoft.com/office/drawing/2014/main" id="{D619B167-A162-451F-BC4A-A2C91B8DA1E6}"/>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62769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3585ACD4-C32E-4C91-8BC5-74303AA81AE4}"/>
              </a:ext>
            </a:extLst>
          </p:cNvPr>
          <p:cNvSpPr/>
          <p:nvPr userDrawn="1"/>
        </p:nvSpPr>
        <p:spPr>
          <a:xfrm>
            <a:off x="0" y="0"/>
            <a:ext cx="3375026"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2" name="Titre 1">
            <a:extLst>
              <a:ext uri="{FF2B5EF4-FFF2-40B4-BE49-F238E27FC236}">
                <a16:creationId xmlns:a16="http://schemas.microsoft.com/office/drawing/2014/main" id="{7710E06F-D17B-409C-B71B-C14F0458D5B0}"/>
              </a:ext>
            </a:extLst>
          </p:cNvPr>
          <p:cNvSpPr>
            <a:spLocks noGrp="1"/>
          </p:cNvSpPr>
          <p:nvPr>
            <p:ph type="title"/>
          </p:nvPr>
        </p:nvSpPr>
        <p:spPr>
          <a:xfrm>
            <a:off x="3975100" y="279402"/>
            <a:ext cx="7747001" cy="3284903"/>
          </a:xfrm>
        </p:spPr>
        <p:txBody>
          <a:bodyPr anchor="b">
            <a:normAutofit/>
          </a:bodyPr>
          <a:lstStyle>
            <a:lvl1pPr>
              <a:defRPr kumimoji="0" lang="fr-FR" sz="4400" b="0" i="0" u="none" strike="noStrike" kern="1200" cap="none" spc="-80" normalizeH="0" baseline="0" smtClean="0">
                <a:ln>
                  <a:noFill/>
                </a:ln>
                <a:solidFill>
                  <a:srgbClr val="4B4B4B"/>
                </a:solidFill>
                <a:effectLst/>
                <a:uLnTx/>
                <a:uFillTx/>
                <a:latin typeface="Arial" panose="020B0604020202020204" pitchFamily="34" charset="0"/>
                <a:ea typeface="+mn-ea"/>
                <a:cs typeface="Arial" panose="020B0604020202020204" pitchFamily="34" charset="0"/>
              </a:defRPr>
            </a:lvl1pPr>
          </a:lstStyle>
          <a:p>
            <a:r>
              <a:rPr lang="fr-FR"/>
              <a:t>Modifiez le style du titre</a:t>
            </a:r>
          </a:p>
        </p:txBody>
      </p:sp>
      <p:sp>
        <p:nvSpPr>
          <p:cNvPr id="3" name="Espace réservé du texte 2">
            <a:extLst>
              <a:ext uri="{FF2B5EF4-FFF2-40B4-BE49-F238E27FC236}">
                <a16:creationId xmlns:a16="http://schemas.microsoft.com/office/drawing/2014/main" id="{5C1BABAF-12D3-4E38-A635-DF1549D7BAC3}"/>
              </a:ext>
            </a:extLst>
          </p:cNvPr>
          <p:cNvSpPr>
            <a:spLocks noGrp="1"/>
          </p:cNvSpPr>
          <p:nvPr>
            <p:ph type="body" idx="1"/>
          </p:nvPr>
        </p:nvSpPr>
        <p:spPr>
          <a:xfrm>
            <a:off x="3975100" y="4130302"/>
            <a:ext cx="7747001" cy="2156197"/>
          </a:xfrm>
        </p:spPr>
        <p:txBody>
          <a:bodyPr>
            <a:normAutofit/>
          </a:bodyPr>
          <a:lstStyle>
            <a:lvl1pPr marL="0" indent="0">
              <a:buNone/>
              <a:defRPr kumimoji="0" lang="fr-FR" sz="1801" b="0" i="0" u="none" strike="noStrike" kern="1200" cap="none" spc="-41" normalizeH="0" baseline="0" dirty="0" smtClean="0">
                <a:ln>
                  <a:noFill/>
                </a:ln>
                <a:solidFill>
                  <a:srgbClr val="4B4B4B"/>
                </a:solidFill>
                <a:effectLst/>
                <a:uLnTx/>
                <a:uFillTx/>
                <a:latin typeface="Arial" panose="020B0604020202020204" pitchFamily="34" charset="0"/>
                <a:ea typeface="+mn-ea"/>
                <a:cs typeface="Arial" panose="020B0604020202020204" pitchFamily="34" charset="0"/>
              </a:defRPr>
            </a:lvl1pPr>
            <a:lvl2pPr marL="457211" indent="0">
              <a:buNone/>
              <a:defRPr sz="2000">
                <a:solidFill>
                  <a:schemeClr val="tx1">
                    <a:tint val="75000"/>
                  </a:schemeClr>
                </a:solidFill>
              </a:defRPr>
            </a:lvl2pPr>
            <a:lvl3pPr marL="914422" indent="0">
              <a:buNone/>
              <a:defRPr sz="1801">
                <a:solidFill>
                  <a:schemeClr val="tx1">
                    <a:tint val="75000"/>
                  </a:schemeClr>
                </a:solidFill>
              </a:defRPr>
            </a:lvl3pPr>
            <a:lvl4pPr marL="1371635" indent="0">
              <a:buNone/>
              <a:defRPr sz="1600">
                <a:solidFill>
                  <a:schemeClr val="tx1">
                    <a:tint val="75000"/>
                  </a:schemeClr>
                </a:solidFill>
              </a:defRPr>
            </a:lvl4pPr>
            <a:lvl5pPr marL="1828846" indent="0">
              <a:buNone/>
              <a:defRPr sz="1600">
                <a:solidFill>
                  <a:schemeClr val="tx1">
                    <a:tint val="75000"/>
                  </a:schemeClr>
                </a:solidFill>
              </a:defRPr>
            </a:lvl5pPr>
            <a:lvl6pPr marL="2286057" indent="0">
              <a:buNone/>
              <a:defRPr sz="1600">
                <a:solidFill>
                  <a:schemeClr val="tx1">
                    <a:tint val="75000"/>
                  </a:schemeClr>
                </a:solidFill>
              </a:defRPr>
            </a:lvl6pPr>
            <a:lvl7pPr marL="2743268" indent="0">
              <a:buNone/>
              <a:defRPr sz="1600">
                <a:solidFill>
                  <a:schemeClr val="tx1">
                    <a:tint val="75000"/>
                  </a:schemeClr>
                </a:solidFill>
              </a:defRPr>
            </a:lvl7pPr>
            <a:lvl8pPr marL="3200481" indent="0">
              <a:buNone/>
              <a:defRPr sz="1600">
                <a:solidFill>
                  <a:schemeClr val="tx1">
                    <a:tint val="75000"/>
                  </a:schemeClr>
                </a:solidFill>
              </a:defRPr>
            </a:lvl8pPr>
            <a:lvl9pPr marL="3657692" indent="0">
              <a:buNone/>
              <a:defRPr sz="1600">
                <a:solidFill>
                  <a:schemeClr val="tx1">
                    <a:tint val="75000"/>
                  </a:schemeClr>
                </a:solidFill>
              </a:defRPr>
            </a:lvl9pPr>
          </a:lstStyle>
          <a:p>
            <a:pPr lvl="0"/>
            <a:r>
              <a:rPr lang="fr-FR"/>
              <a:t>Cliquez pour modifier les styles du texte du masque</a:t>
            </a:r>
          </a:p>
        </p:txBody>
      </p:sp>
      <p:sp>
        <p:nvSpPr>
          <p:cNvPr id="7" name="Espace réservé du pied de page 6">
            <a:extLst>
              <a:ext uri="{FF2B5EF4-FFF2-40B4-BE49-F238E27FC236}">
                <a16:creationId xmlns:a16="http://schemas.microsoft.com/office/drawing/2014/main" id="{F4B2C4BE-5739-482A-9994-49505816CA57}"/>
              </a:ext>
            </a:extLst>
          </p:cNvPr>
          <p:cNvSpPr>
            <a:spLocks noGrp="1"/>
          </p:cNvSpPr>
          <p:nvPr>
            <p:ph type="ftr" sz="quarter" idx="10"/>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8" name="Espace réservé du numéro de diapositive 7">
            <a:extLst>
              <a:ext uri="{FF2B5EF4-FFF2-40B4-BE49-F238E27FC236}">
                <a16:creationId xmlns:a16="http://schemas.microsoft.com/office/drawing/2014/main" id="{10958BCE-D542-46D7-8226-0084714BF6FA}"/>
              </a:ext>
            </a:extLst>
          </p:cNvPr>
          <p:cNvSpPr>
            <a:spLocks noGrp="1"/>
          </p:cNvSpPr>
          <p:nvPr>
            <p:ph type="sldNum" sz="quarter" idx="11"/>
          </p:nvPr>
        </p:nvSpPr>
        <p:spPr/>
        <p:txBody>
          <a:bodyPr/>
          <a:lstStyle/>
          <a:p>
            <a:fld id="{E4074C58-32D7-471B-8E65-879FBC7E4FD8}" type="slidenum">
              <a:rPr>
                <a:solidFill>
                  <a:prstClr val="white"/>
                </a:solidFill>
              </a:rPr>
              <a:pPr/>
              <a:t>‹N°›</a:t>
            </a:fld>
            <a:endParaRPr>
              <a:solidFill>
                <a:prstClr val="white"/>
              </a:solidFill>
            </a:endParaRPr>
          </a:p>
        </p:txBody>
      </p:sp>
      <p:cxnSp>
        <p:nvCxnSpPr>
          <p:cNvPr id="10" name="Connecteur droit 9">
            <a:extLst>
              <a:ext uri="{FF2B5EF4-FFF2-40B4-BE49-F238E27FC236}">
                <a16:creationId xmlns:a16="http://schemas.microsoft.com/office/drawing/2014/main" id="{7DC46EAA-42B1-4AA8-BB5E-016A124A1DD0}"/>
              </a:ext>
            </a:extLst>
          </p:cNvPr>
          <p:cNvCxnSpPr/>
          <p:nvPr userDrawn="1"/>
        </p:nvCxnSpPr>
        <p:spPr>
          <a:xfrm>
            <a:off x="3979254" y="374015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2341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7EFDAA-AC33-47BC-8B73-FAFA63EA9B70}"/>
              </a:ext>
            </a:extLst>
          </p:cNvPr>
          <p:cNvSpPr>
            <a:spLocks noGrp="1"/>
          </p:cNvSpPr>
          <p:nvPr>
            <p:ph type="title"/>
          </p:nvPr>
        </p:nvSpPr>
        <p:spPr/>
        <p:txBody>
          <a:bodyPr>
            <a:normAutofit/>
          </a:bodyPr>
          <a:lstStyle/>
          <a:p>
            <a:r>
              <a:rPr lang="fr-FR"/>
              <a:t>Modifiez le style du titre</a:t>
            </a:r>
          </a:p>
        </p:txBody>
      </p:sp>
      <p:sp>
        <p:nvSpPr>
          <p:cNvPr id="3" name="Espace réservé du contenu 2">
            <a:extLst>
              <a:ext uri="{FF2B5EF4-FFF2-40B4-BE49-F238E27FC236}">
                <a16:creationId xmlns:a16="http://schemas.microsoft.com/office/drawing/2014/main" id="{22A4B152-26ED-4285-8F8E-52903BD9D6DA}"/>
              </a:ext>
            </a:extLst>
          </p:cNvPr>
          <p:cNvSpPr>
            <a:spLocks noGrp="1"/>
          </p:cNvSpPr>
          <p:nvPr>
            <p:ph sz="half" idx="1"/>
          </p:nvPr>
        </p:nvSpPr>
        <p:spPr>
          <a:xfrm>
            <a:off x="474052" y="1594886"/>
            <a:ext cx="4842000" cy="4691615"/>
          </a:xfrm>
        </p:spPr>
        <p:txBody>
          <a:bodyPr>
            <a:normAutofit/>
          </a:bodyPr>
          <a:lstStyle>
            <a:lvl1pPr marL="342909" indent="-342909">
              <a:spcAft>
                <a:spcPts val="1200"/>
              </a:spcAft>
              <a:buFontTx/>
              <a:buBlip>
                <a:blip r:embed="rId2"/>
              </a:buBlip>
              <a:defRPr sz="2000" b="0" i="0" cap="none" baseline="0">
                <a:solidFill>
                  <a:schemeClr val="tx1"/>
                </a:solidFill>
              </a:defRPr>
            </a:lvl1pPr>
            <a:lvl2pPr marL="576014" indent="-252007">
              <a:spcAft>
                <a:spcPts val="1200"/>
              </a:spcAft>
              <a:buClr>
                <a:schemeClr val="accent1"/>
              </a:buClr>
              <a:buFont typeface="Wingdings" panose="05000000000000000000" pitchFamily="2" charset="2"/>
              <a:buChar char="§"/>
              <a:defRPr sz="1801" b="0" i="0" cap="none" baseline="0">
                <a:solidFill>
                  <a:schemeClr val="tx1"/>
                </a:solidFill>
              </a:defRPr>
            </a:lvl2pPr>
            <a:lvl3pPr marL="792021" indent="-216006">
              <a:spcAft>
                <a:spcPts val="1200"/>
              </a:spcAft>
              <a:buClr>
                <a:schemeClr val="accent1"/>
              </a:buClr>
              <a:buSzPct val="80000"/>
              <a:buFont typeface="Arial" panose="020B0604020202020204" pitchFamily="34" charset="0"/>
              <a:buChar char="□"/>
              <a:defRPr sz="1600" b="0" i="0" cap="none" baseline="0">
                <a:solidFill>
                  <a:schemeClr val="tx1"/>
                </a:solidFill>
              </a:defRPr>
            </a:lvl3pPr>
            <a:lvl4pPr marL="1080028" indent="-288007">
              <a:spcAft>
                <a:spcPts val="1200"/>
              </a:spcAft>
              <a:buFontTx/>
              <a:buBlip>
                <a:blip r:embed="rId3"/>
              </a:buBlip>
              <a:defRPr sz="1401" b="0" i="0" cap="none" baseline="0">
                <a:solidFill>
                  <a:schemeClr val="tx1"/>
                </a:solidFill>
              </a:defRPr>
            </a:lvl4pPr>
            <a:lvl5pPr marL="1260032" indent="-180004">
              <a:spcAft>
                <a:spcPts val="1200"/>
              </a:spcAft>
              <a:buFont typeface="Wingdings" panose="05000000000000000000" pitchFamily="2" charset="2"/>
              <a:buChar char="§"/>
              <a:defRPr sz="1200" b="0" i="0" cap="none" baseline="0">
                <a:solidFill>
                  <a:schemeClr val="tx1"/>
                </a:solidFill>
              </a:defRPr>
            </a:lvl5pPr>
            <a:lvl6pPr marL="1440036" indent="-180004">
              <a:spcAft>
                <a:spcPts val="1200"/>
              </a:spcAft>
              <a:buFont typeface="Arial" panose="020B0604020202020204" pitchFamily="34" charset="0"/>
              <a:buChar char="□"/>
              <a:defRPr sz="1100" b="0" i="0" cap="none" baseline="0">
                <a:solidFill>
                  <a:schemeClr val="tx1"/>
                </a:solidFill>
              </a:defRPr>
            </a:lvl6pPr>
            <a:lvl7pPr marL="1620040" indent="-180004">
              <a:spcAft>
                <a:spcPts val="1200"/>
              </a:spcAft>
              <a:buFontTx/>
              <a:buBlip>
                <a:blip r:embed="rId4"/>
              </a:buBlip>
              <a:defRPr sz="1051" b="0" i="0" cap="none" baseline="0">
                <a:solidFill>
                  <a:schemeClr val="tx2"/>
                </a:solidFill>
              </a:defRPr>
            </a:lvl7pPr>
            <a:lvl8pPr marL="1800046" indent="-180004">
              <a:spcAft>
                <a:spcPts val="1200"/>
              </a:spcAft>
              <a:buFont typeface="Wingdings" panose="05000000000000000000" pitchFamily="2" charset="2"/>
              <a:buChar char="§"/>
              <a:defRPr sz="1001" b="0" i="0" cap="none" baseline="0">
                <a:solidFill>
                  <a:schemeClr val="tx2"/>
                </a:solidFill>
              </a:defRPr>
            </a:lvl8pPr>
            <a:lvl9pPr marL="1980050" indent="-180004">
              <a:spcAft>
                <a:spcPts val="1200"/>
              </a:spcAft>
              <a:buSzPct val="95000"/>
              <a:buFont typeface="Arial" panose="020B0604020202020204" pitchFamily="34" charset="0"/>
              <a:buChar char="□"/>
              <a:defRPr sz="900" b="0" i="0" cap="none" baseline="0">
                <a:solidFill>
                  <a:schemeClr val="tx2"/>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4" name="Espace réservé du contenu 3">
            <a:extLst>
              <a:ext uri="{FF2B5EF4-FFF2-40B4-BE49-F238E27FC236}">
                <a16:creationId xmlns:a16="http://schemas.microsoft.com/office/drawing/2014/main" id="{CEC8A69C-4FB0-4189-AD0A-09972E573F38}"/>
              </a:ext>
            </a:extLst>
          </p:cNvPr>
          <p:cNvSpPr>
            <a:spLocks noGrp="1"/>
          </p:cNvSpPr>
          <p:nvPr>
            <p:ph sz="half" idx="2"/>
          </p:nvPr>
        </p:nvSpPr>
        <p:spPr>
          <a:xfrm>
            <a:off x="6284303" y="1594886"/>
            <a:ext cx="4842000" cy="4691615"/>
          </a:xfrm>
        </p:spPr>
        <p:txBody>
          <a:bodyPr>
            <a:normAutofit/>
          </a:bodyPr>
          <a:lstStyle>
            <a:lvl1pPr marL="342909" indent="-342909">
              <a:spcAft>
                <a:spcPts val="1200"/>
              </a:spcAft>
              <a:buFontTx/>
              <a:buBlip>
                <a:blip r:embed="rId2"/>
              </a:buBlip>
              <a:defRPr sz="2000" b="0" i="0" cap="none" baseline="0">
                <a:solidFill>
                  <a:schemeClr val="tx1"/>
                </a:solidFill>
              </a:defRPr>
            </a:lvl1pPr>
            <a:lvl2pPr marL="576014" indent="-252007">
              <a:spcAft>
                <a:spcPts val="1200"/>
              </a:spcAft>
              <a:buClr>
                <a:schemeClr val="accent1"/>
              </a:buClr>
              <a:buFont typeface="Wingdings" panose="05000000000000000000" pitchFamily="2" charset="2"/>
              <a:buChar char="§"/>
              <a:defRPr sz="1801" b="0" i="0" cap="none" baseline="0">
                <a:solidFill>
                  <a:schemeClr val="tx1"/>
                </a:solidFill>
              </a:defRPr>
            </a:lvl2pPr>
            <a:lvl3pPr marL="792021" indent="-216006">
              <a:spcAft>
                <a:spcPts val="1200"/>
              </a:spcAft>
              <a:buClr>
                <a:schemeClr val="accent1"/>
              </a:buClr>
              <a:buSzPct val="80000"/>
              <a:buFont typeface="Arial" panose="020B0604020202020204" pitchFamily="34" charset="0"/>
              <a:buChar char="□"/>
              <a:defRPr sz="1600" b="0" i="0" cap="none" baseline="0">
                <a:solidFill>
                  <a:schemeClr val="tx1"/>
                </a:solidFill>
              </a:defRPr>
            </a:lvl3pPr>
            <a:lvl4pPr marL="1080028" indent="-288007">
              <a:spcAft>
                <a:spcPts val="1200"/>
              </a:spcAft>
              <a:buFontTx/>
              <a:buBlip>
                <a:blip r:embed="rId3"/>
              </a:buBlip>
              <a:defRPr sz="1401" b="0" i="0" cap="none" baseline="0">
                <a:solidFill>
                  <a:schemeClr val="tx1"/>
                </a:solidFill>
              </a:defRPr>
            </a:lvl4pPr>
            <a:lvl5pPr marL="1260032" indent="-180004">
              <a:spcAft>
                <a:spcPts val="1200"/>
              </a:spcAft>
              <a:buFont typeface="Wingdings" panose="05000000000000000000" pitchFamily="2" charset="2"/>
              <a:buChar char="§"/>
              <a:defRPr sz="1200" b="0" i="0" cap="none" baseline="0">
                <a:solidFill>
                  <a:schemeClr val="tx1"/>
                </a:solidFill>
              </a:defRPr>
            </a:lvl5pPr>
            <a:lvl6pPr marL="1440036" indent="-180004">
              <a:spcAft>
                <a:spcPts val="1200"/>
              </a:spcAft>
              <a:buFont typeface="Arial" panose="020B0604020202020204" pitchFamily="34" charset="0"/>
              <a:buChar char="□"/>
              <a:defRPr sz="1100" b="0" i="0" cap="none" baseline="0">
                <a:solidFill>
                  <a:schemeClr val="tx1"/>
                </a:solidFill>
              </a:defRPr>
            </a:lvl6pPr>
            <a:lvl7pPr marL="1620040" indent="-180004">
              <a:spcAft>
                <a:spcPts val="1200"/>
              </a:spcAft>
              <a:buFontTx/>
              <a:buBlip>
                <a:blip r:embed="rId4"/>
              </a:buBlip>
              <a:defRPr sz="1051" b="0" i="0" cap="none" baseline="0">
                <a:solidFill>
                  <a:schemeClr val="tx2"/>
                </a:solidFill>
              </a:defRPr>
            </a:lvl7pPr>
            <a:lvl8pPr marL="1800046" indent="-180004">
              <a:spcAft>
                <a:spcPts val="1200"/>
              </a:spcAft>
              <a:buFont typeface="Wingdings" panose="05000000000000000000" pitchFamily="2" charset="2"/>
              <a:buChar char="§"/>
              <a:defRPr sz="1001" b="0" i="0" cap="none" baseline="0">
                <a:solidFill>
                  <a:schemeClr val="tx2"/>
                </a:solidFill>
              </a:defRPr>
            </a:lvl8pPr>
            <a:lvl9pPr marL="1980050" indent="-180004">
              <a:spcAft>
                <a:spcPts val="1200"/>
              </a:spcAft>
              <a:buSzPct val="95000"/>
              <a:buFont typeface="Arial" panose="020B0604020202020204" pitchFamily="34" charset="0"/>
              <a:buChar char="□"/>
              <a:defRPr sz="900" b="0" i="0" cap="none" baseline="0">
                <a:solidFill>
                  <a:schemeClr val="tx2"/>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8" name="Espace réservé du pied de page 7">
            <a:extLst>
              <a:ext uri="{FF2B5EF4-FFF2-40B4-BE49-F238E27FC236}">
                <a16:creationId xmlns:a16="http://schemas.microsoft.com/office/drawing/2014/main" id="{2793B9A2-A2B5-46A1-92D5-E1D35D3C73A8}"/>
              </a:ext>
            </a:extLst>
          </p:cNvPr>
          <p:cNvSpPr>
            <a:spLocks noGrp="1"/>
          </p:cNvSpPr>
          <p:nvPr>
            <p:ph type="ftr" sz="quarter" idx="10"/>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9" name="Espace réservé du numéro de diapositive 8">
            <a:extLst>
              <a:ext uri="{FF2B5EF4-FFF2-40B4-BE49-F238E27FC236}">
                <a16:creationId xmlns:a16="http://schemas.microsoft.com/office/drawing/2014/main" id="{7BF9A649-707B-4CCE-A7B7-61CDF8E57BAF}"/>
              </a:ext>
            </a:extLst>
          </p:cNvPr>
          <p:cNvSpPr>
            <a:spLocks noGrp="1"/>
          </p:cNvSpPr>
          <p:nvPr>
            <p:ph type="sldNum" sz="quarter" idx="11"/>
          </p:nvPr>
        </p:nvSpPr>
        <p:spPr/>
        <p:txBody>
          <a:bodyPr/>
          <a:lstStyle/>
          <a:p>
            <a:fld id="{E4074C58-32D7-471B-8E65-879FBC7E4FD8}" type="slidenum">
              <a:rPr>
                <a:solidFill>
                  <a:prstClr val="white"/>
                </a:solidFill>
              </a:rPr>
              <a:pPr/>
              <a:t>‹N°›</a:t>
            </a:fld>
            <a:endParaRPr>
              <a:solidFill>
                <a:prstClr val="white"/>
              </a:solidFill>
            </a:endParaRPr>
          </a:p>
        </p:txBody>
      </p:sp>
      <p:cxnSp>
        <p:nvCxnSpPr>
          <p:cNvPr id="10" name="Connecteur droit 9">
            <a:extLst>
              <a:ext uri="{FF2B5EF4-FFF2-40B4-BE49-F238E27FC236}">
                <a16:creationId xmlns:a16="http://schemas.microsoft.com/office/drawing/2014/main" id="{79CEB328-CF46-475A-A3A3-C65D94FFF5CA}"/>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4020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FE7B3F39-3554-4E76-A4AA-E21EC06071EA}"/>
              </a:ext>
            </a:extLst>
          </p:cNvPr>
          <p:cNvSpPr>
            <a:spLocks noGrp="1"/>
          </p:cNvSpPr>
          <p:nvPr>
            <p:ph type="body" idx="1"/>
          </p:nvPr>
        </p:nvSpPr>
        <p:spPr>
          <a:xfrm>
            <a:off x="475203" y="1477926"/>
            <a:ext cx="4842000" cy="793232"/>
          </a:xfrm>
        </p:spPr>
        <p:txBody>
          <a:bodyPr anchor="b">
            <a:normAutofit/>
          </a:bodyPr>
          <a:lstStyle>
            <a:lvl1pPr marL="0" indent="0">
              <a:spcAft>
                <a:spcPts val="0"/>
              </a:spcAft>
              <a:buNone/>
              <a:defRPr sz="2000" b="0"/>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6BE14F2B-EE10-466B-A555-BAF9DAAD36AC}"/>
              </a:ext>
            </a:extLst>
          </p:cNvPr>
          <p:cNvSpPr>
            <a:spLocks noGrp="1"/>
          </p:cNvSpPr>
          <p:nvPr>
            <p:ph sz="half" idx="2"/>
          </p:nvPr>
        </p:nvSpPr>
        <p:spPr>
          <a:xfrm>
            <a:off x="475203" y="2505076"/>
            <a:ext cx="4842000" cy="3684588"/>
          </a:xfrm>
        </p:spPr>
        <p:txBody>
          <a:bodyPr>
            <a:normAutofit/>
          </a:bodyPr>
          <a:lstStyle>
            <a:lvl1pPr marL="342909" indent="-342909">
              <a:spcAft>
                <a:spcPts val="1200"/>
              </a:spcAft>
              <a:buFontTx/>
              <a:buBlip>
                <a:blip r:embed="rId2"/>
              </a:buBlip>
              <a:defRPr sz="2000" b="0" i="0" cap="none" baseline="0">
                <a:solidFill>
                  <a:schemeClr val="tx1"/>
                </a:solidFill>
              </a:defRPr>
            </a:lvl1pPr>
            <a:lvl2pPr marL="576014" indent="-252007">
              <a:spcAft>
                <a:spcPts val="1200"/>
              </a:spcAft>
              <a:buClr>
                <a:schemeClr val="accent1"/>
              </a:buClr>
              <a:buFont typeface="Wingdings" panose="05000000000000000000" pitchFamily="2" charset="2"/>
              <a:buChar char="§"/>
              <a:defRPr sz="1801" b="0" i="0" cap="none" baseline="0">
                <a:solidFill>
                  <a:schemeClr val="tx1"/>
                </a:solidFill>
              </a:defRPr>
            </a:lvl2pPr>
            <a:lvl3pPr marL="792021" indent="-216006">
              <a:spcAft>
                <a:spcPts val="1200"/>
              </a:spcAft>
              <a:buClr>
                <a:schemeClr val="accent1"/>
              </a:buClr>
              <a:buSzPct val="80000"/>
              <a:buFont typeface="Arial" panose="020B0604020202020204" pitchFamily="34" charset="0"/>
              <a:buChar char="□"/>
              <a:defRPr sz="1600" b="0" i="0" cap="none" baseline="0">
                <a:solidFill>
                  <a:schemeClr val="tx1"/>
                </a:solidFill>
              </a:defRPr>
            </a:lvl3pPr>
            <a:lvl4pPr marL="1080028" indent="-288007">
              <a:spcAft>
                <a:spcPts val="1200"/>
              </a:spcAft>
              <a:buFontTx/>
              <a:buBlip>
                <a:blip r:embed="rId3"/>
              </a:buBlip>
              <a:defRPr sz="1401" b="0" i="0" cap="none" baseline="0">
                <a:solidFill>
                  <a:schemeClr val="tx1"/>
                </a:solidFill>
              </a:defRPr>
            </a:lvl4pPr>
            <a:lvl5pPr marL="1260032" indent="-180004">
              <a:spcAft>
                <a:spcPts val="1200"/>
              </a:spcAft>
              <a:buFont typeface="Wingdings" panose="05000000000000000000" pitchFamily="2" charset="2"/>
              <a:buChar char="§"/>
              <a:defRPr sz="1200" b="0" i="0" cap="none" baseline="0">
                <a:solidFill>
                  <a:schemeClr val="tx1"/>
                </a:solidFill>
              </a:defRPr>
            </a:lvl5pPr>
            <a:lvl6pPr marL="1440036" indent="-180004">
              <a:spcAft>
                <a:spcPts val="1200"/>
              </a:spcAft>
              <a:buFont typeface="Arial" panose="020B0604020202020204" pitchFamily="34" charset="0"/>
              <a:buChar char="□"/>
              <a:defRPr sz="1100" b="0" i="0" cap="none" baseline="0">
                <a:solidFill>
                  <a:schemeClr val="tx1"/>
                </a:solidFill>
              </a:defRPr>
            </a:lvl6pPr>
            <a:lvl7pPr marL="1620040" indent="-180004">
              <a:spcAft>
                <a:spcPts val="1200"/>
              </a:spcAft>
              <a:buFontTx/>
              <a:buBlip>
                <a:blip r:embed="rId4"/>
              </a:buBlip>
              <a:defRPr sz="1051" b="0" i="0" cap="none" baseline="0">
                <a:solidFill>
                  <a:schemeClr val="tx2"/>
                </a:solidFill>
              </a:defRPr>
            </a:lvl7pPr>
            <a:lvl8pPr marL="1800046" indent="-180004">
              <a:spcAft>
                <a:spcPts val="1200"/>
              </a:spcAft>
              <a:buFont typeface="Wingdings" panose="05000000000000000000" pitchFamily="2" charset="2"/>
              <a:buChar char="§"/>
              <a:defRPr sz="1001" b="0" i="0" cap="none" baseline="0">
                <a:solidFill>
                  <a:schemeClr val="tx2"/>
                </a:solidFill>
              </a:defRPr>
            </a:lvl8pPr>
            <a:lvl9pPr marL="1980050" indent="-180004">
              <a:spcAft>
                <a:spcPts val="1200"/>
              </a:spcAft>
              <a:buSzPct val="95000"/>
              <a:buFont typeface="Arial" panose="020B0604020202020204" pitchFamily="34" charset="0"/>
              <a:buChar char="□"/>
              <a:defRPr sz="900" b="0" i="0" cap="none" baseline="0">
                <a:solidFill>
                  <a:schemeClr val="tx2"/>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5" name="Espace réservé du texte 4">
            <a:extLst>
              <a:ext uri="{FF2B5EF4-FFF2-40B4-BE49-F238E27FC236}">
                <a16:creationId xmlns:a16="http://schemas.microsoft.com/office/drawing/2014/main" id="{0C340870-612C-4BD0-8D84-173430FDCB2D}"/>
              </a:ext>
            </a:extLst>
          </p:cNvPr>
          <p:cNvSpPr>
            <a:spLocks noGrp="1"/>
          </p:cNvSpPr>
          <p:nvPr>
            <p:ph type="body" sz="quarter" idx="3"/>
          </p:nvPr>
        </p:nvSpPr>
        <p:spPr>
          <a:xfrm>
            <a:off x="6285603" y="1477926"/>
            <a:ext cx="4842000" cy="793232"/>
          </a:xfrm>
        </p:spPr>
        <p:txBody>
          <a:bodyPr anchor="b">
            <a:normAutofit/>
          </a:bodyPr>
          <a:lstStyle>
            <a:lvl1pPr marL="0" indent="0">
              <a:spcAft>
                <a:spcPts val="0"/>
              </a:spcAft>
              <a:buNone/>
              <a:defRPr sz="2000" b="0"/>
            </a:lvl1pPr>
            <a:lvl2pPr marL="457211" indent="0">
              <a:buNone/>
              <a:defRPr sz="2000" b="1"/>
            </a:lvl2pPr>
            <a:lvl3pPr marL="914422" indent="0">
              <a:buNone/>
              <a:defRPr sz="1801" b="1"/>
            </a:lvl3pPr>
            <a:lvl4pPr marL="1371635" indent="0">
              <a:buNone/>
              <a:defRPr sz="1600" b="1"/>
            </a:lvl4pPr>
            <a:lvl5pPr marL="1828846" indent="0">
              <a:buNone/>
              <a:defRPr sz="1600" b="1"/>
            </a:lvl5pPr>
            <a:lvl6pPr marL="2286057" indent="0">
              <a:buNone/>
              <a:defRPr sz="1600" b="1"/>
            </a:lvl6pPr>
            <a:lvl7pPr marL="2743268" indent="0">
              <a:buNone/>
              <a:defRPr sz="1600" b="1"/>
            </a:lvl7pPr>
            <a:lvl8pPr marL="3200481" indent="0">
              <a:buNone/>
              <a:defRPr sz="1600" b="1"/>
            </a:lvl8pPr>
            <a:lvl9pPr marL="3657692"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6A25694-5628-436D-B838-7B02A60257B5}"/>
              </a:ext>
            </a:extLst>
          </p:cNvPr>
          <p:cNvSpPr>
            <a:spLocks noGrp="1"/>
          </p:cNvSpPr>
          <p:nvPr>
            <p:ph sz="quarter" idx="4"/>
          </p:nvPr>
        </p:nvSpPr>
        <p:spPr>
          <a:xfrm>
            <a:off x="6285603" y="2505076"/>
            <a:ext cx="4842000" cy="3684588"/>
          </a:xfrm>
        </p:spPr>
        <p:txBody>
          <a:bodyPr>
            <a:normAutofit/>
          </a:bodyPr>
          <a:lstStyle>
            <a:lvl1pPr marL="342909" indent="-342909">
              <a:spcAft>
                <a:spcPts val="1200"/>
              </a:spcAft>
              <a:buFontTx/>
              <a:buBlip>
                <a:blip r:embed="rId2"/>
              </a:buBlip>
              <a:defRPr sz="2000" b="0" i="0" cap="none" baseline="0">
                <a:solidFill>
                  <a:schemeClr val="tx1"/>
                </a:solidFill>
              </a:defRPr>
            </a:lvl1pPr>
            <a:lvl2pPr marL="576014" indent="-252007">
              <a:spcAft>
                <a:spcPts val="1200"/>
              </a:spcAft>
              <a:buClr>
                <a:schemeClr val="accent1"/>
              </a:buClr>
              <a:buFont typeface="Wingdings" panose="05000000000000000000" pitchFamily="2" charset="2"/>
              <a:buChar char="§"/>
              <a:defRPr sz="1801" b="0" i="0" cap="none" baseline="0">
                <a:solidFill>
                  <a:schemeClr val="tx1"/>
                </a:solidFill>
              </a:defRPr>
            </a:lvl2pPr>
            <a:lvl3pPr marL="792021" indent="-216006">
              <a:spcAft>
                <a:spcPts val="1200"/>
              </a:spcAft>
              <a:buClr>
                <a:schemeClr val="accent1"/>
              </a:buClr>
              <a:buSzPct val="80000"/>
              <a:buFont typeface="Arial" panose="020B0604020202020204" pitchFamily="34" charset="0"/>
              <a:buChar char="□"/>
              <a:defRPr sz="1600" b="0" i="0" cap="none" baseline="0">
                <a:solidFill>
                  <a:schemeClr val="tx1"/>
                </a:solidFill>
              </a:defRPr>
            </a:lvl3pPr>
            <a:lvl4pPr marL="1080028" indent="-288007">
              <a:spcAft>
                <a:spcPts val="1200"/>
              </a:spcAft>
              <a:buFontTx/>
              <a:buBlip>
                <a:blip r:embed="rId3"/>
              </a:buBlip>
              <a:defRPr sz="1401" b="0" i="0" cap="none" baseline="0">
                <a:solidFill>
                  <a:schemeClr val="tx1"/>
                </a:solidFill>
              </a:defRPr>
            </a:lvl4pPr>
            <a:lvl5pPr marL="1260032" indent="-180004">
              <a:spcAft>
                <a:spcPts val="1200"/>
              </a:spcAft>
              <a:buFont typeface="Wingdings" panose="05000000000000000000" pitchFamily="2" charset="2"/>
              <a:buChar char="§"/>
              <a:defRPr sz="1200" b="0" i="0" cap="none" baseline="0">
                <a:solidFill>
                  <a:schemeClr val="tx1"/>
                </a:solidFill>
              </a:defRPr>
            </a:lvl5pPr>
            <a:lvl6pPr marL="1440036" indent="-180004">
              <a:spcAft>
                <a:spcPts val="1200"/>
              </a:spcAft>
              <a:buFont typeface="Arial" panose="020B0604020202020204" pitchFamily="34" charset="0"/>
              <a:buChar char="□"/>
              <a:defRPr sz="1100" b="0" i="0" cap="none" baseline="0">
                <a:solidFill>
                  <a:schemeClr val="tx1"/>
                </a:solidFill>
              </a:defRPr>
            </a:lvl6pPr>
            <a:lvl7pPr marL="1620040" indent="-180004">
              <a:spcAft>
                <a:spcPts val="1200"/>
              </a:spcAft>
              <a:buFontTx/>
              <a:buBlip>
                <a:blip r:embed="rId4"/>
              </a:buBlip>
              <a:defRPr sz="1051" b="0" i="0" cap="none" baseline="0">
                <a:solidFill>
                  <a:schemeClr val="tx2"/>
                </a:solidFill>
              </a:defRPr>
            </a:lvl7pPr>
            <a:lvl8pPr marL="1800046" indent="-180004">
              <a:spcAft>
                <a:spcPts val="1200"/>
              </a:spcAft>
              <a:buFont typeface="Wingdings" panose="05000000000000000000" pitchFamily="2" charset="2"/>
              <a:buChar char="§"/>
              <a:defRPr sz="1001" b="0" i="0" cap="none" baseline="0">
                <a:solidFill>
                  <a:schemeClr val="tx2"/>
                </a:solidFill>
              </a:defRPr>
            </a:lvl8pPr>
            <a:lvl9pPr marL="1980050" indent="-180004">
              <a:spcAft>
                <a:spcPts val="1200"/>
              </a:spcAft>
              <a:buSzPct val="95000"/>
              <a:buFont typeface="Arial" panose="020B0604020202020204" pitchFamily="34" charset="0"/>
              <a:buChar char="□"/>
              <a:defRPr sz="900" b="0" i="0" cap="none" baseline="0">
                <a:solidFill>
                  <a:schemeClr val="tx2"/>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10" name="Espace réservé du pied de page 9">
            <a:extLst>
              <a:ext uri="{FF2B5EF4-FFF2-40B4-BE49-F238E27FC236}">
                <a16:creationId xmlns:a16="http://schemas.microsoft.com/office/drawing/2014/main" id="{F3D4872C-5A2B-4A22-B5ED-0F567790F8DD}"/>
              </a:ext>
            </a:extLst>
          </p:cNvPr>
          <p:cNvSpPr>
            <a:spLocks noGrp="1"/>
          </p:cNvSpPr>
          <p:nvPr>
            <p:ph type="ftr" sz="quarter" idx="10"/>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11" name="Espace réservé du numéro de diapositive 10">
            <a:extLst>
              <a:ext uri="{FF2B5EF4-FFF2-40B4-BE49-F238E27FC236}">
                <a16:creationId xmlns:a16="http://schemas.microsoft.com/office/drawing/2014/main" id="{2B171F3B-2774-4CAD-88CB-364326C4A8D2}"/>
              </a:ext>
            </a:extLst>
          </p:cNvPr>
          <p:cNvSpPr>
            <a:spLocks noGrp="1"/>
          </p:cNvSpPr>
          <p:nvPr>
            <p:ph type="sldNum" sz="quarter" idx="11"/>
          </p:nvPr>
        </p:nvSpPr>
        <p:spPr/>
        <p:txBody>
          <a:bodyPr/>
          <a:lstStyle/>
          <a:p>
            <a:fld id="{E4074C58-32D7-471B-8E65-879FBC7E4FD8}" type="slidenum">
              <a:rPr>
                <a:solidFill>
                  <a:prstClr val="white"/>
                </a:solidFill>
              </a:rPr>
              <a:pPr/>
              <a:t>‹N°›</a:t>
            </a:fld>
            <a:endParaRPr>
              <a:solidFill>
                <a:prstClr val="white"/>
              </a:solidFill>
            </a:endParaRPr>
          </a:p>
        </p:txBody>
      </p:sp>
      <p:sp>
        <p:nvSpPr>
          <p:cNvPr id="13" name="Titre 12">
            <a:extLst>
              <a:ext uri="{FF2B5EF4-FFF2-40B4-BE49-F238E27FC236}">
                <a16:creationId xmlns:a16="http://schemas.microsoft.com/office/drawing/2014/main" id="{DDB3021F-13FF-4794-846B-6683DEF08F4D}"/>
              </a:ext>
            </a:extLst>
          </p:cNvPr>
          <p:cNvSpPr>
            <a:spLocks noGrp="1"/>
          </p:cNvSpPr>
          <p:nvPr>
            <p:ph type="title"/>
          </p:nvPr>
        </p:nvSpPr>
        <p:spPr/>
        <p:txBody>
          <a:bodyPr>
            <a:normAutofit/>
          </a:bodyPr>
          <a:lstStyle/>
          <a:p>
            <a:r>
              <a:rPr lang="fr-FR"/>
              <a:t>Modifiez le style du titre</a:t>
            </a:r>
          </a:p>
        </p:txBody>
      </p:sp>
      <p:cxnSp>
        <p:nvCxnSpPr>
          <p:cNvPr id="14" name="Connecteur droit 13">
            <a:extLst>
              <a:ext uri="{FF2B5EF4-FFF2-40B4-BE49-F238E27FC236}">
                <a16:creationId xmlns:a16="http://schemas.microsoft.com/office/drawing/2014/main" id="{909BBFA9-1248-4413-8F02-9E2E63B09107}"/>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024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B925AD-F63E-4E98-94FF-23BE807B53AA}"/>
              </a:ext>
            </a:extLst>
          </p:cNvPr>
          <p:cNvSpPr>
            <a:spLocks noGrp="1"/>
          </p:cNvSpPr>
          <p:nvPr>
            <p:ph type="title"/>
          </p:nvPr>
        </p:nvSpPr>
        <p:spPr/>
        <p:txBody>
          <a:bodyPr>
            <a:normAutofit/>
          </a:bodyPr>
          <a:lstStyle/>
          <a:p>
            <a:r>
              <a:rPr lang="fr-FR"/>
              <a:t>Modifiez le style du titre</a:t>
            </a:r>
          </a:p>
        </p:txBody>
      </p:sp>
      <p:sp>
        <p:nvSpPr>
          <p:cNvPr id="6" name="Espace réservé du pied de page 5">
            <a:extLst>
              <a:ext uri="{FF2B5EF4-FFF2-40B4-BE49-F238E27FC236}">
                <a16:creationId xmlns:a16="http://schemas.microsoft.com/office/drawing/2014/main" id="{77E46DB7-988B-4DB1-82FB-D1289CC6BE61}"/>
              </a:ext>
            </a:extLst>
          </p:cNvPr>
          <p:cNvSpPr>
            <a:spLocks noGrp="1"/>
          </p:cNvSpPr>
          <p:nvPr>
            <p:ph type="ftr" sz="quarter" idx="10"/>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7" name="Espace réservé du numéro de diapositive 6">
            <a:extLst>
              <a:ext uri="{FF2B5EF4-FFF2-40B4-BE49-F238E27FC236}">
                <a16:creationId xmlns:a16="http://schemas.microsoft.com/office/drawing/2014/main" id="{19EFFB5E-71CF-492C-B8E4-FB2720863EC2}"/>
              </a:ext>
            </a:extLst>
          </p:cNvPr>
          <p:cNvSpPr>
            <a:spLocks noGrp="1"/>
          </p:cNvSpPr>
          <p:nvPr>
            <p:ph type="sldNum" sz="quarter" idx="11"/>
          </p:nvPr>
        </p:nvSpPr>
        <p:spPr/>
        <p:txBody>
          <a:bodyPr/>
          <a:lstStyle/>
          <a:p>
            <a:fld id="{E4074C58-32D7-471B-8E65-879FBC7E4FD8}" type="slidenum">
              <a:rPr>
                <a:solidFill>
                  <a:prstClr val="white"/>
                </a:solidFill>
              </a:rPr>
              <a:pPr/>
              <a:t>‹N°›</a:t>
            </a:fld>
            <a:endParaRPr>
              <a:solidFill>
                <a:prstClr val="white"/>
              </a:solidFill>
            </a:endParaRPr>
          </a:p>
        </p:txBody>
      </p:sp>
      <p:cxnSp>
        <p:nvCxnSpPr>
          <p:cNvPr id="8" name="Connecteur droit 7">
            <a:extLst>
              <a:ext uri="{FF2B5EF4-FFF2-40B4-BE49-F238E27FC236}">
                <a16:creationId xmlns:a16="http://schemas.microsoft.com/office/drawing/2014/main" id="{3CE6028F-778A-4AD5-87F7-FE7FEEE4A7C7}"/>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182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A4ED5C-5A53-433E-8A55-46F54CE81DA5}" type="datetime1">
              <a:rPr lang="en-US" smtClean="0"/>
              <a:t>1/30/2025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EF9944-A4F6-4C59-AEBD-678D6480B8EA}" type="slidenum">
              <a:rPr lang="en-US" dirty="0"/>
              <a:t>‹N°›</a:t>
            </a:fld>
            <a:endParaRPr lang="en-US"/>
          </a:p>
        </p:txBody>
      </p:sp>
    </p:spTree>
    <p:extLst>
      <p:ext uri="{BB962C8B-B14F-4D97-AF65-F5344CB8AC3E}">
        <p14:creationId xmlns:p14="http://schemas.microsoft.com/office/powerpoint/2010/main" val="1244701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u pied de page 1">
            <a:extLst>
              <a:ext uri="{FF2B5EF4-FFF2-40B4-BE49-F238E27FC236}">
                <a16:creationId xmlns:a16="http://schemas.microsoft.com/office/drawing/2014/main" id="{DE883BA6-9F90-45F6-90EB-697E77627757}"/>
              </a:ext>
            </a:extLst>
          </p:cNvPr>
          <p:cNvSpPr>
            <a:spLocks noGrp="1"/>
          </p:cNvSpPr>
          <p:nvPr>
            <p:ph type="ftr" sz="quarter" idx="10"/>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FA32C5E4-A972-4D37-9401-1F6545F95981}"/>
              </a:ext>
            </a:extLst>
          </p:cNvPr>
          <p:cNvSpPr>
            <a:spLocks noGrp="1"/>
          </p:cNvSpPr>
          <p:nvPr>
            <p:ph type="sldNum" sz="quarter" idx="11"/>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6927213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12" name="Forme libre : forme 11">
            <a:extLst>
              <a:ext uri="{FF2B5EF4-FFF2-40B4-BE49-F238E27FC236}">
                <a16:creationId xmlns:a16="http://schemas.microsoft.com/office/drawing/2014/main" id="{2F0AC6BD-B85C-4EDD-A6D9-C2711B30B6A9}"/>
              </a:ext>
            </a:extLst>
          </p:cNvPr>
          <p:cNvSpPr/>
          <p:nvPr userDrawn="1"/>
        </p:nvSpPr>
        <p:spPr>
          <a:xfrm>
            <a:off x="3" y="0"/>
            <a:ext cx="5311774"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2" name="Titre 1">
            <a:extLst>
              <a:ext uri="{FF2B5EF4-FFF2-40B4-BE49-F238E27FC236}">
                <a16:creationId xmlns:a16="http://schemas.microsoft.com/office/drawing/2014/main" id="{8F805F00-7AF4-459E-9FC8-556912ACBF46}"/>
              </a:ext>
            </a:extLst>
          </p:cNvPr>
          <p:cNvSpPr>
            <a:spLocks noGrp="1"/>
          </p:cNvSpPr>
          <p:nvPr>
            <p:ph type="title"/>
          </p:nvPr>
        </p:nvSpPr>
        <p:spPr>
          <a:xfrm>
            <a:off x="475203" y="1447200"/>
            <a:ext cx="3870000" cy="443198"/>
          </a:xfrm>
        </p:spPr>
        <p:txBody>
          <a:bodyPr anchor="b">
            <a:normAutofit/>
          </a:bodyPr>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747A28B8-C442-4D0F-96EC-FE4A1611880A}"/>
              </a:ext>
            </a:extLst>
          </p:cNvPr>
          <p:cNvSpPr>
            <a:spLocks noGrp="1"/>
          </p:cNvSpPr>
          <p:nvPr>
            <p:ph idx="1"/>
          </p:nvPr>
        </p:nvSpPr>
        <p:spPr>
          <a:xfrm>
            <a:off x="5911849" y="279400"/>
            <a:ext cx="5810251" cy="6006200"/>
          </a:xfrm>
          <a:noFill/>
        </p:spPr>
        <p:txBody>
          <a:bodyPr anchor="ctr">
            <a:normAutofit/>
          </a:bodyPr>
          <a:lstStyle>
            <a:lvl1pPr marL="432011" indent="-432011">
              <a:spcAft>
                <a:spcPts val="1200"/>
              </a:spcAft>
              <a:buFontTx/>
              <a:buBlip>
                <a:blip r:embed="rId2"/>
              </a:buBlip>
              <a:defRPr sz="2800" b="0" i="0" cap="none" baseline="0">
                <a:solidFill>
                  <a:schemeClr val="tx1"/>
                </a:solidFill>
              </a:defRPr>
            </a:lvl1pPr>
            <a:lvl2pPr marL="720018" indent="-288007">
              <a:spcAft>
                <a:spcPts val="1200"/>
              </a:spcAft>
              <a:buClr>
                <a:schemeClr val="accent1"/>
              </a:buClr>
              <a:buFont typeface="Wingdings" panose="05000000000000000000" pitchFamily="2" charset="2"/>
              <a:buChar char="§"/>
              <a:defRPr sz="2400" b="0" i="0" cap="none" baseline="0">
                <a:solidFill>
                  <a:schemeClr val="tx1"/>
                </a:solidFill>
              </a:defRPr>
            </a:lvl2pPr>
            <a:lvl3pPr marL="972025" indent="-252007">
              <a:spcAft>
                <a:spcPts val="1200"/>
              </a:spcAft>
              <a:buClr>
                <a:schemeClr val="accent1"/>
              </a:buClr>
              <a:buSzPct val="80000"/>
              <a:buFont typeface="Arial" panose="020B0604020202020204" pitchFamily="34" charset="0"/>
              <a:buChar char="□"/>
              <a:defRPr sz="2000" b="0" i="0" cap="none" baseline="0">
                <a:solidFill>
                  <a:schemeClr val="tx1"/>
                </a:solidFill>
              </a:defRPr>
            </a:lvl3pPr>
            <a:lvl4pPr marL="1296032" indent="-288007">
              <a:spcAft>
                <a:spcPts val="1200"/>
              </a:spcAft>
              <a:buFontTx/>
              <a:buBlip>
                <a:blip r:embed="rId3"/>
              </a:buBlip>
              <a:defRPr sz="1801" b="0" i="0" cap="none" baseline="0">
                <a:solidFill>
                  <a:schemeClr val="tx1"/>
                </a:solidFill>
              </a:defRPr>
            </a:lvl4pPr>
            <a:lvl5pPr marL="1476038" indent="-180004">
              <a:spcAft>
                <a:spcPts val="1200"/>
              </a:spcAft>
              <a:buFont typeface="Wingdings" panose="05000000000000000000" pitchFamily="2" charset="2"/>
              <a:buChar char="§"/>
              <a:defRPr sz="1600" b="0" i="0" cap="none" baseline="0">
                <a:solidFill>
                  <a:schemeClr val="tx1"/>
                </a:solidFill>
              </a:defRPr>
            </a:lvl5pPr>
            <a:lvl6pPr marL="1692042" indent="-216006">
              <a:spcAft>
                <a:spcPts val="1200"/>
              </a:spcAft>
              <a:buFont typeface="Arial" panose="020B0604020202020204" pitchFamily="34" charset="0"/>
              <a:buChar char="□"/>
              <a:defRPr sz="1401" b="0" i="0" cap="none" baseline="0">
                <a:solidFill>
                  <a:schemeClr val="tx1"/>
                </a:solidFill>
              </a:defRPr>
            </a:lvl6pPr>
            <a:lvl7pPr marL="1872048" indent="-180004">
              <a:spcAft>
                <a:spcPts val="1200"/>
              </a:spcAft>
              <a:buFontTx/>
              <a:buBlip>
                <a:blip r:embed="rId4"/>
              </a:buBlip>
              <a:defRPr sz="1200" b="0" i="0" cap="none" baseline="0">
                <a:solidFill>
                  <a:schemeClr val="tx2"/>
                </a:solidFill>
              </a:defRPr>
            </a:lvl7pPr>
            <a:lvl8pPr marL="2016050" indent="-144004">
              <a:spcAft>
                <a:spcPts val="1200"/>
              </a:spcAft>
              <a:buFont typeface="Wingdings" panose="05000000000000000000" pitchFamily="2" charset="2"/>
              <a:buChar char="§"/>
              <a:defRPr sz="1100" b="0" i="0" cap="none" baseline="0">
                <a:solidFill>
                  <a:schemeClr val="tx2"/>
                </a:solidFill>
              </a:defRPr>
            </a:lvl8pPr>
            <a:lvl9pPr marL="2160054" indent="-144004">
              <a:spcAft>
                <a:spcPts val="1200"/>
              </a:spcAft>
              <a:buSzPct val="95000"/>
              <a:buFont typeface="Arial" panose="020B0604020202020204" pitchFamily="34" charset="0"/>
              <a:buChar char="□"/>
              <a:defRPr sz="1051" b="0" i="0" cap="none" baseline="0">
                <a:solidFill>
                  <a:schemeClr val="tx2"/>
                </a:solidFill>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4" name="Espace réservé du texte 3">
            <a:extLst>
              <a:ext uri="{FF2B5EF4-FFF2-40B4-BE49-F238E27FC236}">
                <a16:creationId xmlns:a16="http://schemas.microsoft.com/office/drawing/2014/main" id="{CF8BC1B3-D66D-4C0F-A4AF-35D9E4407D98}"/>
              </a:ext>
            </a:extLst>
          </p:cNvPr>
          <p:cNvSpPr>
            <a:spLocks noGrp="1"/>
          </p:cNvSpPr>
          <p:nvPr>
            <p:ph type="body" sz="half" idx="2"/>
          </p:nvPr>
        </p:nvSpPr>
        <p:spPr>
          <a:xfrm>
            <a:off x="475203" y="2358000"/>
            <a:ext cx="3870000" cy="3927600"/>
          </a:xfrm>
        </p:spPr>
        <p:txBody>
          <a:bodyPr>
            <a:normAutofit/>
          </a:bodyPr>
          <a:lstStyle>
            <a:lvl1pPr marL="342909" indent="-342909">
              <a:spcAft>
                <a:spcPts val="1200"/>
              </a:spcAft>
              <a:buFontTx/>
              <a:buBlip>
                <a:blip r:embed="rId2"/>
              </a:buBlip>
              <a:defRPr sz="2000" b="0" i="0" cap="none" baseline="0">
                <a:solidFill>
                  <a:schemeClr val="tx1"/>
                </a:solidFill>
              </a:defRPr>
            </a:lvl1pPr>
            <a:lvl2pPr marL="576014" indent="-252007">
              <a:spcAft>
                <a:spcPts val="1200"/>
              </a:spcAft>
              <a:buClr>
                <a:schemeClr val="accent1"/>
              </a:buClr>
              <a:buFont typeface="Wingdings" panose="05000000000000000000" pitchFamily="2" charset="2"/>
              <a:buChar char="§"/>
              <a:defRPr sz="1801" b="0" i="0" cap="none" baseline="0">
                <a:solidFill>
                  <a:schemeClr val="tx1"/>
                </a:solidFill>
              </a:defRPr>
            </a:lvl2pPr>
            <a:lvl3pPr marL="792021" indent="-216006">
              <a:spcAft>
                <a:spcPts val="1200"/>
              </a:spcAft>
              <a:buClr>
                <a:schemeClr val="accent1"/>
              </a:buClr>
              <a:buSzPct val="80000"/>
              <a:buFont typeface="Arial" panose="020B0604020202020204" pitchFamily="34" charset="0"/>
              <a:buChar char="□"/>
              <a:defRPr sz="1600" b="0" i="0" cap="none" baseline="0">
                <a:solidFill>
                  <a:schemeClr val="tx1"/>
                </a:solidFill>
              </a:defRPr>
            </a:lvl3pPr>
            <a:lvl4pPr marL="1080028" indent="-288007">
              <a:spcAft>
                <a:spcPts val="1200"/>
              </a:spcAft>
              <a:buFontTx/>
              <a:buBlip>
                <a:blip r:embed="rId3"/>
              </a:buBlip>
              <a:defRPr sz="1401" b="0" i="0" cap="none" baseline="0">
                <a:solidFill>
                  <a:schemeClr val="tx1"/>
                </a:solidFill>
              </a:defRPr>
            </a:lvl4pPr>
            <a:lvl5pPr marL="1260032" indent="-180004">
              <a:spcAft>
                <a:spcPts val="1200"/>
              </a:spcAft>
              <a:buFont typeface="Wingdings" panose="05000000000000000000" pitchFamily="2" charset="2"/>
              <a:buChar char="§"/>
              <a:defRPr sz="1200" b="0" i="0" cap="none" baseline="0">
                <a:solidFill>
                  <a:schemeClr val="tx1"/>
                </a:solidFill>
              </a:defRPr>
            </a:lvl5pPr>
            <a:lvl6pPr marL="1440036" indent="-180004">
              <a:spcAft>
                <a:spcPts val="1200"/>
              </a:spcAft>
              <a:buFont typeface="Arial" panose="020B0604020202020204" pitchFamily="34" charset="0"/>
              <a:buChar char="□"/>
              <a:defRPr sz="1100" b="0" i="0" cap="none" baseline="0">
                <a:solidFill>
                  <a:schemeClr val="tx1"/>
                </a:solidFill>
              </a:defRPr>
            </a:lvl6pPr>
            <a:lvl7pPr marL="1620040" indent="-180004">
              <a:spcAft>
                <a:spcPts val="1200"/>
              </a:spcAft>
              <a:buFontTx/>
              <a:buBlip>
                <a:blip r:embed="rId4"/>
              </a:buBlip>
              <a:defRPr sz="1051" b="0" i="0" cap="none" baseline="0">
                <a:solidFill>
                  <a:schemeClr val="tx2"/>
                </a:solidFill>
              </a:defRPr>
            </a:lvl7pPr>
            <a:lvl8pPr marL="1800046" indent="-180004">
              <a:spcAft>
                <a:spcPts val="1200"/>
              </a:spcAft>
              <a:buFont typeface="Wingdings" panose="05000000000000000000" pitchFamily="2" charset="2"/>
              <a:buChar char="§"/>
              <a:defRPr sz="1001" b="0" i="0" cap="none" baseline="0">
                <a:solidFill>
                  <a:schemeClr val="tx2"/>
                </a:solidFill>
              </a:defRPr>
            </a:lvl8pPr>
            <a:lvl9pPr marL="1980050" indent="-180004">
              <a:spcAft>
                <a:spcPts val="1200"/>
              </a:spcAft>
              <a:buSzPct val="95000"/>
              <a:buFont typeface="Arial" panose="020B0604020202020204" pitchFamily="34" charset="0"/>
              <a:buChar char="□"/>
              <a:defRPr sz="900" b="0" i="0" cap="none" baseline="0">
                <a:solidFill>
                  <a:schemeClr val="tx2"/>
                </a:solidFill>
              </a:defRPr>
            </a:lvl9pPr>
          </a:lstStyle>
          <a:p>
            <a:pPr lvl="0"/>
            <a:r>
              <a:rPr lang="fr-FR"/>
              <a:t>Cliquez pour modifier les styles du texte du masque</a:t>
            </a:r>
          </a:p>
          <a:p>
            <a:pPr lvl="1"/>
            <a:r>
              <a:rPr lang="fr-FR"/>
              <a:t>02</a:t>
            </a:r>
          </a:p>
          <a:p>
            <a:pPr lvl="2"/>
            <a:r>
              <a:rPr lang="fr-FR"/>
              <a:t>03</a:t>
            </a:r>
          </a:p>
          <a:p>
            <a:pPr lvl="3"/>
            <a:r>
              <a:rPr lang="fr-FR"/>
              <a:t>04</a:t>
            </a:r>
          </a:p>
          <a:p>
            <a:pPr lvl="4"/>
            <a:r>
              <a:rPr lang="fr-FR"/>
              <a:t>05</a:t>
            </a:r>
          </a:p>
          <a:p>
            <a:pPr lvl="5"/>
            <a:r>
              <a:rPr lang="fr-FR"/>
              <a:t>06</a:t>
            </a:r>
          </a:p>
          <a:p>
            <a:pPr lvl="6"/>
            <a:r>
              <a:rPr lang="fr-FR"/>
              <a:t>07</a:t>
            </a:r>
          </a:p>
          <a:p>
            <a:pPr lvl="7"/>
            <a:r>
              <a:rPr lang="fr-FR"/>
              <a:t>08</a:t>
            </a:r>
          </a:p>
          <a:p>
            <a:pPr lvl="8"/>
            <a:r>
              <a:rPr lang="fr-FR"/>
              <a:t>09</a:t>
            </a:r>
          </a:p>
        </p:txBody>
      </p:sp>
      <p:sp>
        <p:nvSpPr>
          <p:cNvPr id="8" name="Espace réservé du pied de page 7">
            <a:extLst>
              <a:ext uri="{FF2B5EF4-FFF2-40B4-BE49-F238E27FC236}">
                <a16:creationId xmlns:a16="http://schemas.microsoft.com/office/drawing/2014/main" id="{F94ACB23-A2D7-40D8-833F-0205BFE6E1FC}"/>
              </a:ext>
            </a:extLst>
          </p:cNvPr>
          <p:cNvSpPr>
            <a:spLocks noGrp="1"/>
          </p:cNvSpPr>
          <p:nvPr>
            <p:ph type="ftr" sz="quarter" idx="10"/>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9" name="Espace réservé du numéro de diapositive 8">
            <a:extLst>
              <a:ext uri="{FF2B5EF4-FFF2-40B4-BE49-F238E27FC236}">
                <a16:creationId xmlns:a16="http://schemas.microsoft.com/office/drawing/2014/main" id="{C5A01323-81E3-4702-A574-FD0EA6A001BF}"/>
              </a:ext>
            </a:extLst>
          </p:cNvPr>
          <p:cNvSpPr>
            <a:spLocks noGrp="1"/>
          </p:cNvSpPr>
          <p:nvPr>
            <p:ph type="sldNum" sz="quarter" idx="11"/>
          </p:nvPr>
        </p:nvSpPr>
        <p:spPr/>
        <p:txBody>
          <a:bodyPr/>
          <a:lstStyle/>
          <a:p>
            <a:fld id="{E4074C58-32D7-471B-8E65-879FBC7E4FD8}" type="slidenum">
              <a:rPr>
                <a:solidFill>
                  <a:prstClr val="white"/>
                </a:solidFill>
              </a:rPr>
              <a:pPr/>
              <a:t>‹N°›</a:t>
            </a:fld>
            <a:endParaRPr>
              <a:solidFill>
                <a:prstClr val="white"/>
              </a:solidFill>
            </a:endParaRPr>
          </a:p>
        </p:txBody>
      </p:sp>
      <p:cxnSp>
        <p:nvCxnSpPr>
          <p:cNvPr id="13" name="Connecteur droit 12">
            <a:extLst>
              <a:ext uri="{FF2B5EF4-FFF2-40B4-BE49-F238E27FC236}">
                <a16:creationId xmlns:a16="http://schemas.microsoft.com/office/drawing/2014/main" id="{EE53198E-BA27-4EDF-AE3A-F6CDF4C620EA}"/>
              </a:ext>
            </a:extLst>
          </p:cNvPr>
          <p:cNvCxnSpPr/>
          <p:nvPr userDrawn="1"/>
        </p:nvCxnSpPr>
        <p:spPr>
          <a:xfrm>
            <a:off x="474054" y="2113275"/>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584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11" name="Forme libre : forme 10">
            <a:extLst>
              <a:ext uri="{FF2B5EF4-FFF2-40B4-BE49-F238E27FC236}">
                <a16:creationId xmlns:a16="http://schemas.microsoft.com/office/drawing/2014/main" id="{188D2971-3186-412C-B7FB-85932E856CE4}"/>
              </a:ext>
            </a:extLst>
          </p:cNvPr>
          <p:cNvSpPr/>
          <p:nvPr userDrawn="1"/>
        </p:nvSpPr>
        <p:spPr>
          <a:xfrm>
            <a:off x="3" y="0"/>
            <a:ext cx="5311774"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2" name="Titre 1">
            <a:extLst>
              <a:ext uri="{FF2B5EF4-FFF2-40B4-BE49-F238E27FC236}">
                <a16:creationId xmlns:a16="http://schemas.microsoft.com/office/drawing/2014/main" id="{C4207767-7E51-4A0B-87E2-601F59B61EDB}"/>
              </a:ext>
            </a:extLst>
          </p:cNvPr>
          <p:cNvSpPr>
            <a:spLocks noGrp="1"/>
          </p:cNvSpPr>
          <p:nvPr>
            <p:ph type="title"/>
          </p:nvPr>
        </p:nvSpPr>
        <p:spPr>
          <a:xfrm>
            <a:off x="474054" y="1447200"/>
            <a:ext cx="3870000" cy="443198"/>
          </a:xfrm>
        </p:spPr>
        <p:txBody>
          <a:bodyPr anchor="b">
            <a:normAutofit/>
          </a:bodyPr>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2513782B-5996-4639-A8EB-FAF9863B7869}"/>
              </a:ext>
            </a:extLst>
          </p:cNvPr>
          <p:cNvSpPr>
            <a:spLocks noGrp="1"/>
          </p:cNvSpPr>
          <p:nvPr>
            <p:ph type="pic" idx="1" hasCustomPrompt="1"/>
          </p:nvPr>
        </p:nvSpPr>
        <p:spPr>
          <a:xfrm>
            <a:off x="5911849" y="987425"/>
            <a:ext cx="5810251" cy="4873625"/>
          </a:xfrm>
          <a:prstGeom prst="roundRect">
            <a:avLst>
              <a:gd name="adj" fmla="val 2142"/>
            </a:avLst>
          </a:prstGeom>
          <a:solidFill>
            <a:schemeClr val="bg1"/>
          </a:solidFill>
          <a:effectLst>
            <a:outerShdw blurRad="152400" algn="ctr" rotWithShape="0">
              <a:schemeClr val="bg1">
                <a:lumMod val="75000"/>
                <a:alpha val="40000"/>
              </a:schemeClr>
            </a:outerShdw>
          </a:effectLst>
        </p:spPr>
        <p:txBody>
          <a:bodyPr anchor="ctr"/>
          <a:lstStyle>
            <a:lvl1pPr marL="0" indent="0" algn="ctr">
              <a:buNone/>
              <a:defRPr sz="1401">
                <a:solidFill>
                  <a:schemeClr val="tx1"/>
                </a:solidFill>
              </a:defRPr>
            </a:lvl1pPr>
            <a:lvl2pPr marL="457211" indent="0">
              <a:buNone/>
              <a:defRPr sz="2800"/>
            </a:lvl2pPr>
            <a:lvl3pPr marL="914422" indent="0">
              <a:buNone/>
              <a:defRPr sz="2400"/>
            </a:lvl3pPr>
            <a:lvl4pPr marL="1371635" indent="0">
              <a:buNone/>
              <a:defRPr sz="2000"/>
            </a:lvl4pPr>
            <a:lvl5pPr marL="1828846" indent="0">
              <a:buNone/>
              <a:defRPr sz="2000"/>
            </a:lvl5pPr>
            <a:lvl6pPr marL="2286057" indent="0">
              <a:buNone/>
              <a:defRPr sz="2000"/>
            </a:lvl6pPr>
            <a:lvl7pPr marL="2743268" indent="0">
              <a:buNone/>
              <a:defRPr sz="2000"/>
            </a:lvl7pPr>
            <a:lvl8pPr marL="3200481" indent="0">
              <a:buNone/>
              <a:defRPr sz="2000"/>
            </a:lvl8pPr>
            <a:lvl9pPr marL="3657692" indent="0">
              <a:buNone/>
              <a:defRPr sz="2000"/>
            </a:lvl9pPr>
          </a:lstStyle>
          <a:p>
            <a:r>
              <a:rPr lang="fr-FR"/>
              <a:t>Image</a:t>
            </a:r>
          </a:p>
        </p:txBody>
      </p:sp>
      <p:sp>
        <p:nvSpPr>
          <p:cNvPr id="4" name="Espace réservé du texte 3">
            <a:extLst>
              <a:ext uri="{FF2B5EF4-FFF2-40B4-BE49-F238E27FC236}">
                <a16:creationId xmlns:a16="http://schemas.microsoft.com/office/drawing/2014/main" id="{D45F36A0-2BC1-4A31-A5A5-423614E2B528}"/>
              </a:ext>
            </a:extLst>
          </p:cNvPr>
          <p:cNvSpPr>
            <a:spLocks noGrp="1"/>
          </p:cNvSpPr>
          <p:nvPr>
            <p:ph type="body" sz="half" idx="2"/>
          </p:nvPr>
        </p:nvSpPr>
        <p:spPr>
          <a:xfrm>
            <a:off x="474054" y="2358000"/>
            <a:ext cx="3870000" cy="3927553"/>
          </a:xfrm>
        </p:spPr>
        <p:txBody>
          <a:bodyPr>
            <a:normAutofit/>
          </a:bodyPr>
          <a:lstStyle>
            <a:lvl1pPr marL="342909" indent="-342909">
              <a:spcAft>
                <a:spcPts val="1200"/>
              </a:spcAft>
              <a:buFontTx/>
              <a:buBlip>
                <a:blip r:embed="rId2"/>
              </a:buBlip>
              <a:defRPr sz="2000" b="0" i="0" cap="none" baseline="0">
                <a:solidFill>
                  <a:schemeClr val="tx1"/>
                </a:solidFill>
              </a:defRPr>
            </a:lvl1pPr>
            <a:lvl2pPr marL="576014" indent="-252007">
              <a:spcAft>
                <a:spcPts val="1200"/>
              </a:spcAft>
              <a:buClr>
                <a:schemeClr val="accent1"/>
              </a:buClr>
              <a:buFont typeface="Wingdings" panose="05000000000000000000" pitchFamily="2" charset="2"/>
              <a:buChar char="§"/>
              <a:defRPr sz="1801" b="0" i="0" cap="none" baseline="0">
                <a:solidFill>
                  <a:schemeClr val="tx1"/>
                </a:solidFill>
              </a:defRPr>
            </a:lvl2pPr>
            <a:lvl3pPr marL="792021" indent="-216006">
              <a:spcAft>
                <a:spcPts val="1200"/>
              </a:spcAft>
              <a:buClr>
                <a:schemeClr val="accent1"/>
              </a:buClr>
              <a:buSzPct val="80000"/>
              <a:buFont typeface="Arial" panose="020B0604020202020204" pitchFamily="34" charset="0"/>
              <a:buChar char="□"/>
              <a:defRPr sz="1600" b="0" i="0" cap="none" baseline="0">
                <a:solidFill>
                  <a:schemeClr val="tx1"/>
                </a:solidFill>
              </a:defRPr>
            </a:lvl3pPr>
            <a:lvl4pPr marL="1080028" indent="-288007">
              <a:spcAft>
                <a:spcPts val="1200"/>
              </a:spcAft>
              <a:buFontTx/>
              <a:buBlip>
                <a:blip r:embed="rId3"/>
              </a:buBlip>
              <a:defRPr sz="1401" b="0" i="0" cap="none" baseline="0">
                <a:solidFill>
                  <a:schemeClr val="tx1"/>
                </a:solidFill>
              </a:defRPr>
            </a:lvl4pPr>
            <a:lvl5pPr marL="1260032" indent="-180004">
              <a:spcAft>
                <a:spcPts val="1200"/>
              </a:spcAft>
              <a:buFont typeface="Wingdings" panose="05000000000000000000" pitchFamily="2" charset="2"/>
              <a:buChar char="§"/>
              <a:defRPr sz="1200" b="0" i="0" cap="none" baseline="0">
                <a:solidFill>
                  <a:schemeClr val="tx1"/>
                </a:solidFill>
              </a:defRPr>
            </a:lvl5pPr>
            <a:lvl6pPr marL="1440036" indent="-180004">
              <a:spcAft>
                <a:spcPts val="1200"/>
              </a:spcAft>
              <a:buFont typeface="Arial" panose="020B0604020202020204" pitchFamily="34" charset="0"/>
              <a:buChar char="□"/>
              <a:defRPr sz="1100" b="0" i="0" cap="none" baseline="0">
                <a:solidFill>
                  <a:schemeClr val="tx1"/>
                </a:solidFill>
              </a:defRPr>
            </a:lvl6pPr>
            <a:lvl7pPr marL="1620040" indent="-180004">
              <a:spcAft>
                <a:spcPts val="1200"/>
              </a:spcAft>
              <a:buFontTx/>
              <a:buBlip>
                <a:blip r:embed="rId4"/>
              </a:buBlip>
              <a:defRPr sz="1051" b="0" i="0" cap="none" baseline="0">
                <a:solidFill>
                  <a:schemeClr val="tx2"/>
                </a:solidFill>
              </a:defRPr>
            </a:lvl7pPr>
            <a:lvl8pPr marL="1800046" indent="-180004">
              <a:spcAft>
                <a:spcPts val="1200"/>
              </a:spcAft>
              <a:buFont typeface="Wingdings" panose="05000000000000000000" pitchFamily="2" charset="2"/>
              <a:buChar char="§"/>
              <a:defRPr sz="1001" b="0" i="0" cap="none" baseline="0">
                <a:solidFill>
                  <a:schemeClr val="tx2"/>
                </a:solidFill>
              </a:defRPr>
            </a:lvl8pPr>
            <a:lvl9pPr marL="1980050" indent="-180004">
              <a:spcAft>
                <a:spcPts val="1200"/>
              </a:spcAft>
              <a:buSzPct val="95000"/>
              <a:buFont typeface="Arial" panose="020B0604020202020204" pitchFamily="34" charset="0"/>
              <a:buChar char="□"/>
              <a:defRPr sz="900" b="0" i="0" cap="none" baseline="0">
                <a:solidFill>
                  <a:schemeClr val="tx2"/>
                </a:solidFill>
              </a:defRPr>
            </a:lvl9pPr>
          </a:lstStyle>
          <a:p>
            <a:pPr lvl="0"/>
            <a:r>
              <a:rPr lang="fr-FR"/>
              <a:t>Cliquez pour modifier les styles du texte du masque</a:t>
            </a:r>
          </a:p>
          <a:p>
            <a:pPr lvl="1"/>
            <a:r>
              <a:rPr lang="fr-FR"/>
              <a:t>02</a:t>
            </a:r>
          </a:p>
          <a:p>
            <a:pPr lvl="2"/>
            <a:r>
              <a:rPr lang="fr-FR"/>
              <a:t>03</a:t>
            </a:r>
          </a:p>
          <a:p>
            <a:pPr lvl="3"/>
            <a:r>
              <a:rPr lang="fr-FR"/>
              <a:t>04</a:t>
            </a:r>
          </a:p>
          <a:p>
            <a:pPr lvl="4"/>
            <a:r>
              <a:rPr lang="fr-FR"/>
              <a:t>05</a:t>
            </a:r>
          </a:p>
          <a:p>
            <a:pPr lvl="5"/>
            <a:r>
              <a:rPr lang="fr-FR"/>
              <a:t>06</a:t>
            </a:r>
          </a:p>
          <a:p>
            <a:pPr lvl="6"/>
            <a:r>
              <a:rPr lang="fr-FR"/>
              <a:t>07</a:t>
            </a:r>
          </a:p>
          <a:p>
            <a:pPr lvl="7"/>
            <a:r>
              <a:rPr lang="fr-FR"/>
              <a:t>08</a:t>
            </a:r>
          </a:p>
          <a:p>
            <a:pPr lvl="8"/>
            <a:r>
              <a:rPr lang="fr-FR"/>
              <a:t>09</a:t>
            </a:r>
          </a:p>
        </p:txBody>
      </p:sp>
      <p:sp>
        <p:nvSpPr>
          <p:cNvPr id="8" name="Espace réservé du pied de page 7">
            <a:extLst>
              <a:ext uri="{FF2B5EF4-FFF2-40B4-BE49-F238E27FC236}">
                <a16:creationId xmlns:a16="http://schemas.microsoft.com/office/drawing/2014/main" id="{D63DE939-9ACF-4407-B3BB-7207C111FF3F}"/>
              </a:ext>
            </a:extLst>
          </p:cNvPr>
          <p:cNvSpPr>
            <a:spLocks noGrp="1"/>
          </p:cNvSpPr>
          <p:nvPr>
            <p:ph type="ftr" sz="quarter" idx="10"/>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9" name="Espace réservé du numéro de diapositive 8">
            <a:extLst>
              <a:ext uri="{FF2B5EF4-FFF2-40B4-BE49-F238E27FC236}">
                <a16:creationId xmlns:a16="http://schemas.microsoft.com/office/drawing/2014/main" id="{F96D79CA-D33C-4404-B611-07FF72113106}"/>
              </a:ext>
            </a:extLst>
          </p:cNvPr>
          <p:cNvSpPr>
            <a:spLocks noGrp="1"/>
          </p:cNvSpPr>
          <p:nvPr>
            <p:ph type="sldNum" sz="quarter" idx="11"/>
          </p:nvPr>
        </p:nvSpPr>
        <p:spPr/>
        <p:txBody>
          <a:bodyPr/>
          <a:lstStyle/>
          <a:p>
            <a:fld id="{E4074C58-32D7-471B-8E65-879FBC7E4FD8}" type="slidenum">
              <a:rPr>
                <a:solidFill>
                  <a:prstClr val="white"/>
                </a:solidFill>
              </a:rPr>
              <a:pPr/>
              <a:t>‹N°›</a:t>
            </a:fld>
            <a:endParaRPr>
              <a:solidFill>
                <a:prstClr val="white"/>
              </a:solidFill>
            </a:endParaRPr>
          </a:p>
        </p:txBody>
      </p:sp>
      <p:cxnSp>
        <p:nvCxnSpPr>
          <p:cNvPr id="12" name="Connecteur droit 11">
            <a:extLst>
              <a:ext uri="{FF2B5EF4-FFF2-40B4-BE49-F238E27FC236}">
                <a16:creationId xmlns:a16="http://schemas.microsoft.com/office/drawing/2014/main" id="{849D99D4-2D6B-474F-8D72-EB890A0C53E9}"/>
              </a:ext>
            </a:extLst>
          </p:cNvPr>
          <p:cNvCxnSpPr/>
          <p:nvPr userDrawn="1"/>
        </p:nvCxnSpPr>
        <p:spPr>
          <a:xfrm>
            <a:off x="474054" y="2113275"/>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226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ommaire simplifié">
    <p:bg>
      <p:bgPr>
        <a:solidFill>
          <a:schemeClr val="bg1"/>
        </a:solidFill>
        <a:effectLst/>
      </p:bgPr>
    </p:bg>
    <p:spTree>
      <p:nvGrpSpPr>
        <p:cNvPr id="1" name=""/>
        <p:cNvGrpSpPr/>
        <p:nvPr/>
      </p:nvGrpSpPr>
      <p:grpSpPr>
        <a:xfrm>
          <a:off x="0" y="0"/>
          <a:ext cx="0" cy="0"/>
          <a:chOff x="0" y="0"/>
          <a:chExt cx="0" cy="0"/>
        </a:xfrm>
      </p:grpSpPr>
      <p:sp>
        <p:nvSpPr>
          <p:cNvPr id="46" name="Espace réservé pour une image  45">
            <a:extLst>
              <a:ext uri="{FF2B5EF4-FFF2-40B4-BE49-F238E27FC236}">
                <a16:creationId xmlns:a16="http://schemas.microsoft.com/office/drawing/2014/main" id="{4CBAED1E-41A9-4A40-B28B-84C6253B12CB}"/>
              </a:ext>
            </a:extLst>
          </p:cNvPr>
          <p:cNvSpPr>
            <a:spLocks noGrp="1"/>
          </p:cNvSpPr>
          <p:nvPr>
            <p:ph type="pic" sz="quarter" idx="13" hasCustomPrompt="1"/>
          </p:nvPr>
        </p:nvSpPr>
        <p:spPr>
          <a:xfrm>
            <a:off x="6880229" y="0"/>
            <a:ext cx="5311774" cy="6858000"/>
          </a:xfrm>
          <a:custGeom>
            <a:avLst/>
            <a:gdLst>
              <a:gd name="connsiteX0" fmla="*/ 0 w 5311775"/>
              <a:gd name="connsiteY0" fmla="*/ 0 h 6858000"/>
              <a:gd name="connsiteX1" fmla="*/ 5311775 w 5311775"/>
              <a:gd name="connsiteY1" fmla="*/ 0 h 6858000"/>
              <a:gd name="connsiteX2" fmla="*/ 5311775 w 5311775"/>
              <a:gd name="connsiteY2" fmla="*/ 6858000 h 6858000"/>
              <a:gd name="connsiteX3" fmla="*/ 0 w 5311775"/>
              <a:gd name="connsiteY3" fmla="*/ 6858000 h 6858000"/>
              <a:gd name="connsiteX4" fmla="*/ 0 w 5311775"/>
              <a:gd name="connsiteY4" fmla="*/ 5791200 h 6858000"/>
              <a:gd name="connsiteX5" fmla="*/ 2046761 w 5311775"/>
              <a:gd name="connsiteY5" fmla="*/ 5791200 h 6858000"/>
              <a:gd name="connsiteX6" fmla="*/ 2111375 w 5311775"/>
              <a:gd name="connsiteY6" fmla="*/ 5726586 h 6858000"/>
              <a:gd name="connsiteX7" fmla="*/ 2111375 w 5311775"/>
              <a:gd name="connsiteY7" fmla="*/ 1968091 h 6858000"/>
              <a:gd name="connsiteX8" fmla="*/ 2046761 w 5311775"/>
              <a:gd name="connsiteY8" fmla="*/ 1903477 h 6858000"/>
              <a:gd name="connsiteX9" fmla="*/ 0 w 5311775"/>
              <a:gd name="connsiteY9" fmla="*/ 1903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1775" h="6858000">
                <a:moveTo>
                  <a:pt x="0" y="0"/>
                </a:moveTo>
                <a:lnTo>
                  <a:pt x="5311775" y="0"/>
                </a:lnTo>
                <a:lnTo>
                  <a:pt x="5311775" y="6858000"/>
                </a:lnTo>
                <a:lnTo>
                  <a:pt x="0" y="6858000"/>
                </a:lnTo>
                <a:lnTo>
                  <a:pt x="0" y="5791200"/>
                </a:lnTo>
                <a:lnTo>
                  <a:pt x="2046761" y="5791200"/>
                </a:lnTo>
                <a:cubicBezTo>
                  <a:pt x="2082446" y="5791200"/>
                  <a:pt x="2111375" y="5762271"/>
                  <a:pt x="2111375" y="5726586"/>
                </a:cubicBezTo>
                <a:lnTo>
                  <a:pt x="2111375" y="1968091"/>
                </a:lnTo>
                <a:cubicBezTo>
                  <a:pt x="2111375" y="1932406"/>
                  <a:pt x="2082446" y="1903477"/>
                  <a:pt x="2046761" y="1903477"/>
                </a:cubicBezTo>
                <a:lnTo>
                  <a:pt x="0" y="1903477"/>
                </a:lnTo>
                <a:close/>
              </a:path>
            </a:pathLst>
          </a:custGeom>
          <a:noFill/>
          <a:effectLst/>
        </p:spPr>
        <p:txBody>
          <a:bodyPr vert="horz" wrap="square" lIns="0" tIns="0" rIns="0" bIns="0" rtlCol="0" anchor="ctr">
            <a:noAutofit/>
          </a:bodyPr>
          <a:lstStyle>
            <a:lvl1pPr algn="ctr">
              <a:defRPr lang="fr-FR">
                <a:solidFill>
                  <a:schemeClr val="tx1"/>
                </a:solidFill>
              </a:defRPr>
            </a:lvl1pPr>
          </a:lstStyle>
          <a:p>
            <a:pPr lvl="0" algn="ctr"/>
            <a:r>
              <a:rPr lang="fr-FR"/>
              <a:t>Image</a:t>
            </a:r>
          </a:p>
        </p:txBody>
      </p:sp>
      <p:sp>
        <p:nvSpPr>
          <p:cNvPr id="39" name="Titre 38">
            <a:extLst>
              <a:ext uri="{FF2B5EF4-FFF2-40B4-BE49-F238E27FC236}">
                <a16:creationId xmlns:a16="http://schemas.microsoft.com/office/drawing/2014/main" id="{E57A2590-C176-48C7-9D62-7F04E2A39CA5}"/>
              </a:ext>
            </a:extLst>
          </p:cNvPr>
          <p:cNvSpPr>
            <a:spLocks noGrp="1"/>
          </p:cNvSpPr>
          <p:nvPr>
            <p:ph type="title" hasCustomPrompt="1"/>
          </p:nvPr>
        </p:nvSpPr>
        <p:spPr>
          <a:xfrm>
            <a:off x="474055" y="771121"/>
            <a:ext cx="5437796" cy="609398"/>
          </a:xfrm>
        </p:spPr>
        <p:txBody>
          <a:bodyPr>
            <a:normAutofit/>
          </a:bodyPr>
          <a:lstStyle>
            <a:lvl1pPr>
              <a:defRPr/>
            </a:lvl1pPr>
          </a:lstStyle>
          <a:p>
            <a:r>
              <a:rPr lang="fr-FR"/>
              <a:t>Sommaire</a:t>
            </a:r>
          </a:p>
        </p:txBody>
      </p:sp>
      <p:cxnSp>
        <p:nvCxnSpPr>
          <p:cNvPr id="40" name="Connecteur droit 39">
            <a:extLst>
              <a:ext uri="{FF2B5EF4-FFF2-40B4-BE49-F238E27FC236}">
                <a16:creationId xmlns:a16="http://schemas.microsoft.com/office/drawing/2014/main" id="{F34E5E43-1C8C-46CA-B1EA-DA42B85D8790}"/>
              </a:ext>
            </a:extLst>
          </p:cNvPr>
          <p:cNvCxnSpPr/>
          <p:nvPr/>
        </p:nvCxnSpPr>
        <p:spPr>
          <a:xfrm>
            <a:off x="474054" y="1500856"/>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5A722B97-646A-42D7-A8AB-D26830749BC2}"/>
              </a:ext>
            </a:extLst>
          </p:cNvPr>
          <p:cNvSpPr>
            <a:spLocks noGrp="1"/>
          </p:cNvSpPr>
          <p:nvPr>
            <p:ph type="ftr" sz="quarter" idx="26"/>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3" name="Espace réservé du numéro de diapositive 2">
            <a:extLst>
              <a:ext uri="{FF2B5EF4-FFF2-40B4-BE49-F238E27FC236}">
                <a16:creationId xmlns:a16="http://schemas.microsoft.com/office/drawing/2014/main" id="{203D93F9-182D-48AD-9CEA-5102E054F9D3}"/>
              </a:ext>
            </a:extLst>
          </p:cNvPr>
          <p:cNvSpPr>
            <a:spLocks noGrp="1"/>
          </p:cNvSpPr>
          <p:nvPr>
            <p:ph type="sldNum" sz="quarter" idx="27"/>
          </p:nvPr>
        </p:nvSpPr>
        <p:spPr/>
        <p:txBody>
          <a:bodyPr/>
          <a:lstStyle/>
          <a:p>
            <a:fld id="{E4074C58-32D7-471B-8E65-879FBC7E4FD8}" type="slidenum">
              <a:rPr>
                <a:solidFill>
                  <a:prstClr val="white"/>
                </a:solidFill>
              </a:rPr>
              <a:pPr/>
              <a:t>‹N°›</a:t>
            </a:fld>
            <a:endParaRPr>
              <a:solidFill>
                <a:prstClr val="white"/>
              </a:solidFill>
            </a:endParaRPr>
          </a:p>
        </p:txBody>
      </p:sp>
      <p:sp>
        <p:nvSpPr>
          <p:cNvPr id="6" name="Espace réservé du texte 5">
            <a:extLst>
              <a:ext uri="{FF2B5EF4-FFF2-40B4-BE49-F238E27FC236}">
                <a16:creationId xmlns:a16="http://schemas.microsoft.com/office/drawing/2014/main" id="{875F20E7-FBB7-4EDA-B4CB-394758D93915}"/>
              </a:ext>
            </a:extLst>
          </p:cNvPr>
          <p:cNvSpPr>
            <a:spLocks noGrp="1"/>
          </p:cNvSpPr>
          <p:nvPr>
            <p:ph type="body" sz="quarter" idx="28" hasCustomPrompt="1"/>
          </p:nvPr>
        </p:nvSpPr>
        <p:spPr>
          <a:xfrm>
            <a:off x="474053" y="2164469"/>
            <a:ext cx="2532672" cy="4122030"/>
          </a:xfrm>
        </p:spPr>
        <p:txBody>
          <a:bodyPr anchor="t"/>
          <a:lstStyle>
            <a:lvl1pPr>
              <a:spcBef>
                <a:spcPts val="1200"/>
              </a:spcBef>
              <a:spcAft>
                <a:spcPts val="0"/>
              </a:spcAft>
              <a:defRPr sz="2000" cap="none" baseline="0"/>
            </a:lvl1pPr>
            <a:lvl2pPr>
              <a:spcAft>
                <a:spcPts val="601"/>
              </a:spcAft>
              <a:defRPr kumimoji="0" lang="fr-FR" sz="1401" b="0" i="0" u="none" strike="noStrike" kern="1200" cap="none" spc="-80" normalizeH="0" baseline="0" dirty="0" smtClean="0">
                <a:ln>
                  <a:noFill/>
                </a:ln>
                <a:solidFill>
                  <a:schemeClr val="tx1"/>
                </a:solidFill>
                <a:effectLst/>
                <a:uLnTx/>
                <a:uFillTx/>
                <a:latin typeface="Arial" panose="020B0604020202020204" pitchFamily="34" charset="0"/>
                <a:ea typeface="+mn-ea"/>
                <a:cs typeface="Arial" panose="020B0604020202020204" pitchFamily="34" charset="0"/>
              </a:defRPr>
            </a:lvl2pPr>
            <a:lvl3pPr>
              <a:spcAft>
                <a:spcPts val="0"/>
              </a:spcAft>
              <a:defRPr sz="1100" cap="none" baseline="0"/>
            </a:lvl3pPr>
            <a:lvl4pPr marL="0" indent="0">
              <a:spcAft>
                <a:spcPts val="0"/>
              </a:spcAft>
              <a:buNone/>
              <a:defRPr sz="1100" cap="none" baseline="0"/>
            </a:lvl4pPr>
            <a:lvl5pPr marL="0" indent="0">
              <a:spcAft>
                <a:spcPts val="0"/>
              </a:spcAft>
              <a:buFont typeface="Arial" panose="020B0604020202020204" pitchFamily="34" charset="0"/>
              <a:buNone/>
              <a:defRPr sz="1051" cap="none" baseline="0"/>
            </a:lvl5pPr>
            <a:lvl6pPr marL="0" indent="0">
              <a:spcAft>
                <a:spcPts val="0"/>
              </a:spcAft>
              <a:buNone/>
              <a:defRPr sz="1051" cap="none" baseline="0"/>
            </a:lvl6pPr>
            <a:lvl7pPr marL="0" indent="0">
              <a:spcAft>
                <a:spcPts val="0"/>
              </a:spcAft>
              <a:buFont typeface="Arial" panose="020B0604020202020204" pitchFamily="34" charset="0"/>
              <a:buNone/>
              <a:defRPr sz="1001" cap="none" baseline="0"/>
            </a:lvl7pPr>
            <a:lvl8pPr marL="0" indent="0">
              <a:spcAft>
                <a:spcPts val="0"/>
              </a:spcAft>
              <a:buFont typeface="Arial" panose="020B0604020202020204" pitchFamily="34" charset="0"/>
              <a:buNone/>
              <a:defRPr sz="800" cap="none" baseline="0"/>
            </a:lvl8pPr>
            <a:lvl9pPr marL="0" indent="0">
              <a:spcAft>
                <a:spcPts val="0"/>
              </a:spcAft>
              <a:buFont typeface="Arial" panose="020B0604020202020204" pitchFamily="34" charset="0"/>
              <a:buNone/>
              <a:defRPr sz="800" cap="none" baseline="0"/>
            </a:lvl9pPr>
          </a:lstStyle>
          <a:p>
            <a:pPr lvl="0"/>
            <a:r>
              <a:rPr lang="fr-FR"/>
              <a:t>01</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29" name="Espace réservé du texte 5">
            <a:extLst>
              <a:ext uri="{FF2B5EF4-FFF2-40B4-BE49-F238E27FC236}">
                <a16:creationId xmlns:a16="http://schemas.microsoft.com/office/drawing/2014/main" id="{D373DBA9-EB1B-43CE-A9BE-3313201CA7E2}"/>
              </a:ext>
            </a:extLst>
          </p:cNvPr>
          <p:cNvSpPr>
            <a:spLocks noGrp="1"/>
          </p:cNvSpPr>
          <p:nvPr>
            <p:ph type="body" sz="quarter" idx="29" hasCustomPrompt="1"/>
          </p:nvPr>
        </p:nvSpPr>
        <p:spPr>
          <a:xfrm>
            <a:off x="3379179" y="2164469"/>
            <a:ext cx="2534400" cy="4122030"/>
          </a:xfrm>
        </p:spPr>
        <p:txBody>
          <a:bodyPr anchor="t">
            <a:normAutofit/>
          </a:bodyPr>
          <a:lstStyle>
            <a:lvl1pPr>
              <a:spcBef>
                <a:spcPts val="1200"/>
              </a:spcBef>
              <a:spcAft>
                <a:spcPts val="0"/>
              </a:spcAft>
              <a:defRPr sz="2000" cap="none" baseline="0"/>
            </a:lvl1pPr>
            <a:lvl2pPr>
              <a:spcAft>
                <a:spcPts val="601"/>
              </a:spcAft>
              <a:defRPr kumimoji="0" lang="fr-FR" sz="1401" b="0" i="0" u="none" strike="noStrike" kern="1200" cap="none" spc="-80" normalizeH="0" baseline="0" dirty="0" smtClean="0">
                <a:ln>
                  <a:noFill/>
                </a:ln>
                <a:solidFill>
                  <a:schemeClr val="tx1"/>
                </a:solidFill>
                <a:effectLst/>
                <a:uLnTx/>
                <a:uFillTx/>
                <a:latin typeface="Arial" panose="020B0604020202020204" pitchFamily="34" charset="0"/>
                <a:ea typeface="+mn-ea"/>
                <a:cs typeface="Arial" panose="020B0604020202020204" pitchFamily="34" charset="0"/>
              </a:defRPr>
            </a:lvl2pPr>
            <a:lvl3pPr>
              <a:spcAft>
                <a:spcPts val="0"/>
              </a:spcAft>
              <a:defRPr sz="1100" cap="none" baseline="0"/>
            </a:lvl3pPr>
            <a:lvl4pPr marL="0" indent="0">
              <a:spcAft>
                <a:spcPts val="0"/>
              </a:spcAft>
              <a:buNone/>
              <a:defRPr sz="1100" cap="none" baseline="0"/>
            </a:lvl4pPr>
            <a:lvl5pPr marL="0" indent="0">
              <a:spcAft>
                <a:spcPts val="0"/>
              </a:spcAft>
              <a:buFont typeface="Arial" panose="020B0604020202020204" pitchFamily="34" charset="0"/>
              <a:buNone/>
              <a:defRPr sz="1051" cap="none" baseline="0"/>
            </a:lvl5pPr>
            <a:lvl6pPr marL="0" indent="0">
              <a:spcAft>
                <a:spcPts val="0"/>
              </a:spcAft>
              <a:buNone/>
              <a:defRPr sz="1051" cap="none" baseline="0"/>
            </a:lvl6pPr>
            <a:lvl7pPr marL="0" indent="0">
              <a:spcAft>
                <a:spcPts val="0"/>
              </a:spcAft>
              <a:buFont typeface="Arial" panose="020B0604020202020204" pitchFamily="34" charset="0"/>
              <a:buNone/>
              <a:defRPr sz="1001" cap="none" baseline="0"/>
            </a:lvl7pPr>
            <a:lvl8pPr marL="0" indent="0">
              <a:spcAft>
                <a:spcPts val="0"/>
              </a:spcAft>
              <a:buFont typeface="Arial" panose="020B0604020202020204" pitchFamily="34" charset="0"/>
              <a:buNone/>
              <a:defRPr sz="800" cap="none" baseline="0"/>
            </a:lvl8pPr>
            <a:lvl9pPr marL="0" indent="0">
              <a:spcAft>
                <a:spcPts val="0"/>
              </a:spcAft>
              <a:buFont typeface="Arial" panose="020B0604020202020204" pitchFamily="34" charset="0"/>
              <a:buNone/>
              <a:defRPr sz="800" cap="none" baseline="0"/>
            </a:lvl9pPr>
          </a:lstStyle>
          <a:p>
            <a:pPr lvl="0"/>
            <a:r>
              <a:rPr lang="fr-FR"/>
              <a:t>01</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30" name="Espace réservé du texte 5">
            <a:extLst>
              <a:ext uri="{FF2B5EF4-FFF2-40B4-BE49-F238E27FC236}">
                <a16:creationId xmlns:a16="http://schemas.microsoft.com/office/drawing/2014/main" id="{E1FE5C78-5319-4ECA-BAFA-1627D0C2B925}"/>
              </a:ext>
            </a:extLst>
          </p:cNvPr>
          <p:cNvSpPr>
            <a:spLocks noGrp="1"/>
          </p:cNvSpPr>
          <p:nvPr>
            <p:ph type="body" sz="quarter" idx="30" hasCustomPrompt="1"/>
          </p:nvPr>
        </p:nvSpPr>
        <p:spPr>
          <a:xfrm>
            <a:off x="6286034" y="2145671"/>
            <a:ext cx="2534400" cy="3467478"/>
          </a:xfrm>
        </p:spPr>
        <p:txBody>
          <a:bodyPr anchor="t">
            <a:normAutofit/>
          </a:bodyPr>
          <a:lstStyle>
            <a:lvl1pPr>
              <a:spcBef>
                <a:spcPts val="1200"/>
              </a:spcBef>
              <a:spcAft>
                <a:spcPts val="0"/>
              </a:spcAft>
              <a:defRPr sz="2000" cap="none" baseline="0"/>
            </a:lvl1pPr>
            <a:lvl2pPr>
              <a:spcAft>
                <a:spcPts val="601"/>
              </a:spcAft>
              <a:defRPr kumimoji="0" lang="fr-FR" sz="1401" b="0" i="0" u="none" strike="noStrike" kern="1200" cap="none" spc="-80" normalizeH="0" baseline="0" dirty="0" smtClean="0">
                <a:ln>
                  <a:noFill/>
                </a:ln>
                <a:solidFill>
                  <a:schemeClr val="tx1"/>
                </a:solidFill>
                <a:effectLst/>
                <a:uLnTx/>
                <a:uFillTx/>
                <a:latin typeface="Arial" panose="020B0604020202020204" pitchFamily="34" charset="0"/>
                <a:ea typeface="+mn-ea"/>
                <a:cs typeface="Arial" panose="020B0604020202020204" pitchFamily="34" charset="0"/>
              </a:defRPr>
            </a:lvl2pPr>
            <a:lvl3pPr>
              <a:spcAft>
                <a:spcPts val="0"/>
              </a:spcAft>
              <a:defRPr sz="1100" cap="none" baseline="0"/>
            </a:lvl3pPr>
            <a:lvl4pPr marL="0" indent="0">
              <a:spcAft>
                <a:spcPts val="0"/>
              </a:spcAft>
              <a:buNone/>
              <a:defRPr sz="1100" cap="none" baseline="0"/>
            </a:lvl4pPr>
            <a:lvl5pPr marL="0" indent="0">
              <a:spcAft>
                <a:spcPts val="0"/>
              </a:spcAft>
              <a:buFont typeface="Arial" panose="020B0604020202020204" pitchFamily="34" charset="0"/>
              <a:buNone/>
              <a:defRPr sz="1051" cap="none" baseline="0"/>
            </a:lvl5pPr>
            <a:lvl6pPr marL="0" indent="0">
              <a:spcAft>
                <a:spcPts val="0"/>
              </a:spcAft>
              <a:buNone/>
              <a:defRPr sz="1051" cap="none" baseline="0"/>
            </a:lvl6pPr>
            <a:lvl7pPr marL="0" indent="0">
              <a:spcAft>
                <a:spcPts val="0"/>
              </a:spcAft>
              <a:buFont typeface="Arial" panose="020B0604020202020204" pitchFamily="34" charset="0"/>
              <a:buNone/>
              <a:defRPr sz="1001" cap="none" baseline="0"/>
            </a:lvl7pPr>
            <a:lvl8pPr marL="0" indent="0">
              <a:spcAft>
                <a:spcPts val="0"/>
              </a:spcAft>
              <a:buFont typeface="Arial" panose="020B0604020202020204" pitchFamily="34" charset="0"/>
              <a:buNone/>
              <a:defRPr sz="800" cap="none" baseline="0"/>
            </a:lvl8pPr>
            <a:lvl9pPr marL="0" indent="0">
              <a:spcAft>
                <a:spcPts val="0"/>
              </a:spcAft>
              <a:buFont typeface="Arial" panose="020B0604020202020204" pitchFamily="34" charset="0"/>
              <a:buNone/>
              <a:defRPr sz="800" cap="none" baseline="0"/>
            </a:lvl9pPr>
          </a:lstStyle>
          <a:p>
            <a:pPr lvl="0"/>
            <a:r>
              <a:rPr lang="fr-FR"/>
              <a:t>01</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Tree>
    <p:extLst>
      <p:ext uri="{BB962C8B-B14F-4D97-AF65-F5344CB8AC3E}">
        <p14:creationId xmlns:p14="http://schemas.microsoft.com/office/powerpoint/2010/main" val="3562722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ommaire complexe">
    <p:bg>
      <p:bgPr>
        <a:solidFill>
          <a:schemeClr val="bg1">
            <a:alpha val="50000"/>
          </a:schemeClr>
        </a:solidFill>
        <a:effectLst/>
      </p:bgPr>
    </p:bg>
    <p:spTree>
      <p:nvGrpSpPr>
        <p:cNvPr id="1" name=""/>
        <p:cNvGrpSpPr/>
        <p:nvPr/>
      </p:nvGrpSpPr>
      <p:grpSpPr>
        <a:xfrm>
          <a:off x="0" y="0"/>
          <a:ext cx="0" cy="0"/>
          <a:chOff x="0" y="0"/>
          <a:chExt cx="0" cy="0"/>
        </a:xfrm>
      </p:grpSpPr>
      <p:sp>
        <p:nvSpPr>
          <p:cNvPr id="47" name="Rectangle : coins arrondis 46">
            <a:extLst>
              <a:ext uri="{FF2B5EF4-FFF2-40B4-BE49-F238E27FC236}">
                <a16:creationId xmlns:a16="http://schemas.microsoft.com/office/drawing/2014/main" id="{3DDFF507-9198-4A61-8033-1ECD10E2725D}"/>
              </a:ext>
            </a:extLst>
          </p:cNvPr>
          <p:cNvSpPr/>
          <p:nvPr userDrawn="1"/>
        </p:nvSpPr>
        <p:spPr>
          <a:xfrm>
            <a:off x="474054" y="1903479"/>
            <a:ext cx="8517548" cy="3887723"/>
          </a:xfrm>
          <a:prstGeom prst="roundRect">
            <a:avLst>
              <a:gd name="adj" fmla="val 1662"/>
            </a:avLst>
          </a:prstGeom>
          <a:solidFill>
            <a:schemeClr val="bg1"/>
          </a:solidFill>
          <a:ln>
            <a:noFill/>
          </a:ln>
          <a:effectLst>
            <a:outerShdw blurRad="152400" sx="102000" sy="102000" algn="ctr" rotWithShape="0">
              <a:schemeClr val="bg1">
                <a:lumMod val="7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1">
              <a:solidFill>
                <a:prstClr val="white"/>
              </a:solidFill>
            </a:endParaRPr>
          </a:p>
        </p:txBody>
      </p:sp>
      <p:sp>
        <p:nvSpPr>
          <p:cNvPr id="46" name="Espace réservé pour une image  45">
            <a:extLst>
              <a:ext uri="{FF2B5EF4-FFF2-40B4-BE49-F238E27FC236}">
                <a16:creationId xmlns:a16="http://schemas.microsoft.com/office/drawing/2014/main" id="{4CBAED1E-41A9-4A40-B28B-84C6253B12CB}"/>
              </a:ext>
            </a:extLst>
          </p:cNvPr>
          <p:cNvSpPr>
            <a:spLocks noGrp="1"/>
          </p:cNvSpPr>
          <p:nvPr>
            <p:ph type="pic" sz="quarter" idx="13" hasCustomPrompt="1"/>
          </p:nvPr>
        </p:nvSpPr>
        <p:spPr>
          <a:xfrm>
            <a:off x="6880229" y="0"/>
            <a:ext cx="5311774" cy="6858000"/>
          </a:xfrm>
          <a:custGeom>
            <a:avLst/>
            <a:gdLst>
              <a:gd name="connsiteX0" fmla="*/ 0 w 5311775"/>
              <a:gd name="connsiteY0" fmla="*/ 0 h 6858000"/>
              <a:gd name="connsiteX1" fmla="*/ 5311775 w 5311775"/>
              <a:gd name="connsiteY1" fmla="*/ 0 h 6858000"/>
              <a:gd name="connsiteX2" fmla="*/ 5311775 w 5311775"/>
              <a:gd name="connsiteY2" fmla="*/ 6858000 h 6858000"/>
              <a:gd name="connsiteX3" fmla="*/ 0 w 5311775"/>
              <a:gd name="connsiteY3" fmla="*/ 6858000 h 6858000"/>
              <a:gd name="connsiteX4" fmla="*/ 0 w 5311775"/>
              <a:gd name="connsiteY4" fmla="*/ 5791200 h 6858000"/>
              <a:gd name="connsiteX5" fmla="*/ 2046761 w 5311775"/>
              <a:gd name="connsiteY5" fmla="*/ 5791200 h 6858000"/>
              <a:gd name="connsiteX6" fmla="*/ 2111375 w 5311775"/>
              <a:gd name="connsiteY6" fmla="*/ 5726586 h 6858000"/>
              <a:gd name="connsiteX7" fmla="*/ 2111375 w 5311775"/>
              <a:gd name="connsiteY7" fmla="*/ 1968091 h 6858000"/>
              <a:gd name="connsiteX8" fmla="*/ 2046761 w 5311775"/>
              <a:gd name="connsiteY8" fmla="*/ 1903477 h 6858000"/>
              <a:gd name="connsiteX9" fmla="*/ 0 w 5311775"/>
              <a:gd name="connsiteY9" fmla="*/ 19034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11775" h="6858000">
                <a:moveTo>
                  <a:pt x="0" y="0"/>
                </a:moveTo>
                <a:lnTo>
                  <a:pt x="5311775" y="0"/>
                </a:lnTo>
                <a:lnTo>
                  <a:pt x="5311775" y="6858000"/>
                </a:lnTo>
                <a:lnTo>
                  <a:pt x="0" y="6858000"/>
                </a:lnTo>
                <a:lnTo>
                  <a:pt x="0" y="5791200"/>
                </a:lnTo>
                <a:lnTo>
                  <a:pt x="2046761" y="5791200"/>
                </a:lnTo>
                <a:cubicBezTo>
                  <a:pt x="2082446" y="5791200"/>
                  <a:pt x="2111375" y="5762271"/>
                  <a:pt x="2111375" y="5726586"/>
                </a:cubicBezTo>
                <a:lnTo>
                  <a:pt x="2111375" y="1968091"/>
                </a:lnTo>
                <a:cubicBezTo>
                  <a:pt x="2111375" y="1932406"/>
                  <a:pt x="2082446" y="1903477"/>
                  <a:pt x="2046761" y="1903477"/>
                </a:cubicBezTo>
                <a:lnTo>
                  <a:pt x="0" y="1903477"/>
                </a:lnTo>
                <a:close/>
              </a:path>
            </a:pathLst>
          </a:custGeom>
          <a:noFill/>
          <a:effectLst/>
        </p:spPr>
        <p:txBody>
          <a:bodyPr vert="horz" wrap="square" lIns="0" tIns="0" rIns="0" bIns="0" rtlCol="0" anchor="ctr">
            <a:noAutofit/>
          </a:bodyPr>
          <a:lstStyle>
            <a:lvl1pPr algn="ctr">
              <a:defRPr lang="fr-FR">
                <a:solidFill>
                  <a:schemeClr val="tx1"/>
                </a:solidFill>
              </a:defRPr>
            </a:lvl1pPr>
          </a:lstStyle>
          <a:p>
            <a:pPr lvl="0" algn="ctr"/>
            <a:r>
              <a:rPr lang="fr-FR"/>
              <a:t>Image</a:t>
            </a:r>
          </a:p>
        </p:txBody>
      </p:sp>
      <p:grpSp>
        <p:nvGrpSpPr>
          <p:cNvPr id="12" name="Groupe 11">
            <a:extLst>
              <a:ext uri="{FF2B5EF4-FFF2-40B4-BE49-F238E27FC236}">
                <a16:creationId xmlns:a16="http://schemas.microsoft.com/office/drawing/2014/main" id="{21C55401-418A-4E45-9BE3-C88920D88B0C}"/>
              </a:ext>
            </a:extLst>
          </p:cNvPr>
          <p:cNvGrpSpPr/>
          <p:nvPr/>
        </p:nvGrpSpPr>
        <p:grpSpPr>
          <a:xfrm>
            <a:off x="1036146" y="3243484"/>
            <a:ext cx="7288220" cy="0"/>
            <a:chOff x="484179" y="3338745"/>
            <a:chExt cx="7288221" cy="0"/>
          </a:xfrm>
        </p:grpSpPr>
        <p:cxnSp>
          <p:nvCxnSpPr>
            <p:cNvPr id="16" name="Connecteur droit 15">
              <a:extLst>
                <a:ext uri="{FF2B5EF4-FFF2-40B4-BE49-F238E27FC236}">
                  <a16:creationId xmlns:a16="http://schemas.microsoft.com/office/drawing/2014/main" id="{548391E2-3379-4B88-8DB5-8682CD77E0E1}"/>
                </a:ext>
              </a:extLst>
            </p:cNvPr>
            <p:cNvCxnSpPr>
              <a:cxnSpLocks/>
            </p:cNvCxnSpPr>
            <p:nvPr/>
          </p:nvCxnSpPr>
          <p:spPr>
            <a:xfrm>
              <a:off x="4435693" y="3338745"/>
              <a:ext cx="333670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D098C5F3-CAE0-461D-8DBC-CDF10E8BEA17}"/>
                </a:ext>
              </a:extLst>
            </p:cNvPr>
            <p:cNvCxnSpPr>
              <a:cxnSpLocks/>
            </p:cNvCxnSpPr>
            <p:nvPr/>
          </p:nvCxnSpPr>
          <p:spPr>
            <a:xfrm>
              <a:off x="484179" y="3338745"/>
              <a:ext cx="333670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3" name="Groupe 12">
            <a:extLst>
              <a:ext uri="{FF2B5EF4-FFF2-40B4-BE49-F238E27FC236}">
                <a16:creationId xmlns:a16="http://schemas.microsoft.com/office/drawing/2014/main" id="{2CA5EE32-9936-4870-A8F3-6466612280EF}"/>
              </a:ext>
            </a:extLst>
          </p:cNvPr>
          <p:cNvGrpSpPr/>
          <p:nvPr/>
        </p:nvGrpSpPr>
        <p:grpSpPr>
          <a:xfrm>
            <a:off x="1036146" y="4407217"/>
            <a:ext cx="7288220" cy="0"/>
            <a:chOff x="484179" y="4502478"/>
            <a:chExt cx="7288221" cy="0"/>
          </a:xfrm>
        </p:grpSpPr>
        <p:cxnSp>
          <p:nvCxnSpPr>
            <p:cNvPr id="14" name="Connecteur droit 13">
              <a:extLst>
                <a:ext uri="{FF2B5EF4-FFF2-40B4-BE49-F238E27FC236}">
                  <a16:creationId xmlns:a16="http://schemas.microsoft.com/office/drawing/2014/main" id="{C99EC210-BB55-4FC9-B808-8FE5B4D3D2F1}"/>
                </a:ext>
              </a:extLst>
            </p:cNvPr>
            <p:cNvCxnSpPr>
              <a:cxnSpLocks/>
            </p:cNvCxnSpPr>
            <p:nvPr/>
          </p:nvCxnSpPr>
          <p:spPr>
            <a:xfrm>
              <a:off x="4435693" y="4502478"/>
              <a:ext cx="333670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A91A895A-9CB3-4652-B466-461B091B9E9B}"/>
                </a:ext>
              </a:extLst>
            </p:cNvPr>
            <p:cNvCxnSpPr>
              <a:cxnSpLocks/>
            </p:cNvCxnSpPr>
            <p:nvPr/>
          </p:nvCxnSpPr>
          <p:spPr>
            <a:xfrm>
              <a:off x="484179" y="4502478"/>
              <a:ext cx="3336707"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39" name="Titre 38">
            <a:extLst>
              <a:ext uri="{FF2B5EF4-FFF2-40B4-BE49-F238E27FC236}">
                <a16:creationId xmlns:a16="http://schemas.microsoft.com/office/drawing/2014/main" id="{E57A2590-C176-48C7-9D62-7F04E2A39CA5}"/>
              </a:ext>
            </a:extLst>
          </p:cNvPr>
          <p:cNvSpPr>
            <a:spLocks noGrp="1"/>
          </p:cNvSpPr>
          <p:nvPr>
            <p:ph type="title" hasCustomPrompt="1"/>
          </p:nvPr>
        </p:nvSpPr>
        <p:spPr>
          <a:xfrm>
            <a:off x="474055" y="771121"/>
            <a:ext cx="5437796" cy="609398"/>
          </a:xfrm>
        </p:spPr>
        <p:txBody>
          <a:bodyPr>
            <a:normAutofit/>
          </a:bodyPr>
          <a:lstStyle>
            <a:lvl1pPr>
              <a:defRPr/>
            </a:lvl1pPr>
          </a:lstStyle>
          <a:p>
            <a:r>
              <a:rPr lang="fr-FR"/>
              <a:t>Sommaire</a:t>
            </a:r>
          </a:p>
        </p:txBody>
      </p:sp>
      <p:cxnSp>
        <p:nvCxnSpPr>
          <p:cNvPr id="40" name="Connecteur droit 39">
            <a:extLst>
              <a:ext uri="{FF2B5EF4-FFF2-40B4-BE49-F238E27FC236}">
                <a16:creationId xmlns:a16="http://schemas.microsoft.com/office/drawing/2014/main" id="{F34E5E43-1C8C-46CA-B1EA-DA42B85D8790}"/>
              </a:ext>
            </a:extLst>
          </p:cNvPr>
          <p:cNvCxnSpPr/>
          <p:nvPr/>
        </p:nvCxnSpPr>
        <p:spPr>
          <a:xfrm>
            <a:off x="474054" y="1500856"/>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8" name="Espace réservé du texte 8">
            <a:extLst>
              <a:ext uri="{FF2B5EF4-FFF2-40B4-BE49-F238E27FC236}">
                <a16:creationId xmlns:a16="http://schemas.microsoft.com/office/drawing/2014/main" id="{4175DB75-BB25-4F34-893C-E8A8A0D72E6D}"/>
              </a:ext>
            </a:extLst>
          </p:cNvPr>
          <p:cNvSpPr>
            <a:spLocks noGrp="1"/>
          </p:cNvSpPr>
          <p:nvPr>
            <p:ph type="body" sz="quarter" idx="14" hasCustomPrompt="1"/>
          </p:nvPr>
        </p:nvSpPr>
        <p:spPr>
          <a:xfrm>
            <a:off x="1035316" y="2505991"/>
            <a:ext cx="759182" cy="593945"/>
          </a:xfrm>
        </p:spPr>
        <p:txBody>
          <a:bodyPr wrap="none" anchor="ctr">
            <a:normAutofit/>
          </a:bodyPr>
          <a:lstStyle>
            <a:lvl1pPr marL="0" indent="0">
              <a:lnSpc>
                <a:spcPct val="70000"/>
              </a:lnSpc>
              <a:spcAft>
                <a:spcPts val="0"/>
              </a:spcAft>
              <a:buFont typeface="Arial" panose="020B0604020202020204" pitchFamily="34" charset="0"/>
              <a:buNone/>
              <a:defRPr lang="fr-FR" sz="5401" i="0" kern="1200" spc="-41" dirty="0" smtClean="0">
                <a:solidFill>
                  <a:schemeClr val="accent1"/>
                </a:solidFill>
                <a:effectLst/>
                <a:latin typeface="Arial" panose="020B0604020202020204" pitchFamily="34" charset="0"/>
                <a:ea typeface="+mn-ea"/>
                <a:cs typeface="Arial" panose="020B0604020202020204" pitchFamily="34" charset="0"/>
              </a:defRPr>
            </a:lvl1pPr>
            <a:lvl2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2pPr>
            <a:lvl3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3pPr>
            <a:lvl4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4pPr>
            <a:lvl5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5pPr>
            <a:lvl6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6pPr>
            <a:lvl7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7pPr>
            <a:lvl8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8pPr>
            <a:lvl9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9pPr>
          </a:lstStyle>
          <a:p>
            <a:pPr lvl="0"/>
            <a:r>
              <a:rPr lang="fr-FR"/>
              <a:t>01</a:t>
            </a:r>
          </a:p>
        </p:txBody>
      </p:sp>
      <p:sp>
        <p:nvSpPr>
          <p:cNvPr id="50" name="Espace réservé du texte 8">
            <a:extLst>
              <a:ext uri="{FF2B5EF4-FFF2-40B4-BE49-F238E27FC236}">
                <a16:creationId xmlns:a16="http://schemas.microsoft.com/office/drawing/2014/main" id="{84164EA8-3F93-4E36-957D-A08C98C63264}"/>
              </a:ext>
            </a:extLst>
          </p:cNvPr>
          <p:cNvSpPr>
            <a:spLocks noGrp="1"/>
          </p:cNvSpPr>
          <p:nvPr>
            <p:ph type="body" sz="quarter" idx="15" hasCustomPrompt="1"/>
          </p:nvPr>
        </p:nvSpPr>
        <p:spPr>
          <a:xfrm>
            <a:off x="2042812" y="2108070"/>
            <a:ext cx="2296428" cy="878827"/>
          </a:xfrm>
        </p:spPr>
        <p:txBody>
          <a:bodyPr anchor="b">
            <a:normAutofit/>
          </a:bodyPr>
          <a:lstStyle>
            <a:lvl1pPr marL="0" indent="0">
              <a:lnSpc>
                <a:spcPct val="110000"/>
              </a:lnSpc>
              <a:spcAft>
                <a:spcPts val="0"/>
              </a:spcAft>
              <a:buFont typeface="Arial" panose="020B0604020202020204" pitchFamily="34" charset="0"/>
              <a:buNone/>
              <a:defRPr sz="1401" b="0" i="0" cap="none" spc="-80" baseline="0">
                <a:solidFill>
                  <a:schemeClr val="tx1"/>
                </a:solidFill>
              </a:defRPr>
            </a:lvl1pPr>
            <a:lvl2pPr marL="0" indent="0">
              <a:lnSpc>
                <a:spcPct val="110000"/>
              </a:lnSpc>
              <a:spcAft>
                <a:spcPts val="0"/>
              </a:spcAft>
              <a:buFont typeface="Arial" panose="020B0604020202020204" pitchFamily="34" charset="0"/>
              <a:buNone/>
              <a:defRPr sz="1401" b="0" i="0" cap="none" baseline="0">
                <a:solidFill>
                  <a:schemeClr val="tx1"/>
                </a:solidFill>
              </a:defRPr>
            </a:lvl2pPr>
            <a:lvl3pPr marL="0" indent="0">
              <a:lnSpc>
                <a:spcPct val="110000"/>
              </a:lnSpc>
              <a:spcAft>
                <a:spcPts val="0"/>
              </a:spcAft>
              <a:buFont typeface="Arial" panose="020B0604020202020204" pitchFamily="34" charset="0"/>
              <a:buNone/>
              <a:defRPr sz="1401" b="0" i="0" cap="none" baseline="0">
                <a:solidFill>
                  <a:schemeClr val="tx1"/>
                </a:solidFill>
              </a:defRPr>
            </a:lvl3pPr>
            <a:lvl4pPr marL="0" indent="0">
              <a:lnSpc>
                <a:spcPct val="110000"/>
              </a:lnSpc>
              <a:spcAft>
                <a:spcPts val="0"/>
              </a:spcAft>
              <a:buNone/>
              <a:defRPr sz="1401" b="0" i="0" cap="none" baseline="0">
                <a:solidFill>
                  <a:schemeClr val="tx1"/>
                </a:solidFill>
              </a:defRPr>
            </a:lvl4pPr>
            <a:lvl5pPr marL="0" indent="0">
              <a:lnSpc>
                <a:spcPct val="110000"/>
              </a:lnSpc>
              <a:spcAft>
                <a:spcPts val="0"/>
              </a:spcAft>
              <a:buFont typeface="Arial" panose="020B0604020202020204" pitchFamily="34" charset="0"/>
              <a:buNone/>
              <a:defRPr sz="1401" b="0" i="0" cap="none" baseline="0">
                <a:solidFill>
                  <a:schemeClr val="tx1"/>
                </a:solidFill>
              </a:defRPr>
            </a:lvl5pPr>
            <a:lvl6pPr marL="0" indent="0">
              <a:lnSpc>
                <a:spcPct val="110000"/>
              </a:lnSpc>
              <a:spcAft>
                <a:spcPts val="0"/>
              </a:spcAft>
              <a:buNone/>
              <a:defRPr sz="1401" b="0" i="0" cap="none" baseline="0">
                <a:solidFill>
                  <a:schemeClr val="tx1"/>
                </a:solidFill>
              </a:defRPr>
            </a:lvl6pPr>
            <a:lvl7pPr marL="0" indent="0">
              <a:lnSpc>
                <a:spcPct val="110000"/>
              </a:lnSpc>
              <a:spcAft>
                <a:spcPts val="0"/>
              </a:spcAft>
              <a:buFont typeface="Arial" panose="020B0604020202020204" pitchFamily="34" charset="0"/>
              <a:buNone/>
              <a:defRPr sz="1401" b="0" i="0" cap="none" baseline="0">
                <a:solidFill>
                  <a:schemeClr val="tx1"/>
                </a:solidFill>
              </a:defRPr>
            </a:lvl7pPr>
            <a:lvl8pPr marL="0" indent="0">
              <a:lnSpc>
                <a:spcPct val="110000"/>
              </a:lnSpc>
              <a:spcAft>
                <a:spcPts val="0"/>
              </a:spcAft>
              <a:buFont typeface="Arial" panose="020B0604020202020204" pitchFamily="34" charset="0"/>
              <a:buNone/>
              <a:defRPr sz="1401" b="0" i="0" cap="none" baseline="0">
                <a:solidFill>
                  <a:schemeClr val="tx1"/>
                </a:solidFill>
              </a:defRPr>
            </a:lvl8pPr>
            <a:lvl9pPr marL="0" indent="0">
              <a:lnSpc>
                <a:spcPct val="110000"/>
              </a:lnSpc>
              <a:spcAft>
                <a:spcPts val="0"/>
              </a:spcAft>
              <a:buFont typeface="Arial" panose="020B0604020202020204" pitchFamily="34" charset="0"/>
              <a:buNone/>
              <a:defRPr sz="1401" b="0" i="0" cap="none" baseline="0">
                <a:solidFill>
                  <a:schemeClr val="tx1"/>
                </a:solidFill>
              </a:defRPr>
            </a:lvl9pPr>
          </a:lstStyle>
          <a:p>
            <a:pPr lvl="0"/>
            <a:r>
              <a:rPr lang="fr-FR"/>
              <a:t>Lorem ipsum dolor sit amet dolores aut repudiandae</a:t>
            </a:r>
          </a:p>
        </p:txBody>
      </p:sp>
      <p:sp>
        <p:nvSpPr>
          <p:cNvPr id="51" name="Espace réservé du texte 8">
            <a:extLst>
              <a:ext uri="{FF2B5EF4-FFF2-40B4-BE49-F238E27FC236}">
                <a16:creationId xmlns:a16="http://schemas.microsoft.com/office/drawing/2014/main" id="{8701AE56-0EA4-480F-B3AB-D7197FD8ECE0}"/>
              </a:ext>
            </a:extLst>
          </p:cNvPr>
          <p:cNvSpPr>
            <a:spLocks noGrp="1"/>
          </p:cNvSpPr>
          <p:nvPr>
            <p:ph type="body" sz="quarter" idx="16" hasCustomPrompt="1"/>
          </p:nvPr>
        </p:nvSpPr>
        <p:spPr>
          <a:xfrm>
            <a:off x="1035316" y="4928146"/>
            <a:ext cx="759182" cy="593945"/>
          </a:xfrm>
        </p:spPr>
        <p:txBody>
          <a:bodyPr wrap="none" anchor="ctr">
            <a:normAutofit/>
          </a:bodyPr>
          <a:lstStyle>
            <a:lvl1pPr marL="0" indent="0">
              <a:lnSpc>
                <a:spcPct val="70000"/>
              </a:lnSpc>
              <a:spcAft>
                <a:spcPts val="0"/>
              </a:spcAft>
              <a:buFont typeface="Arial" panose="020B0604020202020204" pitchFamily="34" charset="0"/>
              <a:buNone/>
              <a:defRPr lang="fr-FR" sz="5401" i="0" kern="1200" spc="-41" dirty="0" smtClean="0">
                <a:solidFill>
                  <a:schemeClr val="accent1"/>
                </a:solidFill>
                <a:effectLst/>
                <a:latin typeface="Arial" panose="020B0604020202020204" pitchFamily="34" charset="0"/>
                <a:ea typeface="+mn-ea"/>
                <a:cs typeface="Arial" panose="020B0604020202020204" pitchFamily="34" charset="0"/>
              </a:defRPr>
            </a:lvl1pPr>
            <a:lvl2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2pPr>
            <a:lvl3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3pPr>
            <a:lvl4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4pPr>
            <a:lvl5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5pPr>
            <a:lvl6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6pPr>
            <a:lvl7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7pPr>
            <a:lvl8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8pPr>
            <a:lvl9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9pPr>
          </a:lstStyle>
          <a:p>
            <a:pPr lvl="0"/>
            <a:r>
              <a:rPr lang="fr-FR"/>
              <a:t>05</a:t>
            </a:r>
          </a:p>
        </p:txBody>
      </p:sp>
      <p:sp>
        <p:nvSpPr>
          <p:cNvPr id="52" name="Espace réservé du texte 8">
            <a:extLst>
              <a:ext uri="{FF2B5EF4-FFF2-40B4-BE49-F238E27FC236}">
                <a16:creationId xmlns:a16="http://schemas.microsoft.com/office/drawing/2014/main" id="{A908FFC5-E14E-4B2F-BB70-A4CF8D09F8F9}"/>
              </a:ext>
            </a:extLst>
          </p:cNvPr>
          <p:cNvSpPr>
            <a:spLocks noGrp="1"/>
          </p:cNvSpPr>
          <p:nvPr>
            <p:ph type="body" sz="quarter" idx="17" hasCustomPrompt="1"/>
          </p:nvPr>
        </p:nvSpPr>
        <p:spPr>
          <a:xfrm>
            <a:off x="1035316" y="3717070"/>
            <a:ext cx="759182" cy="593945"/>
          </a:xfrm>
        </p:spPr>
        <p:txBody>
          <a:bodyPr wrap="none" anchor="ctr">
            <a:normAutofit/>
          </a:bodyPr>
          <a:lstStyle>
            <a:lvl1pPr marL="0" indent="0">
              <a:lnSpc>
                <a:spcPct val="70000"/>
              </a:lnSpc>
              <a:spcAft>
                <a:spcPts val="0"/>
              </a:spcAft>
              <a:buFont typeface="Arial" panose="020B0604020202020204" pitchFamily="34" charset="0"/>
              <a:buNone/>
              <a:defRPr lang="fr-FR" sz="5401" i="0" kern="1200" spc="-41" dirty="0" smtClean="0">
                <a:solidFill>
                  <a:schemeClr val="accent1"/>
                </a:solidFill>
                <a:effectLst/>
                <a:latin typeface="Arial" panose="020B0604020202020204" pitchFamily="34" charset="0"/>
                <a:ea typeface="+mn-ea"/>
                <a:cs typeface="Arial" panose="020B0604020202020204" pitchFamily="34" charset="0"/>
              </a:defRPr>
            </a:lvl1pPr>
            <a:lvl2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2pPr>
            <a:lvl3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3pPr>
            <a:lvl4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4pPr>
            <a:lvl5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5pPr>
            <a:lvl6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6pPr>
            <a:lvl7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7pPr>
            <a:lvl8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8pPr>
            <a:lvl9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9pPr>
          </a:lstStyle>
          <a:p>
            <a:pPr lvl="0"/>
            <a:r>
              <a:rPr lang="fr-FR"/>
              <a:t>03</a:t>
            </a:r>
          </a:p>
        </p:txBody>
      </p:sp>
      <p:sp>
        <p:nvSpPr>
          <p:cNvPr id="53" name="Espace réservé du texte 8">
            <a:extLst>
              <a:ext uri="{FF2B5EF4-FFF2-40B4-BE49-F238E27FC236}">
                <a16:creationId xmlns:a16="http://schemas.microsoft.com/office/drawing/2014/main" id="{D6030C18-849A-4A03-B7AC-FFABB4B7FFB2}"/>
              </a:ext>
            </a:extLst>
          </p:cNvPr>
          <p:cNvSpPr>
            <a:spLocks noGrp="1"/>
          </p:cNvSpPr>
          <p:nvPr>
            <p:ph type="body" sz="quarter" idx="18" hasCustomPrompt="1"/>
          </p:nvPr>
        </p:nvSpPr>
        <p:spPr>
          <a:xfrm>
            <a:off x="4914789" y="2505960"/>
            <a:ext cx="758926" cy="594009"/>
          </a:xfrm>
        </p:spPr>
        <p:txBody>
          <a:bodyPr wrap="none" anchor="ctr">
            <a:spAutoFit/>
          </a:bodyPr>
          <a:lstStyle>
            <a:lvl1pPr marL="0" indent="0">
              <a:lnSpc>
                <a:spcPct val="70000"/>
              </a:lnSpc>
              <a:spcAft>
                <a:spcPts val="0"/>
              </a:spcAft>
              <a:buFont typeface="Arial" panose="020B0604020202020204" pitchFamily="34" charset="0"/>
              <a:buNone/>
              <a:defRPr lang="fr-FR" sz="5401" i="0" kern="1200" spc="-41" dirty="0" smtClean="0">
                <a:solidFill>
                  <a:schemeClr val="accent1"/>
                </a:solidFill>
                <a:effectLst/>
                <a:latin typeface="Arial" panose="020B0604020202020204" pitchFamily="34" charset="0"/>
                <a:ea typeface="+mn-ea"/>
                <a:cs typeface="Arial" panose="020B0604020202020204" pitchFamily="34" charset="0"/>
              </a:defRPr>
            </a:lvl1pPr>
            <a:lvl2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2pPr>
            <a:lvl3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3pPr>
            <a:lvl4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4pPr>
            <a:lvl5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5pPr>
            <a:lvl6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6pPr>
            <a:lvl7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7pPr>
            <a:lvl8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8pPr>
            <a:lvl9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9pPr>
          </a:lstStyle>
          <a:p>
            <a:pPr lvl="0"/>
            <a:r>
              <a:rPr lang="fr-FR"/>
              <a:t>02</a:t>
            </a:r>
          </a:p>
        </p:txBody>
      </p:sp>
      <p:sp>
        <p:nvSpPr>
          <p:cNvPr id="54" name="Espace réservé du texte 8">
            <a:extLst>
              <a:ext uri="{FF2B5EF4-FFF2-40B4-BE49-F238E27FC236}">
                <a16:creationId xmlns:a16="http://schemas.microsoft.com/office/drawing/2014/main" id="{041F612A-F1D7-4376-8FBD-F2DFF0BA08E6}"/>
              </a:ext>
            </a:extLst>
          </p:cNvPr>
          <p:cNvSpPr>
            <a:spLocks noGrp="1"/>
          </p:cNvSpPr>
          <p:nvPr>
            <p:ph type="body" sz="quarter" idx="19" hasCustomPrompt="1"/>
          </p:nvPr>
        </p:nvSpPr>
        <p:spPr>
          <a:xfrm>
            <a:off x="4914789" y="4928115"/>
            <a:ext cx="758926" cy="594009"/>
          </a:xfrm>
        </p:spPr>
        <p:txBody>
          <a:bodyPr wrap="none" anchor="ctr">
            <a:spAutoFit/>
          </a:bodyPr>
          <a:lstStyle>
            <a:lvl1pPr marL="0" indent="0">
              <a:lnSpc>
                <a:spcPct val="70000"/>
              </a:lnSpc>
              <a:spcAft>
                <a:spcPts val="0"/>
              </a:spcAft>
              <a:buFont typeface="Arial" panose="020B0604020202020204" pitchFamily="34" charset="0"/>
              <a:buNone/>
              <a:defRPr lang="fr-FR" sz="5401" i="0" kern="1200" spc="-41" dirty="0" smtClean="0">
                <a:solidFill>
                  <a:schemeClr val="accent1"/>
                </a:solidFill>
                <a:effectLst/>
                <a:latin typeface="Arial" panose="020B0604020202020204" pitchFamily="34" charset="0"/>
                <a:ea typeface="+mn-ea"/>
                <a:cs typeface="Arial" panose="020B0604020202020204" pitchFamily="34" charset="0"/>
              </a:defRPr>
            </a:lvl1pPr>
            <a:lvl2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2pPr>
            <a:lvl3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3pPr>
            <a:lvl4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4pPr>
            <a:lvl5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5pPr>
            <a:lvl6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6pPr>
            <a:lvl7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7pPr>
            <a:lvl8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8pPr>
            <a:lvl9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9pPr>
          </a:lstStyle>
          <a:p>
            <a:pPr lvl="0"/>
            <a:r>
              <a:rPr lang="fr-FR"/>
              <a:t>06</a:t>
            </a:r>
          </a:p>
        </p:txBody>
      </p:sp>
      <p:sp>
        <p:nvSpPr>
          <p:cNvPr id="55" name="Espace réservé du texte 8">
            <a:extLst>
              <a:ext uri="{FF2B5EF4-FFF2-40B4-BE49-F238E27FC236}">
                <a16:creationId xmlns:a16="http://schemas.microsoft.com/office/drawing/2014/main" id="{79E97387-852A-43F2-9B50-B404E0A890D1}"/>
              </a:ext>
            </a:extLst>
          </p:cNvPr>
          <p:cNvSpPr>
            <a:spLocks noGrp="1"/>
          </p:cNvSpPr>
          <p:nvPr>
            <p:ph type="body" sz="quarter" idx="20" hasCustomPrompt="1"/>
          </p:nvPr>
        </p:nvSpPr>
        <p:spPr>
          <a:xfrm>
            <a:off x="4914789" y="3717038"/>
            <a:ext cx="758926" cy="594009"/>
          </a:xfrm>
        </p:spPr>
        <p:txBody>
          <a:bodyPr wrap="none" anchor="ctr">
            <a:spAutoFit/>
          </a:bodyPr>
          <a:lstStyle>
            <a:lvl1pPr marL="0" indent="0">
              <a:lnSpc>
                <a:spcPct val="70000"/>
              </a:lnSpc>
              <a:spcAft>
                <a:spcPts val="0"/>
              </a:spcAft>
              <a:buFont typeface="Arial" panose="020B0604020202020204" pitchFamily="34" charset="0"/>
              <a:buNone/>
              <a:defRPr lang="fr-FR" sz="5401" i="0" kern="1200" spc="-41" dirty="0" smtClean="0">
                <a:solidFill>
                  <a:schemeClr val="accent1"/>
                </a:solidFill>
                <a:effectLst/>
                <a:latin typeface="Arial" panose="020B0604020202020204" pitchFamily="34" charset="0"/>
                <a:ea typeface="+mn-ea"/>
                <a:cs typeface="Arial" panose="020B0604020202020204" pitchFamily="34" charset="0"/>
              </a:defRPr>
            </a:lvl1pPr>
            <a:lvl2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2pPr>
            <a:lvl3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3pPr>
            <a:lvl4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4pPr>
            <a:lvl5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5pPr>
            <a:lvl6pPr marL="0" indent="0">
              <a:lnSpc>
                <a:spcPct val="70000"/>
              </a:lnSpc>
              <a:spcAft>
                <a:spcPts val="0"/>
              </a:spcAft>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6pPr>
            <a:lvl7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7pPr>
            <a:lvl8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8pPr>
            <a:lvl9pPr marL="0" indent="0">
              <a:lnSpc>
                <a:spcPct val="70000"/>
              </a:lnSpc>
              <a:spcAft>
                <a:spcPts val="0"/>
              </a:spcAft>
              <a:buFont typeface="Arial" panose="020B0604020202020204" pitchFamily="34" charset="0"/>
              <a:buNone/>
              <a:defRPr kumimoji="0" lang="fr-FR" sz="5401" b="0" i="0" u="none" strike="noStrike" kern="1200" cap="all" spc="-41" normalizeH="0" baseline="0" dirty="0" smtClean="0">
                <a:ln>
                  <a:noFill/>
                </a:ln>
                <a:solidFill>
                  <a:srgbClr val="EF1928"/>
                </a:solidFill>
                <a:effectLst/>
                <a:uLnTx/>
                <a:uFillTx/>
                <a:latin typeface="Arial" panose="020B0604020202020204" pitchFamily="34" charset="0"/>
                <a:ea typeface="+mn-ea"/>
                <a:cs typeface="Arial" panose="020B0604020202020204" pitchFamily="34" charset="0"/>
              </a:defRPr>
            </a:lvl9pPr>
          </a:lstStyle>
          <a:p>
            <a:pPr lvl="0"/>
            <a:r>
              <a:rPr lang="fr-FR"/>
              <a:t>04</a:t>
            </a:r>
          </a:p>
        </p:txBody>
      </p:sp>
      <p:sp>
        <p:nvSpPr>
          <p:cNvPr id="56" name="Espace réservé du texte 8">
            <a:extLst>
              <a:ext uri="{FF2B5EF4-FFF2-40B4-BE49-F238E27FC236}">
                <a16:creationId xmlns:a16="http://schemas.microsoft.com/office/drawing/2014/main" id="{A74266F2-8FD7-4C22-9A14-932E9F25771F}"/>
              </a:ext>
            </a:extLst>
          </p:cNvPr>
          <p:cNvSpPr>
            <a:spLocks noGrp="1"/>
          </p:cNvSpPr>
          <p:nvPr>
            <p:ph type="body" sz="quarter" idx="21" hasCustomPrompt="1"/>
          </p:nvPr>
        </p:nvSpPr>
        <p:spPr>
          <a:xfrm>
            <a:off x="5916216" y="2108070"/>
            <a:ext cx="2296428" cy="878827"/>
          </a:xfrm>
        </p:spPr>
        <p:txBody>
          <a:bodyPr anchor="b">
            <a:normAutofit/>
          </a:bodyPr>
          <a:lstStyle>
            <a:lvl1pPr marL="0" indent="0">
              <a:lnSpc>
                <a:spcPct val="110000"/>
              </a:lnSpc>
              <a:spcAft>
                <a:spcPts val="0"/>
              </a:spcAft>
              <a:buFont typeface="Arial" panose="020B0604020202020204" pitchFamily="34" charset="0"/>
              <a:buNone/>
              <a:defRPr sz="1401" b="0" i="0" cap="none" spc="-80" baseline="0">
                <a:solidFill>
                  <a:schemeClr val="tx1"/>
                </a:solidFill>
              </a:defRPr>
            </a:lvl1pPr>
            <a:lvl2pPr marL="0" indent="0">
              <a:lnSpc>
                <a:spcPct val="110000"/>
              </a:lnSpc>
              <a:spcAft>
                <a:spcPts val="0"/>
              </a:spcAft>
              <a:buFont typeface="Arial" panose="020B0604020202020204" pitchFamily="34" charset="0"/>
              <a:buNone/>
              <a:defRPr sz="1401" b="0" i="0" cap="none" baseline="0">
                <a:solidFill>
                  <a:schemeClr val="tx1"/>
                </a:solidFill>
              </a:defRPr>
            </a:lvl2pPr>
            <a:lvl3pPr marL="0" indent="0">
              <a:lnSpc>
                <a:spcPct val="110000"/>
              </a:lnSpc>
              <a:spcAft>
                <a:spcPts val="0"/>
              </a:spcAft>
              <a:buFont typeface="Arial" panose="020B0604020202020204" pitchFamily="34" charset="0"/>
              <a:buNone/>
              <a:defRPr sz="1401" b="0" i="0" cap="none" baseline="0">
                <a:solidFill>
                  <a:schemeClr val="tx1"/>
                </a:solidFill>
              </a:defRPr>
            </a:lvl3pPr>
            <a:lvl4pPr marL="0" indent="0">
              <a:lnSpc>
                <a:spcPct val="110000"/>
              </a:lnSpc>
              <a:spcAft>
                <a:spcPts val="0"/>
              </a:spcAft>
              <a:buNone/>
              <a:defRPr sz="1401" b="0" i="0" cap="none" baseline="0">
                <a:solidFill>
                  <a:schemeClr val="tx1"/>
                </a:solidFill>
              </a:defRPr>
            </a:lvl4pPr>
            <a:lvl5pPr marL="0" indent="0">
              <a:lnSpc>
                <a:spcPct val="110000"/>
              </a:lnSpc>
              <a:spcAft>
                <a:spcPts val="0"/>
              </a:spcAft>
              <a:buFont typeface="Arial" panose="020B0604020202020204" pitchFamily="34" charset="0"/>
              <a:buNone/>
              <a:defRPr sz="1401" b="0" i="0" cap="none" baseline="0">
                <a:solidFill>
                  <a:schemeClr val="tx1"/>
                </a:solidFill>
              </a:defRPr>
            </a:lvl5pPr>
            <a:lvl6pPr marL="0" indent="0">
              <a:lnSpc>
                <a:spcPct val="110000"/>
              </a:lnSpc>
              <a:spcAft>
                <a:spcPts val="0"/>
              </a:spcAft>
              <a:buNone/>
              <a:defRPr sz="1401" b="0" i="0" cap="none" baseline="0">
                <a:solidFill>
                  <a:schemeClr val="tx1"/>
                </a:solidFill>
              </a:defRPr>
            </a:lvl6pPr>
            <a:lvl7pPr marL="0" indent="0">
              <a:lnSpc>
                <a:spcPct val="110000"/>
              </a:lnSpc>
              <a:spcAft>
                <a:spcPts val="0"/>
              </a:spcAft>
              <a:buFont typeface="Arial" panose="020B0604020202020204" pitchFamily="34" charset="0"/>
              <a:buNone/>
              <a:defRPr sz="1401" b="0" i="0" cap="none" baseline="0">
                <a:solidFill>
                  <a:schemeClr val="tx1"/>
                </a:solidFill>
              </a:defRPr>
            </a:lvl7pPr>
            <a:lvl8pPr marL="0" indent="0">
              <a:lnSpc>
                <a:spcPct val="110000"/>
              </a:lnSpc>
              <a:spcAft>
                <a:spcPts val="0"/>
              </a:spcAft>
              <a:buFont typeface="Arial" panose="020B0604020202020204" pitchFamily="34" charset="0"/>
              <a:buNone/>
              <a:defRPr sz="1401" b="0" i="0" cap="none" baseline="0">
                <a:solidFill>
                  <a:schemeClr val="tx1"/>
                </a:solidFill>
              </a:defRPr>
            </a:lvl8pPr>
            <a:lvl9pPr marL="0" indent="0">
              <a:lnSpc>
                <a:spcPct val="110000"/>
              </a:lnSpc>
              <a:spcAft>
                <a:spcPts val="0"/>
              </a:spcAft>
              <a:buFont typeface="Arial" panose="020B0604020202020204" pitchFamily="34" charset="0"/>
              <a:buNone/>
              <a:defRPr sz="1401" b="0" i="0" cap="none" baseline="0">
                <a:solidFill>
                  <a:schemeClr val="tx1"/>
                </a:solidFill>
              </a:defRPr>
            </a:lvl9pPr>
          </a:lstStyle>
          <a:p>
            <a:pPr lvl="0"/>
            <a:r>
              <a:rPr lang="fr-FR"/>
              <a:t>Lorem ipsum dolor sit amet dolores aut repudiandae</a:t>
            </a:r>
          </a:p>
        </p:txBody>
      </p:sp>
      <p:sp>
        <p:nvSpPr>
          <p:cNvPr id="57" name="Espace réservé du texte 8">
            <a:extLst>
              <a:ext uri="{FF2B5EF4-FFF2-40B4-BE49-F238E27FC236}">
                <a16:creationId xmlns:a16="http://schemas.microsoft.com/office/drawing/2014/main" id="{49C31515-A836-4E04-82E2-FF6A471B4B78}"/>
              </a:ext>
            </a:extLst>
          </p:cNvPr>
          <p:cNvSpPr>
            <a:spLocks noGrp="1"/>
          </p:cNvSpPr>
          <p:nvPr>
            <p:ph type="body" sz="quarter" idx="22" hasCustomPrompt="1"/>
          </p:nvPr>
        </p:nvSpPr>
        <p:spPr>
          <a:xfrm>
            <a:off x="2042812" y="3319147"/>
            <a:ext cx="2296428" cy="878827"/>
          </a:xfrm>
        </p:spPr>
        <p:txBody>
          <a:bodyPr anchor="b">
            <a:normAutofit/>
          </a:bodyPr>
          <a:lstStyle>
            <a:lvl1pPr marL="0" indent="0">
              <a:lnSpc>
                <a:spcPct val="110000"/>
              </a:lnSpc>
              <a:spcAft>
                <a:spcPts val="0"/>
              </a:spcAft>
              <a:buFont typeface="Arial" panose="020B0604020202020204" pitchFamily="34" charset="0"/>
              <a:buNone/>
              <a:defRPr sz="1401" b="0" i="0" cap="none" spc="-80" baseline="0">
                <a:solidFill>
                  <a:schemeClr val="tx1"/>
                </a:solidFill>
              </a:defRPr>
            </a:lvl1pPr>
            <a:lvl2pPr marL="0" indent="0">
              <a:lnSpc>
                <a:spcPct val="110000"/>
              </a:lnSpc>
              <a:spcAft>
                <a:spcPts val="0"/>
              </a:spcAft>
              <a:buFont typeface="Arial" panose="020B0604020202020204" pitchFamily="34" charset="0"/>
              <a:buNone/>
              <a:defRPr sz="1401" b="0" i="0" cap="none" baseline="0">
                <a:solidFill>
                  <a:schemeClr val="tx1"/>
                </a:solidFill>
              </a:defRPr>
            </a:lvl2pPr>
            <a:lvl3pPr marL="0" indent="0">
              <a:lnSpc>
                <a:spcPct val="110000"/>
              </a:lnSpc>
              <a:spcAft>
                <a:spcPts val="0"/>
              </a:spcAft>
              <a:buFont typeface="Arial" panose="020B0604020202020204" pitchFamily="34" charset="0"/>
              <a:buNone/>
              <a:defRPr sz="1401" b="0" i="0" cap="none" baseline="0">
                <a:solidFill>
                  <a:schemeClr val="tx1"/>
                </a:solidFill>
              </a:defRPr>
            </a:lvl3pPr>
            <a:lvl4pPr marL="0" indent="0">
              <a:lnSpc>
                <a:spcPct val="110000"/>
              </a:lnSpc>
              <a:spcAft>
                <a:spcPts val="0"/>
              </a:spcAft>
              <a:buNone/>
              <a:defRPr sz="1401" b="0" i="0" cap="none" baseline="0">
                <a:solidFill>
                  <a:schemeClr val="tx1"/>
                </a:solidFill>
              </a:defRPr>
            </a:lvl4pPr>
            <a:lvl5pPr marL="0" indent="0">
              <a:lnSpc>
                <a:spcPct val="110000"/>
              </a:lnSpc>
              <a:spcAft>
                <a:spcPts val="0"/>
              </a:spcAft>
              <a:buFont typeface="Arial" panose="020B0604020202020204" pitchFamily="34" charset="0"/>
              <a:buNone/>
              <a:defRPr sz="1401" b="0" i="0" cap="none" baseline="0">
                <a:solidFill>
                  <a:schemeClr val="tx1"/>
                </a:solidFill>
              </a:defRPr>
            </a:lvl5pPr>
            <a:lvl6pPr marL="0" indent="0">
              <a:lnSpc>
                <a:spcPct val="110000"/>
              </a:lnSpc>
              <a:spcAft>
                <a:spcPts val="0"/>
              </a:spcAft>
              <a:buNone/>
              <a:defRPr sz="1401" b="0" i="0" cap="none" baseline="0">
                <a:solidFill>
                  <a:schemeClr val="tx1"/>
                </a:solidFill>
              </a:defRPr>
            </a:lvl6pPr>
            <a:lvl7pPr marL="0" indent="0">
              <a:lnSpc>
                <a:spcPct val="110000"/>
              </a:lnSpc>
              <a:spcAft>
                <a:spcPts val="0"/>
              </a:spcAft>
              <a:buFont typeface="Arial" panose="020B0604020202020204" pitchFamily="34" charset="0"/>
              <a:buNone/>
              <a:defRPr sz="1401" b="0" i="0" cap="none" baseline="0">
                <a:solidFill>
                  <a:schemeClr val="tx1"/>
                </a:solidFill>
              </a:defRPr>
            </a:lvl7pPr>
            <a:lvl8pPr marL="0" indent="0">
              <a:lnSpc>
                <a:spcPct val="110000"/>
              </a:lnSpc>
              <a:spcAft>
                <a:spcPts val="0"/>
              </a:spcAft>
              <a:buFont typeface="Arial" panose="020B0604020202020204" pitchFamily="34" charset="0"/>
              <a:buNone/>
              <a:defRPr sz="1401" b="0" i="0" cap="none" baseline="0">
                <a:solidFill>
                  <a:schemeClr val="tx1"/>
                </a:solidFill>
              </a:defRPr>
            </a:lvl8pPr>
            <a:lvl9pPr marL="0" indent="0">
              <a:lnSpc>
                <a:spcPct val="110000"/>
              </a:lnSpc>
              <a:spcAft>
                <a:spcPts val="0"/>
              </a:spcAft>
              <a:buFont typeface="Arial" panose="020B0604020202020204" pitchFamily="34" charset="0"/>
              <a:buNone/>
              <a:defRPr sz="1401" b="0" i="0" cap="none" baseline="0">
                <a:solidFill>
                  <a:schemeClr val="tx1"/>
                </a:solidFill>
              </a:defRPr>
            </a:lvl9pPr>
          </a:lstStyle>
          <a:p>
            <a:pPr lvl="0"/>
            <a:r>
              <a:rPr lang="fr-FR"/>
              <a:t>Lorem ipsum dolor sit amet dolores aut repudiandae</a:t>
            </a:r>
          </a:p>
        </p:txBody>
      </p:sp>
      <p:sp>
        <p:nvSpPr>
          <p:cNvPr id="58" name="Espace réservé du texte 8">
            <a:extLst>
              <a:ext uri="{FF2B5EF4-FFF2-40B4-BE49-F238E27FC236}">
                <a16:creationId xmlns:a16="http://schemas.microsoft.com/office/drawing/2014/main" id="{2512A7D7-EA56-4DB4-9B9E-396EEFBEBA76}"/>
              </a:ext>
            </a:extLst>
          </p:cNvPr>
          <p:cNvSpPr>
            <a:spLocks noGrp="1"/>
          </p:cNvSpPr>
          <p:nvPr>
            <p:ph type="body" sz="quarter" idx="23" hasCustomPrompt="1"/>
          </p:nvPr>
        </p:nvSpPr>
        <p:spPr>
          <a:xfrm>
            <a:off x="5916216" y="3319147"/>
            <a:ext cx="2296428" cy="878827"/>
          </a:xfrm>
        </p:spPr>
        <p:txBody>
          <a:bodyPr anchor="b">
            <a:normAutofit/>
          </a:bodyPr>
          <a:lstStyle>
            <a:lvl1pPr marL="0" indent="0">
              <a:lnSpc>
                <a:spcPct val="110000"/>
              </a:lnSpc>
              <a:spcAft>
                <a:spcPts val="0"/>
              </a:spcAft>
              <a:buFont typeface="Arial" panose="020B0604020202020204" pitchFamily="34" charset="0"/>
              <a:buNone/>
              <a:defRPr sz="1401" b="0" i="0" cap="none" spc="-80" baseline="0">
                <a:solidFill>
                  <a:schemeClr val="tx1"/>
                </a:solidFill>
              </a:defRPr>
            </a:lvl1pPr>
            <a:lvl2pPr marL="0" indent="0">
              <a:lnSpc>
                <a:spcPct val="110000"/>
              </a:lnSpc>
              <a:spcAft>
                <a:spcPts val="0"/>
              </a:spcAft>
              <a:buFont typeface="Arial" panose="020B0604020202020204" pitchFamily="34" charset="0"/>
              <a:buNone/>
              <a:defRPr sz="1401" b="0" i="0" cap="none" baseline="0">
                <a:solidFill>
                  <a:schemeClr val="tx1"/>
                </a:solidFill>
              </a:defRPr>
            </a:lvl2pPr>
            <a:lvl3pPr marL="0" indent="0">
              <a:lnSpc>
                <a:spcPct val="110000"/>
              </a:lnSpc>
              <a:spcAft>
                <a:spcPts val="0"/>
              </a:spcAft>
              <a:buFont typeface="Arial" panose="020B0604020202020204" pitchFamily="34" charset="0"/>
              <a:buNone/>
              <a:defRPr sz="1401" b="0" i="0" cap="none" baseline="0">
                <a:solidFill>
                  <a:schemeClr val="tx1"/>
                </a:solidFill>
              </a:defRPr>
            </a:lvl3pPr>
            <a:lvl4pPr marL="0" indent="0">
              <a:lnSpc>
                <a:spcPct val="110000"/>
              </a:lnSpc>
              <a:spcAft>
                <a:spcPts val="0"/>
              </a:spcAft>
              <a:buNone/>
              <a:defRPr sz="1401" b="0" i="0" cap="none" baseline="0">
                <a:solidFill>
                  <a:schemeClr val="tx1"/>
                </a:solidFill>
              </a:defRPr>
            </a:lvl4pPr>
            <a:lvl5pPr marL="0" indent="0">
              <a:lnSpc>
                <a:spcPct val="110000"/>
              </a:lnSpc>
              <a:spcAft>
                <a:spcPts val="0"/>
              </a:spcAft>
              <a:buFont typeface="Arial" panose="020B0604020202020204" pitchFamily="34" charset="0"/>
              <a:buNone/>
              <a:defRPr sz="1401" b="0" i="0" cap="none" baseline="0">
                <a:solidFill>
                  <a:schemeClr val="tx1"/>
                </a:solidFill>
              </a:defRPr>
            </a:lvl5pPr>
            <a:lvl6pPr marL="0" indent="0">
              <a:lnSpc>
                <a:spcPct val="110000"/>
              </a:lnSpc>
              <a:spcAft>
                <a:spcPts val="0"/>
              </a:spcAft>
              <a:buNone/>
              <a:defRPr sz="1401" b="0" i="0" cap="none" baseline="0">
                <a:solidFill>
                  <a:schemeClr val="tx1"/>
                </a:solidFill>
              </a:defRPr>
            </a:lvl6pPr>
            <a:lvl7pPr marL="0" indent="0">
              <a:lnSpc>
                <a:spcPct val="110000"/>
              </a:lnSpc>
              <a:spcAft>
                <a:spcPts val="0"/>
              </a:spcAft>
              <a:buFont typeface="Arial" panose="020B0604020202020204" pitchFamily="34" charset="0"/>
              <a:buNone/>
              <a:defRPr sz="1401" b="0" i="0" cap="none" baseline="0">
                <a:solidFill>
                  <a:schemeClr val="tx1"/>
                </a:solidFill>
              </a:defRPr>
            </a:lvl7pPr>
            <a:lvl8pPr marL="0" indent="0">
              <a:lnSpc>
                <a:spcPct val="110000"/>
              </a:lnSpc>
              <a:spcAft>
                <a:spcPts val="0"/>
              </a:spcAft>
              <a:buFont typeface="Arial" panose="020B0604020202020204" pitchFamily="34" charset="0"/>
              <a:buNone/>
              <a:defRPr sz="1401" b="0" i="0" cap="none" baseline="0">
                <a:solidFill>
                  <a:schemeClr val="tx1"/>
                </a:solidFill>
              </a:defRPr>
            </a:lvl8pPr>
            <a:lvl9pPr marL="0" indent="0">
              <a:lnSpc>
                <a:spcPct val="110000"/>
              </a:lnSpc>
              <a:spcAft>
                <a:spcPts val="0"/>
              </a:spcAft>
              <a:buFont typeface="Arial" panose="020B0604020202020204" pitchFamily="34" charset="0"/>
              <a:buNone/>
              <a:defRPr sz="1401" b="0" i="0" cap="none" baseline="0">
                <a:solidFill>
                  <a:schemeClr val="tx1"/>
                </a:solidFill>
              </a:defRPr>
            </a:lvl9pPr>
          </a:lstStyle>
          <a:p>
            <a:pPr lvl="0"/>
            <a:r>
              <a:rPr lang="fr-FR"/>
              <a:t>Lorem ipsum dolor sit amet dolores aut repudiandae</a:t>
            </a:r>
          </a:p>
        </p:txBody>
      </p:sp>
      <p:sp>
        <p:nvSpPr>
          <p:cNvPr id="67" name="Espace réservé du texte 8">
            <a:extLst>
              <a:ext uri="{FF2B5EF4-FFF2-40B4-BE49-F238E27FC236}">
                <a16:creationId xmlns:a16="http://schemas.microsoft.com/office/drawing/2014/main" id="{D51D1DB6-03E5-4E2A-BCA9-F35CC3E6F55A}"/>
              </a:ext>
            </a:extLst>
          </p:cNvPr>
          <p:cNvSpPr>
            <a:spLocks noGrp="1"/>
          </p:cNvSpPr>
          <p:nvPr>
            <p:ph type="body" sz="quarter" idx="24" hasCustomPrompt="1"/>
          </p:nvPr>
        </p:nvSpPr>
        <p:spPr>
          <a:xfrm>
            <a:off x="2042812" y="4530224"/>
            <a:ext cx="2296428" cy="878827"/>
          </a:xfrm>
        </p:spPr>
        <p:txBody>
          <a:bodyPr anchor="b">
            <a:normAutofit/>
          </a:bodyPr>
          <a:lstStyle>
            <a:lvl1pPr marL="0" indent="0">
              <a:lnSpc>
                <a:spcPct val="110000"/>
              </a:lnSpc>
              <a:spcAft>
                <a:spcPts val="0"/>
              </a:spcAft>
              <a:buFont typeface="Arial" panose="020B0604020202020204" pitchFamily="34" charset="0"/>
              <a:buNone/>
              <a:defRPr sz="1401" b="0" i="0" cap="none" spc="-80" baseline="0">
                <a:solidFill>
                  <a:schemeClr val="tx1"/>
                </a:solidFill>
              </a:defRPr>
            </a:lvl1pPr>
            <a:lvl2pPr marL="0" indent="0">
              <a:lnSpc>
                <a:spcPct val="110000"/>
              </a:lnSpc>
              <a:spcAft>
                <a:spcPts val="0"/>
              </a:spcAft>
              <a:buFont typeface="Arial" panose="020B0604020202020204" pitchFamily="34" charset="0"/>
              <a:buNone/>
              <a:defRPr sz="1401" b="0" i="0" cap="none" baseline="0">
                <a:solidFill>
                  <a:schemeClr val="tx1"/>
                </a:solidFill>
              </a:defRPr>
            </a:lvl2pPr>
            <a:lvl3pPr marL="0" indent="0">
              <a:lnSpc>
                <a:spcPct val="110000"/>
              </a:lnSpc>
              <a:spcAft>
                <a:spcPts val="0"/>
              </a:spcAft>
              <a:buFont typeface="Arial" panose="020B0604020202020204" pitchFamily="34" charset="0"/>
              <a:buNone/>
              <a:defRPr sz="1401" b="0" i="0" cap="none" baseline="0">
                <a:solidFill>
                  <a:schemeClr val="tx1"/>
                </a:solidFill>
              </a:defRPr>
            </a:lvl3pPr>
            <a:lvl4pPr marL="0" indent="0">
              <a:lnSpc>
                <a:spcPct val="110000"/>
              </a:lnSpc>
              <a:spcAft>
                <a:spcPts val="0"/>
              </a:spcAft>
              <a:buNone/>
              <a:defRPr sz="1401" b="0" i="0" cap="none" baseline="0">
                <a:solidFill>
                  <a:schemeClr val="tx1"/>
                </a:solidFill>
              </a:defRPr>
            </a:lvl4pPr>
            <a:lvl5pPr marL="0" indent="0">
              <a:lnSpc>
                <a:spcPct val="110000"/>
              </a:lnSpc>
              <a:spcAft>
                <a:spcPts val="0"/>
              </a:spcAft>
              <a:buFont typeface="Arial" panose="020B0604020202020204" pitchFamily="34" charset="0"/>
              <a:buNone/>
              <a:defRPr sz="1401" b="0" i="0" cap="none" baseline="0">
                <a:solidFill>
                  <a:schemeClr val="tx1"/>
                </a:solidFill>
              </a:defRPr>
            </a:lvl5pPr>
            <a:lvl6pPr marL="0" indent="0">
              <a:lnSpc>
                <a:spcPct val="110000"/>
              </a:lnSpc>
              <a:spcAft>
                <a:spcPts val="0"/>
              </a:spcAft>
              <a:buNone/>
              <a:defRPr sz="1401" b="0" i="0" cap="none" baseline="0">
                <a:solidFill>
                  <a:schemeClr val="tx1"/>
                </a:solidFill>
              </a:defRPr>
            </a:lvl6pPr>
            <a:lvl7pPr marL="0" indent="0">
              <a:lnSpc>
                <a:spcPct val="110000"/>
              </a:lnSpc>
              <a:spcAft>
                <a:spcPts val="0"/>
              </a:spcAft>
              <a:buFont typeface="Arial" panose="020B0604020202020204" pitchFamily="34" charset="0"/>
              <a:buNone/>
              <a:defRPr sz="1401" b="0" i="0" cap="none" baseline="0">
                <a:solidFill>
                  <a:schemeClr val="tx1"/>
                </a:solidFill>
              </a:defRPr>
            </a:lvl7pPr>
            <a:lvl8pPr marL="0" indent="0">
              <a:lnSpc>
                <a:spcPct val="110000"/>
              </a:lnSpc>
              <a:spcAft>
                <a:spcPts val="0"/>
              </a:spcAft>
              <a:buFont typeface="Arial" panose="020B0604020202020204" pitchFamily="34" charset="0"/>
              <a:buNone/>
              <a:defRPr sz="1401" b="0" i="0" cap="none" baseline="0">
                <a:solidFill>
                  <a:schemeClr val="tx1"/>
                </a:solidFill>
              </a:defRPr>
            </a:lvl8pPr>
            <a:lvl9pPr marL="0" indent="0">
              <a:lnSpc>
                <a:spcPct val="110000"/>
              </a:lnSpc>
              <a:spcAft>
                <a:spcPts val="0"/>
              </a:spcAft>
              <a:buFont typeface="Arial" panose="020B0604020202020204" pitchFamily="34" charset="0"/>
              <a:buNone/>
              <a:defRPr sz="1401" b="0" i="0" cap="none" baseline="0">
                <a:solidFill>
                  <a:schemeClr val="tx1"/>
                </a:solidFill>
              </a:defRPr>
            </a:lvl9pPr>
          </a:lstStyle>
          <a:p>
            <a:pPr lvl="0"/>
            <a:r>
              <a:rPr lang="fr-FR"/>
              <a:t>Lorem ipsum dolor sit amet dolores aut repudiandae</a:t>
            </a:r>
          </a:p>
        </p:txBody>
      </p:sp>
      <p:sp>
        <p:nvSpPr>
          <p:cNvPr id="68" name="Espace réservé du texte 8">
            <a:extLst>
              <a:ext uri="{FF2B5EF4-FFF2-40B4-BE49-F238E27FC236}">
                <a16:creationId xmlns:a16="http://schemas.microsoft.com/office/drawing/2014/main" id="{33766EA7-5977-4418-847D-D28A5D7F5898}"/>
              </a:ext>
            </a:extLst>
          </p:cNvPr>
          <p:cNvSpPr>
            <a:spLocks noGrp="1"/>
          </p:cNvSpPr>
          <p:nvPr>
            <p:ph type="body" sz="quarter" idx="25" hasCustomPrompt="1"/>
          </p:nvPr>
        </p:nvSpPr>
        <p:spPr>
          <a:xfrm>
            <a:off x="5916216" y="4530224"/>
            <a:ext cx="2296428" cy="878827"/>
          </a:xfrm>
        </p:spPr>
        <p:txBody>
          <a:bodyPr anchor="b">
            <a:normAutofit/>
          </a:bodyPr>
          <a:lstStyle>
            <a:lvl1pPr marL="0" indent="0">
              <a:lnSpc>
                <a:spcPct val="110000"/>
              </a:lnSpc>
              <a:spcAft>
                <a:spcPts val="0"/>
              </a:spcAft>
              <a:buFont typeface="Arial" panose="020B0604020202020204" pitchFamily="34" charset="0"/>
              <a:buNone/>
              <a:defRPr sz="1401" b="0" i="0" cap="none" spc="-80" baseline="0">
                <a:solidFill>
                  <a:schemeClr val="tx1"/>
                </a:solidFill>
              </a:defRPr>
            </a:lvl1pPr>
            <a:lvl2pPr marL="0" indent="0">
              <a:lnSpc>
                <a:spcPct val="110000"/>
              </a:lnSpc>
              <a:spcAft>
                <a:spcPts val="0"/>
              </a:spcAft>
              <a:buFont typeface="Arial" panose="020B0604020202020204" pitchFamily="34" charset="0"/>
              <a:buNone/>
              <a:defRPr sz="1401" b="0" i="0" cap="none" baseline="0">
                <a:solidFill>
                  <a:schemeClr val="tx1"/>
                </a:solidFill>
              </a:defRPr>
            </a:lvl2pPr>
            <a:lvl3pPr marL="0" indent="0">
              <a:lnSpc>
                <a:spcPct val="110000"/>
              </a:lnSpc>
              <a:spcAft>
                <a:spcPts val="0"/>
              </a:spcAft>
              <a:buFont typeface="Arial" panose="020B0604020202020204" pitchFamily="34" charset="0"/>
              <a:buNone/>
              <a:defRPr sz="1401" b="0" i="0" cap="none" baseline="0">
                <a:solidFill>
                  <a:schemeClr val="tx1"/>
                </a:solidFill>
              </a:defRPr>
            </a:lvl3pPr>
            <a:lvl4pPr marL="0" indent="0">
              <a:lnSpc>
                <a:spcPct val="110000"/>
              </a:lnSpc>
              <a:spcAft>
                <a:spcPts val="0"/>
              </a:spcAft>
              <a:buNone/>
              <a:defRPr sz="1401" b="0" i="0" cap="none" baseline="0">
                <a:solidFill>
                  <a:schemeClr val="tx1"/>
                </a:solidFill>
              </a:defRPr>
            </a:lvl4pPr>
            <a:lvl5pPr marL="0" indent="0">
              <a:lnSpc>
                <a:spcPct val="110000"/>
              </a:lnSpc>
              <a:spcAft>
                <a:spcPts val="0"/>
              </a:spcAft>
              <a:buFont typeface="Arial" panose="020B0604020202020204" pitchFamily="34" charset="0"/>
              <a:buNone/>
              <a:defRPr sz="1401" b="0" i="0" cap="none" baseline="0">
                <a:solidFill>
                  <a:schemeClr val="tx1"/>
                </a:solidFill>
              </a:defRPr>
            </a:lvl5pPr>
            <a:lvl6pPr marL="0" indent="0">
              <a:lnSpc>
                <a:spcPct val="110000"/>
              </a:lnSpc>
              <a:spcAft>
                <a:spcPts val="0"/>
              </a:spcAft>
              <a:buNone/>
              <a:defRPr sz="1401" b="0" i="0" cap="none" baseline="0">
                <a:solidFill>
                  <a:schemeClr val="tx1"/>
                </a:solidFill>
              </a:defRPr>
            </a:lvl6pPr>
            <a:lvl7pPr marL="0" indent="0">
              <a:lnSpc>
                <a:spcPct val="110000"/>
              </a:lnSpc>
              <a:spcAft>
                <a:spcPts val="0"/>
              </a:spcAft>
              <a:buFont typeface="Arial" panose="020B0604020202020204" pitchFamily="34" charset="0"/>
              <a:buNone/>
              <a:defRPr sz="1401" b="0" i="0" cap="none" baseline="0">
                <a:solidFill>
                  <a:schemeClr val="tx1"/>
                </a:solidFill>
              </a:defRPr>
            </a:lvl7pPr>
            <a:lvl8pPr marL="0" indent="0">
              <a:lnSpc>
                <a:spcPct val="110000"/>
              </a:lnSpc>
              <a:spcAft>
                <a:spcPts val="0"/>
              </a:spcAft>
              <a:buFont typeface="Arial" panose="020B0604020202020204" pitchFamily="34" charset="0"/>
              <a:buNone/>
              <a:defRPr sz="1401" b="0" i="0" cap="none" baseline="0">
                <a:solidFill>
                  <a:schemeClr val="tx1"/>
                </a:solidFill>
              </a:defRPr>
            </a:lvl8pPr>
            <a:lvl9pPr marL="0" indent="0">
              <a:lnSpc>
                <a:spcPct val="110000"/>
              </a:lnSpc>
              <a:spcAft>
                <a:spcPts val="0"/>
              </a:spcAft>
              <a:buFont typeface="Arial" panose="020B0604020202020204" pitchFamily="34" charset="0"/>
              <a:buNone/>
              <a:defRPr sz="1401" b="0" i="0" cap="none" baseline="0">
                <a:solidFill>
                  <a:schemeClr val="tx1"/>
                </a:solidFill>
              </a:defRPr>
            </a:lvl9pPr>
          </a:lstStyle>
          <a:p>
            <a:pPr lvl="0"/>
            <a:r>
              <a:rPr lang="fr-FR"/>
              <a:t>Lorem ipsum dolor sit amet dolores aut repudiandae</a:t>
            </a:r>
          </a:p>
        </p:txBody>
      </p:sp>
      <p:sp>
        <p:nvSpPr>
          <p:cNvPr id="2" name="Espace réservé du pied de page 1">
            <a:extLst>
              <a:ext uri="{FF2B5EF4-FFF2-40B4-BE49-F238E27FC236}">
                <a16:creationId xmlns:a16="http://schemas.microsoft.com/office/drawing/2014/main" id="{5A722B97-646A-42D7-A8AB-D26830749BC2}"/>
              </a:ext>
            </a:extLst>
          </p:cNvPr>
          <p:cNvSpPr>
            <a:spLocks noGrp="1"/>
          </p:cNvSpPr>
          <p:nvPr>
            <p:ph type="ftr" sz="quarter" idx="26"/>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3" name="Espace réservé du numéro de diapositive 2">
            <a:extLst>
              <a:ext uri="{FF2B5EF4-FFF2-40B4-BE49-F238E27FC236}">
                <a16:creationId xmlns:a16="http://schemas.microsoft.com/office/drawing/2014/main" id="{203D93F9-182D-48AD-9CEA-5102E054F9D3}"/>
              </a:ext>
            </a:extLst>
          </p:cNvPr>
          <p:cNvSpPr>
            <a:spLocks noGrp="1"/>
          </p:cNvSpPr>
          <p:nvPr>
            <p:ph type="sldNum" sz="quarter" idx="27"/>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868264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ous-Chapitre/Section">
    <p:spTree>
      <p:nvGrpSpPr>
        <p:cNvPr id="1" name=""/>
        <p:cNvGrpSpPr/>
        <p:nvPr/>
      </p:nvGrpSpPr>
      <p:grpSpPr>
        <a:xfrm>
          <a:off x="0" y="0"/>
          <a:ext cx="0" cy="0"/>
          <a:chOff x="0" y="0"/>
          <a:chExt cx="0" cy="0"/>
        </a:xfrm>
      </p:grpSpPr>
      <p:sp>
        <p:nvSpPr>
          <p:cNvPr id="2" name="Forme libre : forme 1">
            <a:extLst>
              <a:ext uri="{FF2B5EF4-FFF2-40B4-BE49-F238E27FC236}">
                <a16:creationId xmlns:a16="http://schemas.microsoft.com/office/drawing/2014/main" id="{B4E591E9-A425-4D8C-B956-9B403815FE73}"/>
              </a:ext>
            </a:extLst>
          </p:cNvPr>
          <p:cNvSpPr/>
          <p:nvPr userDrawn="1"/>
        </p:nvSpPr>
        <p:spPr>
          <a:xfrm>
            <a:off x="0" y="0"/>
            <a:ext cx="7632700"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9" name="Titre 8">
            <a:extLst>
              <a:ext uri="{FF2B5EF4-FFF2-40B4-BE49-F238E27FC236}">
                <a16:creationId xmlns:a16="http://schemas.microsoft.com/office/drawing/2014/main" id="{DB2AE30D-43AC-48B8-8239-98CD66821DE4}"/>
              </a:ext>
            </a:extLst>
          </p:cNvPr>
          <p:cNvSpPr>
            <a:spLocks noGrp="1"/>
          </p:cNvSpPr>
          <p:nvPr>
            <p:ph type="title" hasCustomPrompt="1"/>
          </p:nvPr>
        </p:nvSpPr>
        <p:spPr>
          <a:xfrm>
            <a:off x="474054" y="2393680"/>
            <a:ext cx="3869346" cy="1218795"/>
          </a:xfrm>
        </p:spPr>
        <p:txBody>
          <a:bodyPr>
            <a:normAutofit/>
          </a:bodyPr>
          <a:lstStyle>
            <a:lvl1pPr>
              <a:defRPr/>
            </a:lvl1pPr>
          </a:lstStyle>
          <a:p>
            <a:r>
              <a:rPr lang="fr-FR"/>
              <a:t>Titre sous-chapitre/section</a:t>
            </a:r>
          </a:p>
        </p:txBody>
      </p:sp>
      <p:sp>
        <p:nvSpPr>
          <p:cNvPr id="8" name="Espace réservé pour une image  7">
            <a:extLst>
              <a:ext uri="{FF2B5EF4-FFF2-40B4-BE49-F238E27FC236}">
                <a16:creationId xmlns:a16="http://schemas.microsoft.com/office/drawing/2014/main" id="{B8DE8F19-A0C1-42BD-AE07-03DCCD677E7D}"/>
              </a:ext>
            </a:extLst>
          </p:cNvPr>
          <p:cNvSpPr>
            <a:spLocks noGrp="1"/>
          </p:cNvSpPr>
          <p:nvPr>
            <p:ph type="pic" sz="quarter" idx="12" hasCustomPrompt="1"/>
          </p:nvPr>
        </p:nvSpPr>
        <p:spPr>
          <a:xfrm>
            <a:off x="4943478" y="851026"/>
            <a:ext cx="6791326" cy="4903362"/>
          </a:xfrm>
          <a:custGeom>
            <a:avLst/>
            <a:gdLst>
              <a:gd name="connsiteX0" fmla="*/ 109002 w 6791327"/>
              <a:gd name="connsiteY0" fmla="*/ 0 h 4903362"/>
              <a:gd name="connsiteX1" fmla="*/ 6682325 w 6791327"/>
              <a:gd name="connsiteY1" fmla="*/ 0 h 4903362"/>
              <a:gd name="connsiteX2" fmla="*/ 6791327 w 6791327"/>
              <a:gd name="connsiteY2" fmla="*/ 109002 h 4903362"/>
              <a:gd name="connsiteX3" fmla="*/ 6791327 w 6791327"/>
              <a:gd name="connsiteY3" fmla="*/ 4794360 h 4903362"/>
              <a:gd name="connsiteX4" fmla="*/ 6682325 w 6791327"/>
              <a:gd name="connsiteY4" fmla="*/ 4903362 h 4903362"/>
              <a:gd name="connsiteX5" fmla="*/ 109002 w 6791327"/>
              <a:gd name="connsiteY5" fmla="*/ 4903362 h 4903362"/>
              <a:gd name="connsiteX6" fmla="*/ 0 w 6791327"/>
              <a:gd name="connsiteY6" fmla="*/ 4794360 h 4903362"/>
              <a:gd name="connsiteX7" fmla="*/ 0 w 6791327"/>
              <a:gd name="connsiteY7" fmla="*/ 109002 h 4903362"/>
              <a:gd name="connsiteX8" fmla="*/ 109002 w 6791327"/>
              <a:gd name="connsiteY8" fmla="*/ 0 h 490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1327" h="4903362">
                <a:moveTo>
                  <a:pt x="109002" y="0"/>
                </a:moveTo>
                <a:lnTo>
                  <a:pt x="6682325" y="0"/>
                </a:lnTo>
                <a:cubicBezTo>
                  <a:pt x="6742525" y="0"/>
                  <a:pt x="6791327" y="48802"/>
                  <a:pt x="6791327" y="109002"/>
                </a:cubicBezTo>
                <a:lnTo>
                  <a:pt x="6791327" y="4794360"/>
                </a:lnTo>
                <a:cubicBezTo>
                  <a:pt x="6791327" y="4854560"/>
                  <a:pt x="6742525" y="4903362"/>
                  <a:pt x="6682325" y="4903362"/>
                </a:cubicBezTo>
                <a:lnTo>
                  <a:pt x="109002" y="4903362"/>
                </a:lnTo>
                <a:cubicBezTo>
                  <a:pt x="48802" y="4903362"/>
                  <a:pt x="0" y="4854560"/>
                  <a:pt x="0" y="4794360"/>
                </a:cubicBezTo>
                <a:lnTo>
                  <a:pt x="0" y="109002"/>
                </a:lnTo>
                <a:cubicBezTo>
                  <a:pt x="0" y="48802"/>
                  <a:pt x="48802" y="0"/>
                  <a:pt x="109002" y="0"/>
                </a:cubicBezTo>
                <a:close/>
              </a:path>
            </a:pathLst>
          </a:custGeom>
          <a:effectLst>
            <a:outerShdw blurRad="152400" algn="ctr" rotWithShape="0">
              <a:schemeClr val="bg1">
                <a:lumMod val="75000"/>
                <a:alpha val="40000"/>
              </a:schemeClr>
            </a:outerShdw>
          </a:effectLst>
        </p:spPr>
        <p:txBody>
          <a:bodyPr wrap="square" anchor="ctr">
            <a:noAutofit/>
          </a:bodyPr>
          <a:lstStyle>
            <a:lvl1pPr algn="ctr">
              <a:defRPr>
                <a:solidFill>
                  <a:schemeClr val="tx1"/>
                </a:solidFill>
              </a:defRPr>
            </a:lvl1pPr>
          </a:lstStyle>
          <a:p>
            <a:r>
              <a:rPr lang="fr-FR"/>
              <a:t>Image</a:t>
            </a:r>
          </a:p>
        </p:txBody>
      </p:sp>
      <p:cxnSp>
        <p:nvCxnSpPr>
          <p:cNvPr id="6" name="Connecteur droit 5">
            <a:extLst>
              <a:ext uri="{FF2B5EF4-FFF2-40B4-BE49-F238E27FC236}">
                <a16:creationId xmlns:a16="http://schemas.microsoft.com/office/drawing/2014/main" id="{5D895CCF-78A7-47B4-8DDD-5BB07DCE7B2A}"/>
              </a:ext>
            </a:extLst>
          </p:cNvPr>
          <p:cNvCxnSpPr/>
          <p:nvPr userDrawn="1"/>
        </p:nvCxnSpPr>
        <p:spPr>
          <a:xfrm>
            <a:off x="474054" y="38337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Espace réservé du texte 8">
            <a:extLst>
              <a:ext uri="{FF2B5EF4-FFF2-40B4-BE49-F238E27FC236}">
                <a16:creationId xmlns:a16="http://schemas.microsoft.com/office/drawing/2014/main" id="{ADEBCCCA-9A36-479F-9815-3FE1A0B603E3}"/>
              </a:ext>
            </a:extLst>
          </p:cNvPr>
          <p:cNvSpPr>
            <a:spLocks noGrp="1"/>
          </p:cNvSpPr>
          <p:nvPr>
            <p:ph type="body" sz="quarter" idx="10" hasCustomPrompt="1"/>
          </p:nvPr>
        </p:nvSpPr>
        <p:spPr>
          <a:xfrm>
            <a:off x="474053" y="4079464"/>
            <a:ext cx="3869348" cy="2207036"/>
          </a:xfrm>
        </p:spPr>
        <p:txBody>
          <a:bodyPr>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a:t>
            </a:r>
          </a:p>
        </p:txBody>
      </p:sp>
      <p:sp>
        <p:nvSpPr>
          <p:cNvPr id="3" name="Espace réservé du pied de page 2">
            <a:extLst>
              <a:ext uri="{FF2B5EF4-FFF2-40B4-BE49-F238E27FC236}">
                <a16:creationId xmlns:a16="http://schemas.microsoft.com/office/drawing/2014/main" id="{1BFEA780-F848-4089-AE3B-BEB96B1D6C74}"/>
              </a:ext>
            </a:extLst>
          </p:cNvPr>
          <p:cNvSpPr>
            <a:spLocks noGrp="1"/>
          </p:cNvSpPr>
          <p:nvPr>
            <p:ph type="ftr" sz="quarter" idx="13"/>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4D499EAE-44D4-41A9-B26A-A97E4B2E0CD5}"/>
              </a:ext>
            </a:extLst>
          </p:cNvPr>
          <p:cNvSpPr>
            <a:spLocks noGrp="1"/>
          </p:cNvSpPr>
          <p:nvPr>
            <p:ph type="sldNum" sz="quarter" idx="14"/>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904297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re et texte avec contenu">
    <p:spTree>
      <p:nvGrpSpPr>
        <p:cNvPr id="1" name=""/>
        <p:cNvGrpSpPr/>
        <p:nvPr/>
      </p:nvGrpSpPr>
      <p:grpSpPr>
        <a:xfrm>
          <a:off x="0" y="0"/>
          <a:ext cx="0" cy="0"/>
          <a:chOff x="0" y="0"/>
          <a:chExt cx="0" cy="0"/>
        </a:xfrm>
      </p:grpSpPr>
      <p:sp>
        <p:nvSpPr>
          <p:cNvPr id="11" name="Forme libre : forme 10">
            <a:extLst>
              <a:ext uri="{FF2B5EF4-FFF2-40B4-BE49-F238E27FC236}">
                <a16:creationId xmlns:a16="http://schemas.microsoft.com/office/drawing/2014/main" id="{FB6D0212-FFA2-4477-9A40-A8129061B4B2}"/>
              </a:ext>
            </a:extLst>
          </p:cNvPr>
          <p:cNvSpPr/>
          <p:nvPr userDrawn="1"/>
        </p:nvSpPr>
        <p:spPr>
          <a:xfrm>
            <a:off x="0" y="0"/>
            <a:ext cx="7848601"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22" name="Titre 3">
            <a:extLst>
              <a:ext uri="{FF2B5EF4-FFF2-40B4-BE49-F238E27FC236}">
                <a16:creationId xmlns:a16="http://schemas.microsoft.com/office/drawing/2014/main" id="{AB1D4C09-091E-490F-88A1-F8A65B0EBF27}"/>
              </a:ext>
            </a:extLst>
          </p:cNvPr>
          <p:cNvSpPr>
            <a:spLocks noGrp="1"/>
          </p:cNvSpPr>
          <p:nvPr>
            <p:ph type="title" hasCustomPrompt="1"/>
          </p:nvPr>
        </p:nvSpPr>
        <p:spPr>
          <a:xfrm>
            <a:off x="474058" y="378562"/>
            <a:ext cx="3869346" cy="1218795"/>
          </a:xfrm>
        </p:spPr>
        <p:txBody>
          <a:bodyPr>
            <a:normAutofit/>
          </a:bodyPr>
          <a:lstStyle>
            <a:lvl1pPr>
              <a:defRPr/>
            </a:lvl1pPr>
          </a:lstStyle>
          <a:p>
            <a:r>
              <a:rPr lang="fr-FR"/>
              <a:t>Titre long </a:t>
            </a:r>
            <a:br>
              <a:rPr lang="fr-FR"/>
            </a:br>
            <a:r>
              <a:rPr lang="fr-FR"/>
              <a:t>de la diapositive</a:t>
            </a:r>
          </a:p>
        </p:txBody>
      </p:sp>
      <p:cxnSp>
        <p:nvCxnSpPr>
          <p:cNvPr id="23" name="Connecteur droit 22">
            <a:extLst>
              <a:ext uri="{FF2B5EF4-FFF2-40B4-BE49-F238E27FC236}">
                <a16:creationId xmlns:a16="http://schemas.microsoft.com/office/drawing/2014/main" id="{FF772CDE-74F9-4EA0-B152-72355A0928A6}"/>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4" name="Espace réservé du texte 8">
            <a:extLst>
              <a:ext uri="{FF2B5EF4-FFF2-40B4-BE49-F238E27FC236}">
                <a16:creationId xmlns:a16="http://schemas.microsoft.com/office/drawing/2014/main" id="{B876991F-87E8-451E-B012-057CD48D094A}"/>
              </a:ext>
            </a:extLst>
          </p:cNvPr>
          <p:cNvSpPr>
            <a:spLocks noGrp="1"/>
          </p:cNvSpPr>
          <p:nvPr>
            <p:ph type="body" sz="quarter" idx="16" hasCustomPrompt="1"/>
          </p:nvPr>
        </p:nvSpPr>
        <p:spPr>
          <a:xfrm>
            <a:off x="474054" y="1954446"/>
            <a:ext cx="3870629"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9" name="Espace réservé du texte 8">
            <a:extLst>
              <a:ext uri="{FF2B5EF4-FFF2-40B4-BE49-F238E27FC236}">
                <a16:creationId xmlns:a16="http://schemas.microsoft.com/office/drawing/2014/main" id="{65E03AE2-FCBA-4AE8-8993-26A835496569}"/>
              </a:ext>
            </a:extLst>
          </p:cNvPr>
          <p:cNvSpPr>
            <a:spLocks noGrp="1"/>
          </p:cNvSpPr>
          <p:nvPr>
            <p:ph type="body" sz="quarter" idx="19"/>
          </p:nvPr>
        </p:nvSpPr>
        <p:spPr>
          <a:xfrm>
            <a:off x="474056" y="2831754"/>
            <a:ext cx="3517900" cy="3063182"/>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4" name="Espace réservé du contenu 13">
            <a:extLst>
              <a:ext uri="{FF2B5EF4-FFF2-40B4-BE49-F238E27FC236}">
                <a16:creationId xmlns:a16="http://schemas.microsoft.com/office/drawing/2014/main" id="{8BB8499E-65BE-4EA7-BEF9-0FC23C204D03}"/>
              </a:ext>
            </a:extLst>
          </p:cNvPr>
          <p:cNvSpPr>
            <a:spLocks noGrp="1"/>
          </p:cNvSpPr>
          <p:nvPr>
            <p:ph sz="quarter" idx="21"/>
          </p:nvPr>
        </p:nvSpPr>
        <p:spPr>
          <a:xfrm>
            <a:off x="4943476" y="838911"/>
            <a:ext cx="6791324" cy="4915479"/>
          </a:xfrm>
          <a:custGeom>
            <a:avLst/>
            <a:gdLst>
              <a:gd name="connsiteX0" fmla="*/ 108535 w 6791324"/>
              <a:gd name="connsiteY0" fmla="*/ 0 h 4915479"/>
              <a:gd name="connsiteX1" fmla="*/ 6682789 w 6791324"/>
              <a:gd name="connsiteY1" fmla="*/ 0 h 4915479"/>
              <a:gd name="connsiteX2" fmla="*/ 6791324 w 6791324"/>
              <a:gd name="connsiteY2" fmla="*/ 109271 h 4915479"/>
              <a:gd name="connsiteX3" fmla="*/ 6791324 w 6791324"/>
              <a:gd name="connsiteY3" fmla="*/ 4806208 h 4915479"/>
              <a:gd name="connsiteX4" fmla="*/ 6682789 w 6791324"/>
              <a:gd name="connsiteY4" fmla="*/ 4915479 h 4915479"/>
              <a:gd name="connsiteX5" fmla="*/ 108535 w 6791324"/>
              <a:gd name="connsiteY5" fmla="*/ 4915479 h 4915479"/>
              <a:gd name="connsiteX6" fmla="*/ 0 w 6791324"/>
              <a:gd name="connsiteY6" fmla="*/ 4806208 h 4915479"/>
              <a:gd name="connsiteX7" fmla="*/ 0 w 6791324"/>
              <a:gd name="connsiteY7" fmla="*/ 109271 h 4915479"/>
              <a:gd name="connsiteX8" fmla="*/ 108535 w 6791324"/>
              <a:gd name="connsiteY8" fmla="*/ 0 h 491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1324" h="4915479">
                <a:moveTo>
                  <a:pt x="108535" y="0"/>
                </a:moveTo>
                <a:lnTo>
                  <a:pt x="6682789" y="0"/>
                </a:lnTo>
                <a:cubicBezTo>
                  <a:pt x="6742731" y="0"/>
                  <a:pt x="6791324" y="48922"/>
                  <a:pt x="6791324" y="109271"/>
                </a:cubicBezTo>
                <a:lnTo>
                  <a:pt x="6791324" y="4806208"/>
                </a:lnTo>
                <a:cubicBezTo>
                  <a:pt x="6791324" y="4866557"/>
                  <a:pt x="6742731" y="4915479"/>
                  <a:pt x="6682789" y="4915479"/>
                </a:cubicBezTo>
                <a:lnTo>
                  <a:pt x="108535" y="4915479"/>
                </a:lnTo>
                <a:cubicBezTo>
                  <a:pt x="48593" y="4915479"/>
                  <a:pt x="0" y="4866557"/>
                  <a:pt x="0" y="4806208"/>
                </a:cubicBezTo>
                <a:lnTo>
                  <a:pt x="0" y="109271"/>
                </a:lnTo>
                <a:cubicBezTo>
                  <a:pt x="0" y="48922"/>
                  <a:pt x="48593" y="0"/>
                  <a:pt x="108535" y="0"/>
                </a:cubicBezTo>
                <a:close/>
              </a:path>
            </a:pathLst>
          </a:custGeom>
          <a:solidFill>
            <a:schemeClr val="bg1"/>
          </a:solidFill>
          <a:effectLst>
            <a:outerShdw blurRad="152400" algn="ctr" rotWithShape="0">
              <a:schemeClr val="accent5"/>
            </a:outerShdw>
          </a:effectLst>
        </p:spPr>
        <p:txBody>
          <a:bodyPr wrap="square" lIns="432000" tIns="432000" rIns="432000" bIns="43200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Espace réservé du pied de page 1">
            <a:extLst>
              <a:ext uri="{FF2B5EF4-FFF2-40B4-BE49-F238E27FC236}">
                <a16:creationId xmlns:a16="http://schemas.microsoft.com/office/drawing/2014/main" id="{AA093347-3B48-45AF-BCF3-00D4A94B71A3}"/>
              </a:ext>
            </a:extLst>
          </p:cNvPr>
          <p:cNvSpPr>
            <a:spLocks noGrp="1"/>
          </p:cNvSpPr>
          <p:nvPr>
            <p:ph type="ftr" sz="quarter" idx="22"/>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91177A4E-C32D-4EDA-9C62-F6FE4CE27E0F}"/>
              </a:ext>
            </a:extLst>
          </p:cNvPr>
          <p:cNvSpPr>
            <a:spLocks noGrp="1"/>
          </p:cNvSpPr>
          <p:nvPr>
            <p:ph type="sldNum" sz="quarter" idx="23"/>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731377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re avec texte et contenu">
    <p:spTree>
      <p:nvGrpSpPr>
        <p:cNvPr id="1" name=""/>
        <p:cNvGrpSpPr/>
        <p:nvPr/>
      </p:nvGrpSpPr>
      <p:grpSpPr>
        <a:xfrm>
          <a:off x="0" y="0"/>
          <a:ext cx="0" cy="0"/>
          <a:chOff x="0" y="0"/>
          <a:chExt cx="0" cy="0"/>
        </a:xfrm>
      </p:grpSpPr>
      <p:sp>
        <p:nvSpPr>
          <p:cNvPr id="20" name="Forme libre : forme 19">
            <a:extLst>
              <a:ext uri="{FF2B5EF4-FFF2-40B4-BE49-F238E27FC236}">
                <a16:creationId xmlns:a16="http://schemas.microsoft.com/office/drawing/2014/main" id="{340EA953-126B-4177-B473-DDB58ABB6488}"/>
              </a:ext>
            </a:extLst>
          </p:cNvPr>
          <p:cNvSpPr/>
          <p:nvPr userDrawn="1"/>
        </p:nvSpPr>
        <p:spPr>
          <a:xfrm>
            <a:off x="1" y="0"/>
            <a:ext cx="7248524"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11" name="Espace réservé du contenu 13">
            <a:extLst>
              <a:ext uri="{FF2B5EF4-FFF2-40B4-BE49-F238E27FC236}">
                <a16:creationId xmlns:a16="http://schemas.microsoft.com/office/drawing/2014/main" id="{2B8807A3-9768-4503-A182-811EAE833E96}"/>
              </a:ext>
            </a:extLst>
          </p:cNvPr>
          <p:cNvSpPr>
            <a:spLocks noGrp="1" noChangeAspect="1"/>
          </p:cNvSpPr>
          <p:nvPr>
            <p:ph sz="quarter" idx="22"/>
          </p:nvPr>
        </p:nvSpPr>
        <p:spPr>
          <a:xfrm>
            <a:off x="4897437" y="847061"/>
            <a:ext cx="6836400" cy="4388400"/>
          </a:xfrm>
          <a:prstGeom prst="roundRect">
            <a:avLst>
              <a:gd name="adj" fmla="val 2526"/>
            </a:avLst>
          </a:prstGeom>
          <a:solidFill>
            <a:schemeClr val="bg1"/>
          </a:solidFill>
          <a:effectLst>
            <a:outerShdw blurRad="152400" algn="ctr" rotWithShape="0">
              <a:schemeClr val="accent5"/>
            </a:outerShdw>
          </a:effectLst>
        </p:spPr>
        <p:txBody>
          <a:bodyPr wrap="square" lIns="1332000" tIns="432000" rIns="432000" bIns="432000" anchor="ctr">
            <a:normAutofit/>
          </a:bodyPr>
          <a:lstStyle>
            <a:lvl1pPr rtl="0">
              <a:defRPr/>
            </a:lvl1pPr>
            <a:lvl2pPr rtl="0">
              <a:defRPr/>
            </a:lvl2pPr>
            <a:lvl3pPr rtl="0">
              <a:defRPr/>
            </a:lvl3pPr>
            <a:lvl4pPr rtl="0">
              <a:defRPr/>
            </a:lvl4pPr>
            <a:lvl5pPr rtl="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22">
            <a:extLst>
              <a:ext uri="{FF2B5EF4-FFF2-40B4-BE49-F238E27FC236}">
                <a16:creationId xmlns:a16="http://schemas.microsoft.com/office/drawing/2014/main" id="{E994D7DE-BABE-4232-B150-688ED6C95648}"/>
              </a:ext>
            </a:extLst>
          </p:cNvPr>
          <p:cNvSpPr>
            <a:spLocks noGrp="1"/>
          </p:cNvSpPr>
          <p:nvPr>
            <p:ph type="body" sz="quarter" idx="14"/>
          </p:nvPr>
        </p:nvSpPr>
        <p:spPr>
          <a:xfrm>
            <a:off x="474054" y="2836508"/>
            <a:ext cx="5437797" cy="3104858"/>
          </a:xfrm>
          <a:prstGeom prst="roundRect">
            <a:avLst>
              <a:gd name="adj" fmla="val 3047"/>
            </a:avLst>
          </a:prstGeom>
          <a:solidFill>
            <a:schemeClr val="bg1"/>
          </a:solidFill>
          <a:effectLst>
            <a:outerShdw blurRad="152400" algn="ctr" rotWithShape="0">
              <a:schemeClr val="accent5"/>
            </a:outerShdw>
          </a:effectLst>
        </p:spPr>
        <p:txBody>
          <a:bodyPr lIns="288000" tIns="288000" rIns="288000" bIns="28800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4" y="378562"/>
            <a:ext cx="3869346" cy="1218795"/>
          </a:xfrm>
        </p:spPr>
        <p:txBody>
          <a:bodyPr>
            <a:normAutofit/>
          </a:bodyPr>
          <a:lstStyle>
            <a:lvl1pPr>
              <a:defRPr/>
            </a:lvl1pPr>
          </a:lstStyle>
          <a:p>
            <a:r>
              <a:rPr lang="fr-FR"/>
              <a:t>Titre long </a:t>
            </a:r>
            <a:br>
              <a:rPr lang="fr-FR"/>
            </a:br>
            <a:r>
              <a:rPr lang="fr-FR"/>
              <a:t>de la diapositive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Espace réservé du texte 8">
            <a:extLst>
              <a:ext uri="{FF2B5EF4-FFF2-40B4-BE49-F238E27FC236}">
                <a16:creationId xmlns:a16="http://schemas.microsoft.com/office/drawing/2014/main" id="{6CB58EEB-1203-4D0B-A5EF-BC004C5230F5}"/>
              </a:ext>
            </a:extLst>
          </p:cNvPr>
          <p:cNvSpPr>
            <a:spLocks noGrp="1"/>
          </p:cNvSpPr>
          <p:nvPr>
            <p:ph type="body" sz="quarter" idx="16" hasCustomPrompt="1"/>
          </p:nvPr>
        </p:nvSpPr>
        <p:spPr>
          <a:xfrm>
            <a:off x="474052" y="1954446"/>
            <a:ext cx="3869346"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3" name="Espace réservé du pied de page 2">
            <a:extLst>
              <a:ext uri="{FF2B5EF4-FFF2-40B4-BE49-F238E27FC236}">
                <a16:creationId xmlns:a16="http://schemas.microsoft.com/office/drawing/2014/main" id="{E8D30C63-23C0-4708-8D60-6C0BEEB3B536}"/>
              </a:ext>
            </a:extLst>
          </p:cNvPr>
          <p:cNvSpPr>
            <a:spLocks noGrp="1"/>
          </p:cNvSpPr>
          <p:nvPr>
            <p:ph type="ftr" sz="quarter" idx="17"/>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5" name="Espace réservé du numéro de diapositive 4">
            <a:extLst>
              <a:ext uri="{FF2B5EF4-FFF2-40B4-BE49-F238E27FC236}">
                <a16:creationId xmlns:a16="http://schemas.microsoft.com/office/drawing/2014/main" id="{FCD494B7-05F4-4914-8BFF-277DAE3EFEB7}"/>
              </a:ext>
            </a:extLst>
          </p:cNvPr>
          <p:cNvSpPr>
            <a:spLocks noGrp="1"/>
          </p:cNvSpPr>
          <p:nvPr>
            <p:ph type="sldNum" sz="quarter" idx="18"/>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97758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eux contenus avec fond gris">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B11D96AA-A5B1-481B-91A8-5E18BB776146}"/>
              </a:ext>
            </a:extLst>
          </p:cNvPr>
          <p:cNvSpPr/>
          <p:nvPr userDrawn="1"/>
        </p:nvSpPr>
        <p:spPr>
          <a:xfrm>
            <a:off x="0" y="2825750"/>
            <a:ext cx="12192000" cy="403225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13" name="Espace réservé du texte 22">
            <a:extLst>
              <a:ext uri="{FF2B5EF4-FFF2-40B4-BE49-F238E27FC236}">
                <a16:creationId xmlns:a16="http://schemas.microsoft.com/office/drawing/2014/main" id="{59761D06-B016-49B3-9B2F-6B5C747EA87B}"/>
              </a:ext>
            </a:extLst>
          </p:cNvPr>
          <p:cNvSpPr>
            <a:spLocks noGrp="1"/>
          </p:cNvSpPr>
          <p:nvPr>
            <p:ph type="body" sz="quarter" idx="15"/>
          </p:nvPr>
        </p:nvSpPr>
        <p:spPr>
          <a:xfrm>
            <a:off x="474054" y="2176335"/>
            <a:ext cx="5437797" cy="3795840"/>
          </a:xfrm>
          <a:prstGeom prst="roundRect">
            <a:avLst>
              <a:gd name="adj" fmla="val 3047"/>
            </a:avLst>
          </a:prstGeom>
          <a:solidFill>
            <a:schemeClr val="bg1"/>
          </a:solidFill>
          <a:effectLst>
            <a:outerShdw blurRad="152400" algn="ctr" rotWithShape="0">
              <a:schemeClr val="accent5"/>
            </a:outerShdw>
          </a:effectLst>
        </p:spPr>
        <p:txBody>
          <a:bodyPr lIns="288000" tIns="288000" rIns="288000" bIns="28800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Titre 4">
            <a:extLst>
              <a:ext uri="{FF2B5EF4-FFF2-40B4-BE49-F238E27FC236}">
                <a16:creationId xmlns:a16="http://schemas.microsoft.com/office/drawing/2014/main" id="{B460477F-C4DA-4175-A78D-1F4A3B7CFE06}"/>
              </a:ext>
            </a:extLst>
          </p:cNvPr>
          <p:cNvSpPr>
            <a:spLocks noGrp="1"/>
          </p:cNvSpPr>
          <p:nvPr>
            <p:ph type="title" hasCustomPrompt="1"/>
          </p:nvPr>
        </p:nvSpPr>
        <p:spPr/>
        <p:txBody>
          <a:bodyPr>
            <a:normAutofit/>
          </a:bodyPr>
          <a:lstStyle>
            <a:lvl1pPr>
              <a:defRPr/>
            </a:lvl1pPr>
          </a:lstStyle>
          <a:p>
            <a:r>
              <a:rPr lang="fr-FR"/>
              <a:t>Titre de la diapositive </a:t>
            </a:r>
          </a:p>
        </p:txBody>
      </p:sp>
      <p:cxnSp>
        <p:nvCxnSpPr>
          <p:cNvPr id="6" name="Connecteur droit 5">
            <a:extLst>
              <a:ext uri="{FF2B5EF4-FFF2-40B4-BE49-F238E27FC236}">
                <a16:creationId xmlns:a16="http://schemas.microsoft.com/office/drawing/2014/main" id="{F0E424DB-3E2B-4D74-9686-5D930269297A}"/>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texte 8">
            <a:extLst>
              <a:ext uri="{FF2B5EF4-FFF2-40B4-BE49-F238E27FC236}">
                <a16:creationId xmlns:a16="http://schemas.microsoft.com/office/drawing/2014/main" id="{8D518791-8AFB-4427-9532-531CDA6DF0A4}"/>
              </a:ext>
            </a:extLst>
          </p:cNvPr>
          <p:cNvSpPr>
            <a:spLocks noGrp="1"/>
          </p:cNvSpPr>
          <p:nvPr>
            <p:ph type="body" sz="quarter" idx="10" hasCustomPrompt="1"/>
          </p:nvPr>
        </p:nvSpPr>
        <p:spPr>
          <a:xfrm>
            <a:off x="474054" y="1373531"/>
            <a:ext cx="11146444" cy="276999"/>
          </a:xfrm>
        </p:spPr>
        <p:txBody>
          <a:bodyPr>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14" name="Espace réservé du texte 22">
            <a:extLst>
              <a:ext uri="{FF2B5EF4-FFF2-40B4-BE49-F238E27FC236}">
                <a16:creationId xmlns:a16="http://schemas.microsoft.com/office/drawing/2014/main" id="{70EDF0A0-B54F-479C-9DBA-98B731D4899C}"/>
              </a:ext>
            </a:extLst>
          </p:cNvPr>
          <p:cNvSpPr>
            <a:spLocks noGrp="1"/>
          </p:cNvSpPr>
          <p:nvPr>
            <p:ph type="body" sz="quarter" idx="16"/>
          </p:nvPr>
        </p:nvSpPr>
        <p:spPr>
          <a:xfrm>
            <a:off x="6284305" y="2176335"/>
            <a:ext cx="5437797" cy="3795840"/>
          </a:xfrm>
          <a:prstGeom prst="roundRect">
            <a:avLst>
              <a:gd name="adj" fmla="val 3047"/>
            </a:avLst>
          </a:prstGeom>
          <a:solidFill>
            <a:schemeClr val="bg1"/>
          </a:solidFill>
          <a:effectLst>
            <a:outerShdw blurRad="152400" algn="ctr" rotWithShape="0">
              <a:schemeClr val="accent5"/>
            </a:outerShdw>
          </a:effectLst>
        </p:spPr>
        <p:txBody>
          <a:bodyPr lIns="288000" tIns="288000" rIns="288000" bIns="28800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6" name="Espace réservé du texte 8">
            <a:extLst>
              <a:ext uri="{FF2B5EF4-FFF2-40B4-BE49-F238E27FC236}">
                <a16:creationId xmlns:a16="http://schemas.microsoft.com/office/drawing/2014/main" id="{26533398-1A12-498D-B998-57EC4515821A}"/>
              </a:ext>
            </a:extLst>
          </p:cNvPr>
          <p:cNvSpPr>
            <a:spLocks noGrp="1"/>
          </p:cNvSpPr>
          <p:nvPr>
            <p:ph type="body" sz="quarter" idx="17" hasCustomPrompt="1"/>
          </p:nvPr>
        </p:nvSpPr>
        <p:spPr>
          <a:xfrm>
            <a:off x="474054" y="6200671"/>
            <a:ext cx="11146444" cy="124650"/>
          </a:xfrm>
        </p:spPr>
        <p:txBody>
          <a:bodyPr anchor="b">
            <a:spAutoFit/>
          </a:bodyPr>
          <a:lstStyle>
            <a:lvl1pPr marL="0" indent="0">
              <a:lnSpc>
                <a:spcPct val="90000"/>
              </a:lnSpc>
              <a:spcAft>
                <a:spcPts val="0"/>
              </a:spcAft>
              <a:buFont typeface="Arial" panose="020B0604020202020204" pitchFamily="34" charset="0"/>
              <a:buNone/>
              <a:defRPr lang="fr-FR" sz="900" i="1" kern="1200" cap="none" baseline="0" dirty="0">
                <a:solidFill>
                  <a:srgbClr val="B0ABA8"/>
                </a:solidFill>
                <a:latin typeface="Arial" panose="020B0604020202020204" pitchFamily="34" charset="0"/>
                <a:ea typeface="+mn-ea"/>
                <a:cs typeface="Arial" panose="020B0604020202020204" pitchFamily="34" charset="0"/>
              </a:defRPr>
            </a:lvl1pPr>
            <a:lvl2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2pPr>
            <a:lvl3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3pPr>
            <a:lvl4pPr marL="0" indent="0">
              <a:lnSpc>
                <a:spcPct val="90000"/>
              </a:lnSpc>
              <a:spcAft>
                <a:spcPts val="0"/>
              </a:spcAft>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4pPr>
            <a:lvl5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5pPr>
            <a:lvl6pPr marL="0" indent="0">
              <a:lnSpc>
                <a:spcPct val="90000"/>
              </a:lnSpc>
              <a:spcAft>
                <a:spcPts val="0"/>
              </a:spcAft>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6pPr>
            <a:lvl7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7pPr>
            <a:lvl8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8pPr>
            <a:lvl9pPr marL="0" indent="0">
              <a:lnSpc>
                <a:spcPct val="90000"/>
              </a:lnSpc>
              <a:spcAft>
                <a:spcPts val="0"/>
              </a:spcAft>
              <a:buFont typeface="Arial" panose="020B0604020202020204" pitchFamily="34" charset="0"/>
              <a:buNone/>
              <a:defRPr kumimoji="0" lang="fr-FR" sz="900" b="0" i="1" u="none" strike="noStrike" kern="1200" cap="none" spc="-41" normalizeH="0" baseline="0" dirty="0">
                <a:ln>
                  <a:noFill/>
                </a:ln>
                <a:solidFill>
                  <a:srgbClr val="B0ABA8"/>
                </a:solidFill>
                <a:effectLst/>
                <a:uLnTx/>
                <a:uFillTx/>
                <a:latin typeface="Arial" panose="020B0604020202020204" pitchFamily="34" charset="0"/>
                <a:ea typeface="+mn-ea"/>
                <a:cs typeface="Arial" panose="020B0604020202020204" pitchFamily="34" charset="0"/>
              </a:defRPr>
            </a:lvl9pPr>
          </a:lstStyle>
          <a:p>
            <a:pPr lvl="0"/>
            <a:r>
              <a:rPr lang="fr-FR"/>
              <a:t>*Sources :</a:t>
            </a:r>
          </a:p>
        </p:txBody>
      </p:sp>
      <p:sp>
        <p:nvSpPr>
          <p:cNvPr id="2" name="Espace réservé du pied de page 1">
            <a:extLst>
              <a:ext uri="{FF2B5EF4-FFF2-40B4-BE49-F238E27FC236}">
                <a16:creationId xmlns:a16="http://schemas.microsoft.com/office/drawing/2014/main" id="{D2BE8B45-D6DF-41D8-BB8C-DAC87F85CC81}"/>
              </a:ext>
            </a:extLst>
          </p:cNvPr>
          <p:cNvSpPr>
            <a:spLocks noGrp="1"/>
          </p:cNvSpPr>
          <p:nvPr>
            <p:ph type="ftr" sz="quarter" idx="18"/>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1ED7DA21-C665-4156-9787-B8618E65CDB3}"/>
              </a:ext>
            </a:extLst>
          </p:cNvPr>
          <p:cNvSpPr>
            <a:spLocks noGrp="1"/>
          </p:cNvSpPr>
          <p:nvPr>
            <p:ph type="sldNum" sz="quarter" idx="19"/>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7084727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aison avec fond gris">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B11D96AA-A5B1-481B-91A8-5E18BB776146}"/>
              </a:ext>
            </a:extLst>
          </p:cNvPr>
          <p:cNvSpPr/>
          <p:nvPr userDrawn="1"/>
        </p:nvSpPr>
        <p:spPr>
          <a:xfrm>
            <a:off x="0" y="1818000"/>
            <a:ext cx="12192000" cy="5040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5" name="Titre 4">
            <a:extLst>
              <a:ext uri="{FF2B5EF4-FFF2-40B4-BE49-F238E27FC236}">
                <a16:creationId xmlns:a16="http://schemas.microsoft.com/office/drawing/2014/main" id="{B460477F-C4DA-4175-A78D-1F4A3B7CFE06}"/>
              </a:ext>
            </a:extLst>
          </p:cNvPr>
          <p:cNvSpPr>
            <a:spLocks noGrp="1"/>
          </p:cNvSpPr>
          <p:nvPr>
            <p:ph type="title" hasCustomPrompt="1"/>
          </p:nvPr>
        </p:nvSpPr>
        <p:spPr/>
        <p:txBody>
          <a:bodyPr>
            <a:normAutofit/>
          </a:bodyPr>
          <a:lstStyle>
            <a:lvl1pPr>
              <a:defRPr/>
            </a:lvl1pPr>
          </a:lstStyle>
          <a:p>
            <a:r>
              <a:rPr lang="fr-FR"/>
              <a:t>Titre de la diapositive </a:t>
            </a:r>
          </a:p>
        </p:txBody>
      </p:sp>
      <p:cxnSp>
        <p:nvCxnSpPr>
          <p:cNvPr id="6" name="Connecteur droit 5">
            <a:extLst>
              <a:ext uri="{FF2B5EF4-FFF2-40B4-BE49-F238E27FC236}">
                <a16:creationId xmlns:a16="http://schemas.microsoft.com/office/drawing/2014/main" id="{F0E424DB-3E2B-4D74-9686-5D930269297A}"/>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texte 8">
            <a:extLst>
              <a:ext uri="{FF2B5EF4-FFF2-40B4-BE49-F238E27FC236}">
                <a16:creationId xmlns:a16="http://schemas.microsoft.com/office/drawing/2014/main" id="{8D518791-8AFB-4427-9532-531CDA6DF0A4}"/>
              </a:ext>
            </a:extLst>
          </p:cNvPr>
          <p:cNvSpPr>
            <a:spLocks noGrp="1"/>
          </p:cNvSpPr>
          <p:nvPr>
            <p:ph type="body" sz="quarter" idx="10" hasCustomPrompt="1"/>
          </p:nvPr>
        </p:nvSpPr>
        <p:spPr>
          <a:xfrm>
            <a:off x="474054" y="1373531"/>
            <a:ext cx="11146444" cy="276999"/>
          </a:xfrm>
        </p:spPr>
        <p:txBody>
          <a:bodyPr>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cxnSp>
        <p:nvCxnSpPr>
          <p:cNvPr id="28" name="Connecteur droit 27">
            <a:extLst>
              <a:ext uri="{FF2B5EF4-FFF2-40B4-BE49-F238E27FC236}">
                <a16:creationId xmlns:a16="http://schemas.microsoft.com/office/drawing/2014/main" id="{F79DD196-999A-49EE-88B8-BC05417A28EB}"/>
              </a:ext>
            </a:extLst>
          </p:cNvPr>
          <p:cNvCxnSpPr>
            <a:cxnSpLocks/>
          </p:cNvCxnSpPr>
          <p:nvPr userDrawn="1"/>
        </p:nvCxnSpPr>
        <p:spPr>
          <a:xfrm flipV="1">
            <a:off x="5911851" y="3248528"/>
            <a:ext cx="0" cy="2742699"/>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0" name="Espace réservé du texte 6">
            <a:extLst>
              <a:ext uri="{FF2B5EF4-FFF2-40B4-BE49-F238E27FC236}">
                <a16:creationId xmlns:a16="http://schemas.microsoft.com/office/drawing/2014/main" id="{9F195A8C-B7FD-4130-BFF5-88ABECEEDFD7}"/>
              </a:ext>
            </a:extLst>
          </p:cNvPr>
          <p:cNvSpPr>
            <a:spLocks noGrp="1"/>
          </p:cNvSpPr>
          <p:nvPr>
            <p:ph type="body" sz="quarter" idx="14"/>
          </p:nvPr>
        </p:nvSpPr>
        <p:spPr>
          <a:xfrm>
            <a:off x="6283324" y="3245163"/>
            <a:ext cx="4842962" cy="2754758"/>
          </a:xfrm>
        </p:spPr>
        <p:txBody>
          <a:bodyPr>
            <a:normAutofit/>
          </a:bodyPr>
          <a:lstStyle>
            <a:lvl1pPr marL="0" indent="0">
              <a:buSzPct val="130000"/>
              <a:buFont typeface="Arial" panose="020B0604020202020204" pitchFamily="34" charset="0"/>
              <a:buNone/>
              <a:defRPr kumimoji="0" lang="fr-FR" sz="1600" b="1" i="0" u="none" strike="noStrike" kern="1200" cap="none" spc="-41" normalizeH="0" baseline="0" dirty="0">
                <a:ln>
                  <a:noFill/>
                </a:ln>
                <a:solidFill>
                  <a:schemeClr val="tx1"/>
                </a:solidFill>
                <a:effectLst/>
                <a:uLnTx/>
                <a:uFillTx/>
                <a:latin typeface="Arial" panose="020B0604020202020204" pitchFamily="34" charset="0"/>
                <a:ea typeface="+mn-ea"/>
                <a:cs typeface="Arial" panose="020B0604020202020204" pitchFamily="34" charset="0"/>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8">
            <a:extLst>
              <a:ext uri="{FF2B5EF4-FFF2-40B4-BE49-F238E27FC236}">
                <a16:creationId xmlns:a16="http://schemas.microsoft.com/office/drawing/2014/main" id="{56391850-6B43-48B2-B809-6DACA5666129}"/>
              </a:ext>
            </a:extLst>
          </p:cNvPr>
          <p:cNvSpPr>
            <a:spLocks noGrp="1"/>
          </p:cNvSpPr>
          <p:nvPr>
            <p:ph type="body" sz="quarter" idx="17" hasCustomPrompt="1"/>
          </p:nvPr>
        </p:nvSpPr>
        <p:spPr>
          <a:xfrm>
            <a:off x="474054" y="6200671"/>
            <a:ext cx="11146444" cy="124650"/>
          </a:xfrm>
        </p:spPr>
        <p:txBody>
          <a:bodyPr anchor="b">
            <a:spAutoFit/>
          </a:bodyPr>
          <a:lstStyle>
            <a:lvl1pPr marL="0" indent="0">
              <a:lnSpc>
                <a:spcPct val="90000"/>
              </a:lnSpc>
              <a:spcAft>
                <a:spcPts val="0"/>
              </a:spcAft>
              <a:buFont typeface="Arial" panose="020B0604020202020204" pitchFamily="34" charset="0"/>
              <a:buNone/>
              <a:defRPr lang="fr-FR" sz="900" i="1" kern="1200" cap="none" baseline="0" dirty="0">
                <a:solidFill>
                  <a:srgbClr val="B0ABA8"/>
                </a:solidFill>
                <a:latin typeface="Arial" panose="020B0604020202020204" pitchFamily="34" charset="0"/>
                <a:ea typeface="+mn-ea"/>
                <a:cs typeface="Arial" panose="020B0604020202020204" pitchFamily="34" charset="0"/>
              </a:defRPr>
            </a:lvl1pPr>
            <a:lvl2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2pPr>
            <a:lvl3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3pPr>
            <a:lvl4pPr marL="0" indent="0">
              <a:lnSpc>
                <a:spcPct val="90000"/>
              </a:lnSpc>
              <a:spcAft>
                <a:spcPts val="0"/>
              </a:spcAft>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4pPr>
            <a:lvl5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5pPr>
            <a:lvl6pPr marL="0" indent="0">
              <a:lnSpc>
                <a:spcPct val="90000"/>
              </a:lnSpc>
              <a:spcAft>
                <a:spcPts val="0"/>
              </a:spcAft>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6pPr>
            <a:lvl7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7pPr>
            <a:lvl8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8pPr>
            <a:lvl9pPr marL="0" indent="0">
              <a:lnSpc>
                <a:spcPct val="90000"/>
              </a:lnSpc>
              <a:spcAft>
                <a:spcPts val="0"/>
              </a:spcAft>
              <a:buFont typeface="Arial" panose="020B0604020202020204" pitchFamily="34" charset="0"/>
              <a:buNone/>
              <a:defRPr kumimoji="0" lang="fr-FR" sz="900" b="0" i="1" u="none" strike="noStrike" kern="1200" cap="none" spc="-41" normalizeH="0" baseline="0" dirty="0">
                <a:ln>
                  <a:noFill/>
                </a:ln>
                <a:solidFill>
                  <a:srgbClr val="B0ABA8"/>
                </a:solidFill>
                <a:effectLst/>
                <a:uLnTx/>
                <a:uFillTx/>
                <a:latin typeface="Arial" panose="020B0604020202020204" pitchFamily="34" charset="0"/>
                <a:ea typeface="+mn-ea"/>
                <a:cs typeface="Arial" panose="020B0604020202020204" pitchFamily="34" charset="0"/>
              </a:defRPr>
            </a:lvl9pPr>
          </a:lstStyle>
          <a:p>
            <a:pPr lvl="0"/>
            <a:r>
              <a:rPr lang="fr-FR"/>
              <a:t>*Sources :</a:t>
            </a:r>
          </a:p>
        </p:txBody>
      </p:sp>
      <p:sp>
        <p:nvSpPr>
          <p:cNvPr id="14" name="Espace réservé du texte 6">
            <a:extLst>
              <a:ext uri="{FF2B5EF4-FFF2-40B4-BE49-F238E27FC236}">
                <a16:creationId xmlns:a16="http://schemas.microsoft.com/office/drawing/2014/main" id="{C078EB97-519B-4BC3-B258-5B9691EB92CE}"/>
              </a:ext>
            </a:extLst>
          </p:cNvPr>
          <p:cNvSpPr>
            <a:spLocks noGrp="1"/>
          </p:cNvSpPr>
          <p:nvPr>
            <p:ph type="body" sz="quarter" idx="19" hasCustomPrompt="1"/>
          </p:nvPr>
        </p:nvSpPr>
        <p:spPr>
          <a:xfrm>
            <a:off x="468814" y="2481277"/>
            <a:ext cx="4842962" cy="249812"/>
          </a:xfrm>
        </p:spPr>
        <p:txBody>
          <a:bodyPr anchor="b">
            <a:normAutofit/>
          </a:bodyPr>
          <a:lstStyle>
            <a:lvl1pPr marL="0" indent="0">
              <a:spcBef>
                <a:spcPts val="0"/>
              </a:spcBef>
              <a:spcAft>
                <a:spcPts val="0"/>
              </a:spcAft>
              <a:buFont typeface="Arial" panose="020B0604020202020204" pitchFamily="34" charset="0"/>
              <a:buNone/>
              <a:defRPr/>
            </a:lvl1pPr>
            <a:lvl2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2pPr>
            <a:lvl3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3pPr>
            <a:lvl4pPr marL="0" indent="0">
              <a:spcBef>
                <a:spcPts val="0"/>
              </a:spcBef>
              <a:spcAft>
                <a:spcPts val="0"/>
              </a:spcAft>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4pPr>
            <a:lvl5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5pPr>
            <a:lvl6pPr marL="0" indent="0">
              <a:spcBef>
                <a:spcPts val="0"/>
              </a:spcBef>
              <a:spcAft>
                <a:spcPts val="0"/>
              </a:spcAft>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6pPr>
            <a:lvl7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7pPr>
            <a:lvl8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8pPr>
            <a:lvl9pPr marL="0" indent="0">
              <a:spcBef>
                <a:spcPts val="0"/>
              </a:spcBef>
              <a:spcAft>
                <a:spcPts val="0"/>
              </a:spcAft>
              <a:buFont typeface="Arial" panose="020B0604020202020204" pitchFamily="34" charset="0"/>
              <a:buNone/>
              <a:defRPr kumimoji="0" lang="fr-FR" sz="1600" b="0" i="0" u="none" strike="noStrike" kern="1200" cap="all" spc="-41" normalizeH="0" baseline="0" dirty="0">
                <a:ln>
                  <a:noFill/>
                </a:ln>
                <a:solidFill>
                  <a:schemeClr val="accent1"/>
                </a:solidFill>
                <a:effectLst/>
                <a:uLnTx/>
                <a:uFillTx/>
                <a:latin typeface="Arial" panose="020B0604020202020204" pitchFamily="34" charset="0"/>
                <a:ea typeface="+mn-ea"/>
                <a:cs typeface="Arial" panose="020B0604020202020204" pitchFamily="34" charset="0"/>
              </a:defRPr>
            </a:lvl9pPr>
          </a:lstStyle>
          <a:p>
            <a:pPr lvl="0"/>
            <a:r>
              <a:rPr lang="fr-FR"/>
              <a:t>Titre / texte</a:t>
            </a:r>
          </a:p>
        </p:txBody>
      </p:sp>
      <p:sp>
        <p:nvSpPr>
          <p:cNvPr id="16" name="Espace réservé du texte 6">
            <a:extLst>
              <a:ext uri="{FF2B5EF4-FFF2-40B4-BE49-F238E27FC236}">
                <a16:creationId xmlns:a16="http://schemas.microsoft.com/office/drawing/2014/main" id="{78BB9D5E-8827-41F5-A371-32DAF61A58A5}"/>
              </a:ext>
            </a:extLst>
          </p:cNvPr>
          <p:cNvSpPr>
            <a:spLocks noGrp="1"/>
          </p:cNvSpPr>
          <p:nvPr>
            <p:ph type="body" sz="quarter" idx="20" hasCustomPrompt="1"/>
          </p:nvPr>
        </p:nvSpPr>
        <p:spPr>
          <a:xfrm>
            <a:off x="6283324" y="2481277"/>
            <a:ext cx="4842962" cy="249812"/>
          </a:xfrm>
        </p:spPr>
        <p:txBody>
          <a:bodyPr anchor="b">
            <a:normAutofit/>
          </a:bodyPr>
          <a:lstStyle>
            <a:lvl1pPr marL="0" indent="0">
              <a:spcBef>
                <a:spcPts val="0"/>
              </a:spcBef>
              <a:spcAft>
                <a:spcPts val="0"/>
              </a:spcAft>
              <a:buFont typeface="Arial" panose="020B0604020202020204" pitchFamily="34" charset="0"/>
              <a:buNone/>
              <a:defRPr/>
            </a:lvl1pPr>
            <a:lvl2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2pPr>
            <a:lvl3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3pPr>
            <a:lvl4pPr marL="0" indent="0">
              <a:spcBef>
                <a:spcPts val="0"/>
              </a:spcBef>
              <a:spcAft>
                <a:spcPts val="0"/>
              </a:spcAft>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4pPr>
            <a:lvl5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5pPr>
            <a:lvl6pPr marL="0" indent="0">
              <a:spcBef>
                <a:spcPts val="0"/>
              </a:spcBef>
              <a:spcAft>
                <a:spcPts val="0"/>
              </a:spcAft>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6pPr>
            <a:lvl7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7pPr>
            <a:lvl8pPr marL="0" indent="0">
              <a:spcBef>
                <a:spcPts val="0"/>
              </a:spcBef>
              <a:spcAft>
                <a:spcPts val="0"/>
              </a:spcAft>
              <a:buFont typeface="Arial" panose="020B0604020202020204" pitchFamily="34" charset="0"/>
              <a:buNone/>
              <a:defRPr kumimoji="0" lang="fr-FR" sz="1600" b="0" i="0" u="none" strike="noStrike" kern="1200" cap="all" spc="-41" normalizeH="0" baseline="0" dirty="0" smtClean="0">
                <a:ln>
                  <a:noFill/>
                </a:ln>
                <a:solidFill>
                  <a:schemeClr val="accent1"/>
                </a:solidFill>
                <a:effectLst/>
                <a:uLnTx/>
                <a:uFillTx/>
                <a:latin typeface="Arial" panose="020B0604020202020204" pitchFamily="34" charset="0"/>
                <a:ea typeface="+mn-ea"/>
                <a:cs typeface="Arial" panose="020B0604020202020204" pitchFamily="34" charset="0"/>
              </a:defRPr>
            </a:lvl8pPr>
            <a:lvl9pPr marL="0" indent="0">
              <a:spcBef>
                <a:spcPts val="0"/>
              </a:spcBef>
              <a:spcAft>
                <a:spcPts val="0"/>
              </a:spcAft>
              <a:buFont typeface="Arial" panose="020B0604020202020204" pitchFamily="34" charset="0"/>
              <a:buNone/>
              <a:defRPr kumimoji="0" lang="fr-FR" sz="1600" b="0" i="0" u="none" strike="noStrike" kern="1200" cap="all" spc="-41" normalizeH="0" baseline="0" dirty="0">
                <a:ln>
                  <a:noFill/>
                </a:ln>
                <a:solidFill>
                  <a:schemeClr val="accent1"/>
                </a:solidFill>
                <a:effectLst/>
                <a:uLnTx/>
                <a:uFillTx/>
                <a:latin typeface="Arial" panose="020B0604020202020204" pitchFamily="34" charset="0"/>
                <a:ea typeface="+mn-ea"/>
                <a:cs typeface="Arial" panose="020B0604020202020204" pitchFamily="34" charset="0"/>
              </a:defRPr>
            </a:lvl9pPr>
          </a:lstStyle>
          <a:p>
            <a:pPr lvl="0"/>
            <a:r>
              <a:rPr lang="fr-FR"/>
              <a:t>Titre / texte</a:t>
            </a:r>
          </a:p>
        </p:txBody>
      </p:sp>
      <p:sp>
        <p:nvSpPr>
          <p:cNvPr id="17" name="Espace réservé du texte 6">
            <a:extLst>
              <a:ext uri="{FF2B5EF4-FFF2-40B4-BE49-F238E27FC236}">
                <a16:creationId xmlns:a16="http://schemas.microsoft.com/office/drawing/2014/main" id="{FC61B1AB-2929-4DB1-A1EC-A13D7B2C228E}"/>
              </a:ext>
            </a:extLst>
          </p:cNvPr>
          <p:cNvSpPr>
            <a:spLocks noGrp="1"/>
          </p:cNvSpPr>
          <p:nvPr>
            <p:ph type="body" sz="quarter" idx="21"/>
          </p:nvPr>
        </p:nvSpPr>
        <p:spPr>
          <a:xfrm>
            <a:off x="468814" y="3245163"/>
            <a:ext cx="4842962" cy="2754758"/>
          </a:xfrm>
        </p:spPr>
        <p:txBody>
          <a:bodyPr>
            <a:normAutofit/>
          </a:bodyPr>
          <a:lstStyle>
            <a:lvl1pPr marL="0" indent="0">
              <a:buSzPct val="130000"/>
              <a:buFont typeface="Arial" panose="020B0604020202020204" pitchFamily="34" charset="0"/>
              <a:buNone/>
              <a:defRPr kumimoji="0" lang="fr-FR" sz="1600" b="1" i="0" u="none" strike="noStrike" kern="1200" cap="none" spc="-41" normalizeH="0" baseline="0" dirty="0">
                <a:ln>
                  <a:noFill/>
                </a:ln>
                <a:solidFill>
                  <a:schemeClr val="tx1"/>
                </a:solidFill>
                <a:effectLst/>
                <a:uLnTx/>
                <a:uFillTx/>
                <a:latin typeface="Arial" panose="020B0604020202020204" pitchFamily="34" charset="0"/>
                <a:ea typeface="+mn-ea"/>
                <a:cs typeface="Arial" panose="020B0604020202020204" pitchFamily="34" charset="0"/>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Espace réservé du pied de page 1">
            <a:extLst>
              <a:ext uri="{FF2B5EF4-FFF2-40B4-BE49-F238E27FC236}">
                <a16:creationId xmlns:a16="http://schemas.microsoft.com/office/drawing/2014/main" id="{733320D6-0668-4ED2-8EF8-66AB9A972C2B}"/>
              </a:ext>
            </a:extLst>
          </p:cNvPr>
          <p:cNvSpPr>
            <a:spLocks noGrp="1"/>
          </p:cNvSpPr>
          <p:nvPr>
            <p:ph type="ftr" sz="quarter" idx="22"/>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A0441D03-13D4-4DC1-A0AD-D9CBD8A7E1B8}"/>
              </a:ext>
            </a:extLst>
          </p:cNvPr>
          <p:cNvSpPr>
            <a:spLocks noGrp="1"/>
          </p:cNvSpPr>
          <p:nvPr>
            <p:ph type="sldNum" sz="quarter" idx="23"/>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0879335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FD12B6-57DE-4B63-A723-500B050FB7DD}"/>
              </a:ext>
            </a:extLst>
          </p:cNvPr>
          <p:cNvSpPr/>
          <p:nvPr/>
        </p:nvSpPr>
        <p:spPr>
          <a:xfrm>
            <a:off x="0" y="4215384"/>
            <a:ext cx="12192000" cy="264261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5316" y="1406284"/>
            <a:ext cx="10593694" cy="2597841"/>
          </a:xfrm>
        </p:spPr>
        <p:txBody>
          <a:bodyPr anchor="b">
            <a:normAutofit/>
          </a:bodyPr>
          <a:lstStyle>
            <a:lvl1pPr algn="ctr">
              <a:lnSpc>
                <a:spcPct val="125000"/>
              </a:lnSpc>
              <a:defRPr sz="4400" baseline="0">
                <a:solidFill>
                  <a:schemeClr val="tx1">
                    <a:lumMod val="75000"/>
                    <a:lumOff val="25000"/>
                  </a:schemeClr>
                </a:solidFill>
              </a:defRPr>
            </a:lvl1pPr>
          </a:lstStyle>
          <a:p>
            <a:r>
              <a:rPr lang="en-US"/>
              <a:t>Click to edit Master title style</a:t>
            </a:r>
          </a:p>
        </p:txBody>
      </p:sp>
      <p:sp>
        <p:nvSpPr>
          <p:cNvPr id="3" name="Text Placeholder 2"/>
          <p:cNvSpPr>
            <a:spLocks noGrp="1"/>
          </p:cNvSpPr>
          <p:nvPr>
            <p:ph type="body" idx="1"/>
          </p:nvPr>
        </p:nvSpPr>
        <p:spPr>
          <a:xfrm>
            <a:off x="2818312" y="4527856"/>
            <a:ext cx="6559018" cy="1570245"/>
          </a:xfrm>
        </p:spPr>
        <p:txBody>
          <a:bodyPr anchor="t">
            <a:normAutofit/>
          </a:bodyPr>
          <a:lstStyle>
            <a:lvl1pPr marL="0" indent="0" algn="ctr">
              <a:lnSpc>
                <a:spcPct val="130000"/>
              </a:lnSpc>
              <a:spcBef>
                <a:spcPts val="0"/>
              </a:spcBef>
              <a:buNone/>
              <a:defRPr sz="2400" b="0" baseline="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5F1E2E75-4758-4930-8024-39287C962987}"/>
              </a:ext>
            </a:extLst>
          </p:cNvPr>
          <p:cNvSpPr>
            <a:spLocks noGrp="1"/>
          </p:cNvSpPr>
          <p:nvPr>
            <p:ph type="dt" sz="half" idx="10"/>
          </p:nvPr>
        </p:nvSpPr>
        <p:spPr/>
        <p:txBody>
          <a:bodyPr/>
          <a:lstStyle/>
          <a:p>
            <a:fld id="{29CABC0C-B6DF-45E9-B954-11C99AA62C3E}" type="datetime1">
              <a:rPr lang="en-US" smtClean="0"/>
              <a:t>1/30/2025</a:t>
            </a:fld>
            <a:endParaRPr lang="en-US"/>
          </a:p>
        </p:txBody>
      </p:sp>
      <p:sp>
        <p:nvSpPr>
          <p:cNvPr id="8" name="Footer Placeholder 7">
            <a:extLst>
              <a:ext uri="{FF2B5EF4-FFF2-40B4-BE49-F238E27FC236}">
                <a16:creationId xmlns:a16="http://schemas.microsoft.com/office/drawing/2014/main" id="{488B9949-402C-42C2-9A94-16590FC0C592}"/>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39D83F6-DAF4-4876-AA41-F246EC970F7D}"/>
              </a:ext>
            </a:extLst>
          </p:cNvPr>
          <p:cNvSpPr>
            <a:spLocks noGrp="1"/>
          </p:cNvSpPr>
          <p:nvPr>
            <p:ph type="sldNum" sz="quarter" idx="12"/>
          </p:nvPr>
        </p:nvSpPr>
        <p:spPr/>
        <p:txBody>
          <a:bodyPr/>
          <a:lstStyle/>
          <a:p>
            <a:fld id="{FAEF9944-A4F6-4C59-AEBD-678D6480B8EA}" type="slidenum">
              <a:rPr lang="en-US" smtClean="0"/>
              <a:pPr/>
              <a:t>‹N°›</a:t>
            </a:fld>
            <a:endParaRPr lang="en-US"/>
          </a:p>
        </p:txBody>
      </p:sp>
      <p:sp>
        <p:nvSpPr>
          <p:cNvPr id="11" name="Rectangle 10">
            <a:extLst>
              <a:ext uri="{FF2B5EF4-FFF2-40B4-BE49-F238E27FC236}">
                <a16:creationId xmlns:a16="http://schemas.microsoft.com/office/drawing/2014/main" id="{91613A19-DDA2-44F6-9ED4-F87771C684B8}"/>
              </a:ext>
            </a:extLst>
          </p:cNvPr>
          <p:cNvSpPr/>
          <p:nvPr/>
        </p:nvSpPr>
        <p:spPr>
          <a:xfrm>
            <a:off x="0" y="4215384"/>
            <a:ext cx="1218895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90381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re et énumération">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B11D96AA-A5B1-481B-91A8-5E18BB776146}"/>
              </a:ext>
            </a:extLst>
          </p:cNvPr>
          <p:cNvSpPr/>
          <p:nvPr userDrawn="1"/>
        </p:nvSpPr>
        <p:spPr>
          <a:xfrm>
            <a:off x="0" y="1818000"/>
            <a:ext cx="12192000" cy="5040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5" name="Titre 4">
            <a:extLst>
              <a:ext uri="{FF2B5EF4-FFF2-40B4-BE49-F238E27FC236}">
                <a16:creationId xmlns:a16="http://schemas.microsoft.com/office/drawing/2014/main" id="{B460477F-C4DA-4175-A78D-1F4A3B7CFE06}"/>
              </a:ext>
            </a:extLst>
          </p:cNvPr>
          <p:cNvSpPr>
            <a:spLocks noGrp="1"/>
          </p:cNvSpPr>
          <p:nvPr>
            <p:ph type="title" hasCustomPrompt="1"/>
          </p:nvPr>
        </p:nvSpPr>
        <p:spPr/>
        <p:txBody>
          <a:bodyPr>
            <a:normAutofit/>
          </a:bodyPr>
          <a:lstStyle>
            <a:lvl1pPr>
              <a:defRPr/>
            </a:lvl1pPr>
          </a:lstStyle>
          <a:p>
            <a:r>
              <a:rPr lang="fr-FR"/>
              <a:t>Titre de la diapositive </a:t>
            </a:r>
          </a:p>
        </p:txBody>
      </p:sp>
      <p:cxnSp>
        <p:nvCxnSpPr>
          <p:cNvPr id="6" name="Connecteur droit 5">
            <a:extLst>
              <a:ext uri="{FF2B5EF4-FFF2-40B4-BE49-F238E27FC236}">
                <a16:creationId xmlns:a16="http://schemas.microsoft.com/office/drawing/2014/main" id="{F0E424DB-3E2B-4D74-9686-5D930269297A}"/>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texte 8">
            <a:extLst>
              <a:ext uri="{FF2B5EF4-FFF2-40B4-BE49-F238E27FC236}">
                <a16:creationId xmlns:a16="http://schemas.microsoft.com/office/drawing/2014/main" id="{8D518791-8AFB-4427-9532-531CDA6DF0A4}"/>
              </a:ext>
            </a:extLst>
          </p:cNvPr>
          <p:cNvSpPr>
            <a:spLocks noGrp="1"/>
          </p:cNvSpPr>
          <p:nvPr>
            <p:ph type="body" sz="quarter" idx="10" hasCustomPrompt="1"/>
          </p:nvPr>
        </p:nvSpPr>
        <p:spPr>
          <a:xfrm>
            <a:off x="474054" y="1373531"/>
            <a:ext cx="11146444" cy="276999"/>
          </a:xfrm>
        </p:spPr>
        <p:txBody>
          <a:bodyPr>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4" name="Espace réservé du texte 3">
            <a:extLst>
              <a:ext uri="{FF2B5EF4-FFF2-40B4-BE49-F238E27FC236}">
                <a16:creationId xmlns:a16="http://schemas.microsoft.com/office/drawing/2014/main" id="{901B8DBB-8135-476A-A84E-070095798A45}"/>
              </a:ext>
            </a:extLst>
          </p:cNvPr>
          <p:cNvSpPr>
            <a:spLocks noGrp="1"/>
          </p:cNvSpPr>
          <p:nvPr>
            <p:ph type="body" sz="quarter" idx="13"/>
          </p:nvPr>
        </p:nvSpPr>
        <p:spPr>
          <a:xfrm>
            <a:off x="457203" y="2173290"/>
            <a:ext cx="5454651" cy="3671887"/>
          </a:xfrm>
        </p:spPr>
        <p:txBody>
          <a:bodyPr>
            <a:normAutofit/>
          </a:bodyPr>
          <a:lstStyle>
            <a:lvl1pPr>
              <a:spcAft>
                <a:spcPts val="1801"/>
              </a:spcAft>
              <a:defRPr/>
            </a:lvl1pPr>
            <a:lvl2pPr marL="285756" indent="-285756">
              <a:spcBef>
                <a:spcPts val="601"/>
              </a:spcBef>
              <a:spcAft>
                <a:spcPts val="1200"/>
              </a:spcAft>
              <a:buSzPct val="130000"/>
              <a:buFontTx/>
              <a:buBlip>
                <a:blip r:embed="rId2"/>
              </a:buBlip>
              <a:defRPr sz="1401" b="0"/>
            </a:lvl2pPr>
            <a:lvl3pPr>
              <a:defRPr sz="1401" b="1"/>
            </a:lvl3pPr>
            <a:lvl4pPr marL="444512" indent="-171455">
              <a:defRPr sz="1401"/>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2" name="Espace réservé du texte 3">
            <a:extLst>
              <a:ext uri="{FF2B5EF4-FFF2-40B4-BE49-F238E27FC236}">
                <a16:creationId xmlns:a16="http://schemas.microsoft.com/office/drawing/2014/main" id="{D665F04B-4A14-4F81-9D21-0CD1A8B569AD}"/>
              </a:ext>
            </a:extLst>
          </p:cNvPr>
          <p:cNvSpPr>
            <a:spLocks noGrp="1"/>
          </p:cNvSpPr>
          <p:nvPr>
            <p:ph type="body" sz="quarter" idx="16"/>
          </p:nvPr>
        </p:nvSpPr>
        <p:spPr>
          <a:xfrm>
            <a:off x="6269526" y="2173290"/>
            <a:ext cx="5454651" cy="3671887"/>
          </a:xfrm>
        </p:spPr>
        <p:txBody>
          <a:bodyPr>
            <a:normAutofit/>
          </a:bodyPr>
          <a:lstStyle>
            <a:lvl1pPr>
              <a:spcAft>
                <a:spcPts val="1801"/>
              </a:spcAft>
              <a:defRPr/>
            </a:lvl1pPr>
            <a:lvl2pPr marL="285756" indent="-285756">
              <a:spcBef>
                <a:spcPts val="601"/>
              </a:spcBef>
              <a:spcAft>
                <a:spcPts val="1200"/>
              </a:spcAft>
              <a:buSzPct val="130000"/>
              <a:buFontTx/>
              <a:buBlip>
                <a:blip r:embed="rId2"/>
              </a:buBlip>
              <a:defRPr sz="1401" b="0"/>
            </a:lvl2pPr>
            <a:lvl3pPr>
              <a:defRPr sz="1401" b="1"/>
            </a:lvl3pPr>
            <a:lvl4pPr marL="444512" indent="-171455">
              <a:defRPr sz="1401"/>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 name="Espace réservé du pied de page 1">
            <a:extLst>
              <a:ext uri="{FF2B5EF4-FFF2-40B4-BE49-F238E27FC236}">
                <a16:creationId xmlns:a16="http://schemas.microsoft.com/office/drawing/2014/main" id="{DB10F093-B877-4CFB-9241-8349609CD501}"/>
              </a:ext>
            </a:extLst>
          </p:cNvPr>
          <p:cNvSpPr>
            <a:spLocks noGrp="1"/>
          </p:cNvSpPr>
          <p:nvPr>
            <p:ph type="ftr" sz="quarter" idx="17"/>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7" name="Espace réservé du numéro de diapositive 6">
            <a:extLst>
              <a:ext uri="{FF2B5EF4-FFF2-40B4-BE49-F238E27FC236}">
                <a16:creationId xmlns:a16="http://schemas.microsoft.com/office/drawing/2014/main" id="{CB9F73E1-2BB1-4268-B3CE-94220A4DDF61}"/>
              </a:ext>
            </a:extLst>
          </p:cNvPr>
          <p:cNvSpPr>
            <a:spLocks noGrp="1"/>
          </p:cNvSpPr>
          <p:nvPr>
            <p:ph type="sldNum" sz="quarter" idx="18"/>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8569616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re et contenu aligner au centre">
    <p:spTree>
      <p:nvGrpSpPr>
        <p:cNvPr id="1" name=""/>
        <p:cNvGrpSpPr/>
        <p:nvPr/>
      </p:nvGrpSpPr>
      <p:grpSpPr>
        <a:xfrm>
          <a:off x="0" y="0"/>
          <a:ext cx="0" cy="0"/>
          <a:chOff x="0" y="0"/>
          <a:chExt cx="0" cy="0"/>
        </a:xfrm>
      </p:grpSpPr>
      <p:sp>
        <p:nvSpPr>
          <p:cNvPr id="11" name="Forme libre : forme 10">
            <a:extLst>
              <a:ext uri="{FF2B5EF4-FFF2-40B4-BE49-F238E27FC236}">
                <a16:creationId xmlns:a16="http://schemas.microsoft.com/office/drawing/2014/main" id="{FB6D0212-FFA2-4477-9A40-A8129061B4B2}"/>
              </a:ext>
            </a:extLst>
          </p:cNvPr>
          <p:cNvSpPr/>
          <p:nvPr userDrawn="1"/>
        </p:nvSpPr>
        <p:spPr>
          <a:xfrm>
            <a:off x="3" y="0"/>
            <a:ext cx="5311774"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10" name="Espace réservé du contenu 13">
            <a:extLst>
              <a:ext uri="{FF2B5EF4-FFF2-40B4-BE49-F238E27FC236}">
                <a16:creationId xmlns:a16="http://schemas.microsoft.com/office/drawing/2014/main" id="{8CC7CD21-2643-4FB0-B967-2DC3B82F4D3C}"/>
              </a:ext>
            </a:extLst>
          </p:cNvPr>
          <p:cNvSpPr>
            <a:spLocks noGrp="1"/>
          </p:cNvSpPr>
          <p:nvPr>
            <p:ph sz="quarter" idx="21"/>
          </p:nvPr>
        </p:nvSpPr>
        <p:spPr>
          <a:xfrm>
            <a:off x="4347554" y="554805"/>
            <a:ext cx="6774471" cy="5731696"/>
          </a:xfrm>
          <a:prstGeom prst="roundRect">
            <a:avLst>
              <a:gd name="adj" fmla="val 2196"/>
            </a:avLst>
          </a:prstGeom>
          <a:solidFill>
            <a:schemeClr val="bg1"/>
          </a:solidFill>
          <a:effectLst>
            <a:outerShdw blurRad="152400" algn="ctr" rotWithShape="0">
              <a:schemeClr val="accent5"/>
            </a:outerShdw>
          </a:effectLst>
        </p:spPr>
        <p:txBody>
          <a:bodyPr wrap="square" lIns="432000" tIns="432000" rIns="432000" bIns="432000"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Titre 4">
            <a:extLst>
              <a:ext uri="{FF2B5EF4-FFF2-40B4-BE49-F238E27FC236}">
                <a16:creationId xmlns:a16="http://schemas.microsoft.com/office/drawing/2014/main" id="{B460477F-C4DA-4175-A78D-1F4A3B7CFE06}"/>
              </a:ext>
            </a:extLst>
          </p:cNvPr>
          <p:cNvSpPr>
            <a:spLocks noGrp="1"/>
          </p:cNvSpPr>
          <p:nvPr>
            <p:ph type="title" hasCustomPrompt="1"/>
          </p:nvPr>
        </p:nvSpPr>
        <p:spPr>
          <a:xfrm>
            <a:off x="474055" y="2521357"/>
            <a:ext cx="3501045" cy="1218795"/>
          </a:xfrm>
        </p:spPr>
        <p:txBody>
          <a:bodyPr>
            <a:normAutofit/>
          </a:bodyPr>
          <a:lstStyle>
            <a:lvl1pPr>
              <a:defRPr/>
            </a:lvl1pPr>
          </a:lstStyle>
          <a:p>
            <a:r>
              <a:rPr lang="fr-FR"/>
              <a:t>Titre de la diapositive </a:t>
            </a:r>
          </a:p>
        </p:txBody>
      </p:sp>
      <p:cxnSp>
        <p:nvCxnSpPr>
          <p:cNvPr id="6" name="Connecteur droit 5">
            <a:extLst>
              <a:ext uri="{FF2B5EF4-FFF2-40B4-BE49-F238E27FC236}">
                <a16:creationId xmlns:a16="http://schemas.microsoft.com/office/drawing/2014/main" id="{F0E424DB-3E2B-4D74-9686-5D930269297A}"/>
              </a:ext>
            </a:extLst>
          </p:cNvPr>
          <p:cNvCxnSpPr/>
          <p:nvPr userDrawn="1"/>
        </p:nvCxnSpPr>
        <p:spPr>
          <a:xfrm>
            <a:off x="474054" y="3888885"/>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texte 8">
            <a:extLst>
              <a:ext uri="{FF2B5EF4-FFF2-40B4-BE49-F238E27FC236}">
                <a16:creationId xmlns:a16="http://schemas.microsoft.com/office/drawing/2014/main" id="{8D518791-8AFB-4427-9532-531CDA6DF0A4}"/>
              </a:ext>
            </a:extLst>
          </p:cNvPr>
          <p:cNvSpPr>
            <a:spLocks noGrp="1"/>
          </p:cNvSpPr>
          <p:nvPr>
            <p:ph type="body" sz="quarter" idx="10" hasCustomPrompt="1"/>
          </p:nvPr>
        </p:nvSpPr>
        <p:spPr>
          <a:xfrm>
            <a:off x="474053" y="4118756"/>
            <a:ext cx="3501049"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2" name="Espace réservé du pied de page 1">
            <a:extLst>
              <a:ext uri="{FF2B5EF4-FFF2-40B4-BE49-F238E27FC236}">
                <a16:creationId xmlns:a16="http://schemas.microsoft.com/office/drawing/2014/main" id="{84CC8A7C-7741-4B53-BFC0-27D5780CE4B6}"/>
              </a:ext>
            </a:extLst>
          </p:cNvPr>
          <p:cNvSpPr>
            <a:spLocks noGrp="1"/>
          </p:cNvSpPr>
          <p:nvPr>
            <p:ph type="ftr" sz="quarter" idx="19"/>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A45001B5-47B5-4ED4-B369-5FC018282FBC}"/>
              </a:ext>
            </a:extLst>
          </p:cNvPr>
          <p:cNvSpPr>
            <a:spLocks noGrp="1"/>
          </p:cNvSpPr>
          <p:nvPr>
            <p:ph type="sldNum" sz="quarter" idx="20"/>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046636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re seul avec sous-titre">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460477F-C4DA-4175-A78D-1F4A3B7CFE06}"/>
              </a:ext>
            </a:extLst>
          </p:cNvPr>
          <p:cNvSpPr>
            <a:spLocks noGrp="1"/>
          </p:cNvSpPr>
          <p:nvPr>
            <p:ph type="title" hasCustomPrompt="1"/>
          </p:nvPr>
        </p:nvSpPr>
        <p:spPr/>
        <p:txBody>
          <a:bodyPr>
            <a:normAutofit/>
          </a:bodyPr>
          <a:lstStyle>
            <a:lvl1pPr>
              <a:defRPr/>
            </a:lvl1pPr>
          </a:lstStyle>
          <a:p>
            <a:r>
              <a:rPr lang="fr-FR"/>
              <a:t>Titre de la diapositive </a:t>
            </a:r>
          </a:p>
        </p:txBody>
      </p:sp>
      <p:cxnSp>
        <p:nvCxnSpPr>
          <p:cNvPr id="6" name="Connecteur droit 5">
            <a:extLst>
              <a:ext uri="{FF2B5EF4-FFF2-40B4-BE49-F238E27FC236}">
                <a16:creationId xmlns:a16="http://schemas.microsoft.com/office/drawing/2014/main" id="{F0E424DB-3E2B-4D74-9686-5D930269297A}"/>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texte 8">
            <a:extLst>
              <a:ext uri="{FF2B5EF4-FFF2-40B4-BE49-F238E27FC236}">
                <a16:creationId xmlns:a16="http://schemas.microsoft.com/office/drawing/2014/main" id="{8D518791-8AFB-4427-9532-531CDA6DF0A4}"/>
              </a:ext>
            </a:extLst>
          </p:cNvPr>
          <p:cNvSpPr>
            <a:spLocks noGrp="1"/>
          </p:cNvSpPr>
          <p:nvPr>
            <p:ph type="body" sz="quarter" idx="10" hasCustomPrompt="1"/>
          </p:nvPr>
        </p:nvSpPr>
        <p:spPr>
          <a:xfrm>
            <a:off x="474054" y="1373531"/>
            <a:ext cx="11146444" cy="276999"/>
          </a:xfrm>
        </p:spPr>
        <p:txBody>
          <a:bodyPr>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2" name="Espace réservé du pied de page 1">
            <a:extLst>
              <a:ext uri="{FF2B5EF4-FFF2-40B4-BE49-F238E27FC236}">
                <a16:creationId xmlns:a16="http://schemas.microsoft.com/office/drawing/2014/main" id="{B0632820-140F-4EBC-B3F3-C78F08CBB17D}"/>
              </a:ext>
            </a:extLst>
          </p:cNvPr>
          <p:cNvSpPr>
            <a:spLocks noGrp="1"/>
          </p:cNvSpPr>
          <p:nvPr>
            <p:ph type="ftr" sz="quarter" idx="11"/>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F020A336-6F4D-40C1-BECB-65922306F74C}"/>
              </a:ext>
            </a:extLst>
          </p:cNvPr>
          <p:cNvSpPr>
            <a:spLocks noGrp="1"/>
          </p:cNvSpPr>
          <p:nvPr>
            <p:ph type="sldNum" sz="quarter" idx="12"/>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147265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re avec contenu et zone de réserve">
    <p:spTree>
      <p:nvGrpSpPr>
        <p:cNvPr id="1" name=""/>
        <p:cNvGrpSpPr/>
        <p:nvPr/>
      </p:nvGrpSpPr>
      <p:grpSpPr>
        <a:xfrm>
          <a:off x="0" y="0"/>
          <a:ext cx="0" cy="0"/>
          <a:chOff x="0" y="0"/>
          <a:chExt cx="0" cy="0"/>
        </a:xfrm>
      </p:grpSpPr>
      <p:sp>
        <p:nvSpPr>
          <p:cNvPr id="20" name="Forme libre : forme 19">
            <a:extLst>
              <a:ext uri="{FF2B5EF4-FFF2-40B4-BE49-F238E27FC236}">
                <a16:creationId xmlns:a16="http://schemas.microsoft.com/office/drawing/2014/main" id="{340EA953-126B-4177-B473-DDB58ABB6488}"/>
              </a:ext>
            </a:extLst>
          </p:cNvPr>
          <p:cNvSpPr/>
          <p:nvPr userDrawn="1"/>
        </p:nvSpPr>
        <p:spPr>
          <a:xfrm>
            <a:off x="5" y="0"/>
            <a:ext cx="5311774"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3" y="378562"/>
            <a:ext cx="4471200" cy="1218795"/>
          </a:xfrm>
        </p:spPr>
        <p:txBody>
          <a:bodyPr>
            <a:normAutofit/>
          </a:bodyPr>
          <a:lstStyle>
            <a:lvl1pPr>
              <a:defRPr/>
            </a:lvl1pPr>
          </a:lstStyle>
          <a:p>
            <a:r>
              <a:rPr lang="fr-FR"/>
              <a:t>Titre long </a:t>
            </a:r>
            <a:br>
              <a:rPr lang="fr-FR"/>
            </a:br>
            <a:r>
              <a:rPr lang="fr-FR"/>
              <a:t>de la diapositive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Espace réservé du texte 8">
            <a:extLst>
              <a:ext uri="{FF2B5EF4-FFF2-40B4-BE49-F238E27FC236}">
                <a16:creationId xmlns:a16="http://schemas.microsoft.com/office/drawing/2014/main" id="{6CB58EEB-1203-4D0B-A5EF-BC004C5230F5}"/>
              </a:ext>
            </a:extLst>
          </p:cNvPr>
          <p:cNvSpPr>
            <a:spLocks noGrp="1"/>
          </p:cNvSpPr>
          <p:nvPr>
            <p:ph type="body" sz="quarter" idx="16" hasCustomPrompt="1"/>
          </p:nvPr>
        </p:nvSpPr>
        <p:spPr>
          <a:xfrm>
            <a:off x="474052" y="1954446"/>
            <a:ext cx="4471200" cy="276999"/>
          </a:xfrm>
        </p:spPr>
        <p:txBody>
          <a:bodyPr>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3" name="Espace réservé du pied de page 2">
            <a:extLst>
              <a:ext uri="{FF2B5EF4-FFF2-40B4-BE49-F238E27FC236}">
                <a16:creationId xmlns:a16="http://schemas.microsoft.com/office/drawing/2014/main" id="{40259FB2-7000-4C33-A2C8-70BC0D1D6C97}"/>
              </a:ext>
            </a:extLst>
          </p:cNvPr>
          <p:cNvSpPr>
            <a:spLocks noGrp="1"/>
          </p:cNvSpPr>
          <p:nvPr>
            <p:ph type="ftr" sz="quarter" idx="17"/>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5" name="Espace réservé du numéro de diapositive 4">
            <a:extLst>
              <a:ext uri="{FF2B5EF4-FFF2-40B4-BE49-F238E27FC236}">
                <a16:creationId xmlns:a16="http://schemas.microsoft.com/office/drawing/2014/main" id="{FC79588F-F436-4FFD-8CA1-A73BAC293F50}"/>
              </a:ext>
            </a:extLst>
          </p:cNvPr>
          <p:cNvSpPr>
            <a:spLocks noGrp="1"/>
          </p:cNvSpPr>
          <p:nvPr>
            <p:ph type="sldNum" sz="quarter" idx="18"/>
          </p:nvPr>
        </p:nvSpPr>
        <p:spPr/>
        <p:txBody>
          <a:bodyPr/>
          <a:lstStyle/>
          <a:p>
            <a:fld id="{E4074C58-32D7-471B-8E65-879FBC7E4FD8}" type="slidenum">
              <a:rPr>
                <a:solidFill>
                  <a:prstClr val="white"/>
                </a:solidFill>
              </a:rPr>
              <a:pPr/>
              <a:t>‹N°›</a:t>
            </a:fld>
            <a:endParaRPr>
              <a:solidFill>
                <a:prstClr val="white"/>
              </a:solidFill>
            </a:endParaRPr>
          </a:p>
        </p:txBody>
      </p:sp>
      <p:sp>
        <p:nvSpPr>
          <p:cNvPr id="10" name="Espace réservé du contenu 13">
            <a:extLst>
              <a:ext uri="{FF2B5EF4-FFF2-40B4-BE49-F238E27FC236}">
                <a16:creationId xmlns:a16="http://schemas.microsoft.com/office/drawing/2014/main" id="{4DF15311-8F2B-4FB8-A6BC-ABFE5E434616}"/>
              </a:ext>
            </a:extLst>
          </p:cNvPr>
          <p:cNvSpPr>
            <a:spLocks noGrp="1"/>
          </p:cNvSpPr>
          <p:nvPr>
            <p:ph sz="quarter" idx="21"/>
          </p:nvPr>
        </p:nvSpPr>
        <p:spPr>
          <a:xfrm>
            <a:off x="474052" y="2837700"/>
            <a:ext cx="5439600" cy="3448800"/>
          </a:xfrm>
          <a:prstGeom prst="roundRect">
            <a:avLst>
              <a:gd name="adj" fmla="val 3048"/>
            </a:avLst>
          </a:prstGeom>
          <a:solidFill>
            <a:schemeClr val="bg1"/>
          </a:solidFill>
          <a:effectLst>
            <a:outerShdw blurRad="152400" algn="ctr" rotWithShape="0">
              <a:schemeClr val="accent5"/>
            </a:outerShdw>
          </a:effectLst>
        </p:spPr>
        <p:txBody>
          <a:bodyPr wrap="square" lIns="432000" tIns="432000" rIns="432000" bIns="432000" anchor="ctr">
            <a:normAutofit/>
          </a:bodyPr>
          <a:lstStyle>
            <a:lvl1pPr rtl="0">
              <a:defRPr/>
            </a:lvl1pPr>
            <a:lvl2pPr rtl="0">
              <a:defRPr/>
            </a:lvl2pPr>
            <a:lvl3pPr rtl="0">
              <a:defRPr/>
            </a:lvl3pPr>
            <a:lvl4pPr rtl="0">
              <a:defRPr/>
            </a:lvl4pPr>
            <a:lvl5pPr rtl="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123025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re seul avec fond gris">
    <p:spTree>
      <p:nvGrpSpPr>
        <p:cNvPr id="1" name=""/>
        <p:cNvGrpSpPr/>
        <p:nvPr/>
      </p:nvGrpSpPr>
      <p:grpSpPr>
        <a:xfrm>
          <a:off x="0" y="0"/>
          <a:ext cx="0" cy="0"/>
          <a:chOff x="0" y="0"/>
          <a:chExt cx="0" cy="0"/>
        </a:xfrm>
      </p:grpSpPr>
      <p:sp>
        <p:nvSpPr>
          <p:cNvPr id="9" name="Forme libre : forme 8">
            <a:extLst>
              <a:ext uri="{FF2B5EF4-FFF2-40B4-BE49-F238E27FC236}">
                <a16:creationId xmlns:a16="http://schemas.microsoft.com/office/drawing/2014/main" id="{B11D96AA-A5B1-481B-91A8-5E18BB776146}"/>
              </a:ext>
            </a:extLst>
          </p:cNvPr>
          <p:cNvSpPr/>
          <p:nvPr userDrawn="1"/>
        </p:nvSpPr>
        <p:spPr>
          <a:xfrm>
            <a:off x="0" y="1818000"/>
            <a:ext cx="12192000" cy="5040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5" name="Titre 4">
            <a:extLst>
              <a:ext uri="{FF2B5EF4-FFF2-40B4-BE49-F238E27FC236}">
                <a16:creationId xmlns:a16="http://schemas.microsoft.com/office/drawing/2014/main" id="{B460477F-C4DA-4175-A78D-1F4A3B7CFE06}"/>
              </a:ext>
            </a:extLst>
          </p:cNvPr>
          <p:cNvSpPr>
            <a:spLocks noGrp="1"/>
          </p:cNvSpPr>
          <p:nvPr>
            <p:ph type="title" hasCustomPrompt="1"/>
          </p:nvPr>
        </p:nvSpPr>
        <p:spPr/>
        <p:txBody>
          <a:bodyPr>
            <a:normAutofit/>
          </a:bodyPr>
          <a:lstStyle>
            <a:lvl1pPr>
              <a:defRPr/>
            </a:lvl1pPr>
          </a:lstStyle>
          <a:p>
            <a:r>
              <a:rPr lang="fr-FR"/>
              <a:t>Titre de la diapositive </a:t>
            </a:r>
          </a:p>
        </p:txBody>
      </p:sp>
      <p:cxnSp>
        <p:nvCxnSpPr>
          <p:cNvPr id="6" name="Connecteur droit 5">
            <a:extLst>
              <a:ext uri="{FF2B5EF4-FFF2-40B4-BE49-F238E27FC236}">
                <a16:creationId xmlns:a16="http://schemas.microsoft.com/office/drawing/2014/main" id="{F0E424DB-3E2B-4D74-9686-5D930269297A}"/>
              </a:ext>
            </a:extLst>
          </p:cNvPr>
          <p:cNvCxnSpPr/>
          <p:nvPr userDrawn="1"/>
        </p:nvCxnSpPr>
        <p:spPr>
          <a:xfrm>
            <a:off x="474054" y="1143660"/>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Espace réservé du texte 8">
            <a:extLst>
              <a:ext uri="{FF2B5EF4-FFF2-40B4-BE49-F238E27FC236}">
                <a16:creationId xmlns:a16="http://schemas.microsoft.com/office/drawing/2014/main" id="{8D518791-8AFB-4427-9532-531CDA6DF0A4}"/>
              </a:ext>
            </a:extLst>
          </p:cNvPr>
          <p:cNvSpPr>
            <a:spLocks noGrp="1"/>
          </p:cNvSpPr>
          <p:nvPr>
            <p:ph type="body" sz="quarter" idx="10" hasCustomPrompt="1"/>
          </p:nvPr>
        </p:nvSpPr>
        <p:spPr>
          <a:xfrm>
            <a:off x="474054" y="1373531"/>
            <a:ext cx="11146444" cy="276999"/>
          </a:xfrm>
        </p:spPr>
        <p:txBody>
          <a:bodyPr>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2" name="Espace réservé du pied de page 1">
            <a:extLst>
              <a:ext uri="{FF2B5EF4-FFF2-40B4-BE49-F238E27FC236}">
                <a16:creationId xmlns:a16="http://schemas.microsoft.com/office/drawing/2014/main" id="{FF0A1FFB-277B-4ABB-A865-A756CD18588A}"/>
              </a:ext>
            </a:extLst>
          </p:cNvPr>
          <p:cNvSpPr>
            <a:spLocks noGrp="1"/>
          </p:cNvSpPr>
          <p:nvPr>
            <p:ph type="ftr" sz="quarter" idx="11"/>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9D34EDA0-26FA-45C9-B22C-C93B18A2D435}"/>
              </a:ext>
            </a:extLst>
          </p:cNvPr>
          <p:cNvSpPr>
            <a:spLocks noGrp="1"/>
          </p:cNvSpPr>
          <p:nvPr>
            <p:ph type="sldNum" sz="quarter" idx="12"/>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3502415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re seul avec fond gris 2">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58CC0E9A-D59A-47B5-A86E-24BFD1EEE735}"/>
              </a:ext>
            </a:extLst>
          </p:cNvPr>
          <p:cNvSpPr/>
          <p:nvPr userDrawn="1"/>
        </p:nvSpPr>
        <p:spPr>
          <a:xfrm>
            <a:off x="5" y="0"/>
            <a:ext cx="5311774"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6" y="378562"/>
            <a:ext cx="4469420" cy="1218795"/>
          </a:xfrm>
        </p:spPr>
        <p:txBody>
          <a:bodyPr>
            <a:normAutofit/>
          </a:bodyPr>
          <a:lstStyle>
            <a:lvl1pPr>
              <a:defRPr/>
            </a:lvl1pPr>
          </a:lstStyle>
          <a:p>
            <a:r>
              <a:rPr lang="fr-FR"/>
              <a:t>Titre long </a:t>
            </a:r>
            <a:br>
              <a:rPr lang="fr-FR"/>
            </a:br>
            <a:r>
              <a:rPr lang="fr-FR"/>
              <a:t>de la diapositive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Espace réservé du texte 8">
            <a:extLst>
              <a:ext uri="{FF2B5EF4-FFF2-40B4-BE49-F238E27FC236}">
                <a16:creationId xmlns:a16="http://schemas.microsoft.com/office/drawing/2014/main" id="{6CB58EEB-1203-4D0B-A5EF-BC004C5230F5}"/>
              </a:ext>
            </a:extLst>
          </p:cNvPr>
          <p:cNvSpPr>
            <a:spLocks noGrp="1"/>
          </p:cNvSpPr>
          <p:nvPr>
            <p:ph type="body" sz="quarter" idx="16" hasCustomPrompt="1"/>
          </p:nvPr>
        </p:nvSpPr>
        <p:spPr>
          <a:xfrm>
            <a:off x="474053" y="1954446"/>
            <a:ext cx="4470905"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3" name="Espace réservé du pied de page 2">
            <a:extLst>
              <a:ext uri="{FF2B5EF4-FFF2-40B4-BE49-F238E27FC236}">
                <a16:creationId xmlns:a16="http://schemas.microsoft.com/office/drawing/2014/main" id="{E173BE14-58C5-458F-A341-DF3F6BDF91FE}"/>
              </a:ext>
            </a:extLst>
          </p:cNvPr>
          <p:cNvSpPr>
            <a:spLocks noGrp="1"/>
          </p:cNvSpPr>
          <p:nvPr>
            <p:ph type="ftr" sz="quarter" idx="17"/>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5" name="Espace réservé du numéro de diapositive 4">
            <a:extLst>
              <a:ext uri="{FF2B5EF4-FFF2-40B4-BE49-F238E27FC236}">
                <a16:creationId xmlns:a16="http://schemas.microsoft.com/office/drawing/2014/main" id="{E8A6BAA7-92B5-41CE-B26F-DFAD9AB3A4DF}"/>
              </a:ext>
            </a:extLst>
          </p:cNvPr>
          <p:cNvSpPr>
            <a:spLocks noGrp="1"/>
          </p:cNvSpPr>
          <p:nvPr>
            <p:ph type="sldNum" sz="quarter" idx="18"/>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410713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ita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Espace réservé du texte 22">
            <a:extLst>
              <a:ext uri="{FF2B5EF4-FFF2-40B4-BE49-F238E27FC236}">
                <a16:creationId xmlns:a16="http://schemas.microsoft.com/office/drawing/2014/main" id="{8952C54F-82EA-417F-9A84-C69933ECCC36}"/>
              </a:ext>
            </a:extLst>
          </p:cNvPr>
          <p:cNvSpPr>
            <a:spLocks noGrp="1"/>
          </p:cNvSpPr>
          <p:nvPr>
            <p:ph type="body" sz="quarter" idx="14"/>
          </p:nvPr>
        </p:nvSpPr>
        <p:spPr>
          <a:xfrm>
            <a:off x="6287110" y="1254034"/>
            <a:ext cx="5130000" cy="3394800"/>
          </a:xfrm>
          <a:prstGeom prst="roundRect">
            <a:avLst>
              <a:gd name="adj" fmla="val 3097"/>
            </a:avLst>
          </a:prstGeom>
          <a:solidFill>
            <a:schemeClr val="bg1"/>
          </a:solidFill>
          <a:effectLst>
            <a:outerShdw blurRad="152400" algn="ctr" rotWithShape="0">
              <a:schemeClr val="accent5"/>
            </a:outerShdw>
          </a:effectLst>
        </p:spPr>
        <p:txBody>
          <a:bodyPr lIns="648000" tIns="648000" rIns="648000" bIns="648000" anchor="ctr">
            <a:normAutofit/>
          </a:bodyPr>
          <a:lstStyle>
            <a:lvl1pPr>
              <a:spcAft>
                <a:spcPts val="1200"/>
              </a:spcAft>
              <a:defRPr sz="2000" cap="none" baseline="0"/>
            </a:lvl1pPr>
            <a:lvl2pPr>
              <a:spcAft>
                <a:spcPts val="1200"/>
              </a:spcAft>
              <a:defRPr sz="1401"/>
            </a:lvl2pPr>
            <a:lvl3pPr>
              <a:spcAft>
                <a:spcPts val="1200"/>
              </a:spcAft>
              <a:defRPr sz="1401"/>
            </a:lvl3pPr>
            <a:lvl4pPr marL="0" indent="0" algn="r">
              <a:spcAft>
                <a:spcPts val="1200"/>
              </a:spcAft>
              <a:buNone/>
              <a:defRPr sz="1401" i="1" spc="0">
                <a:solidFill>
                  <a:schemeClr val="bg1">
                    <a:lumMod val="65000"/>
                  </a:schemeClr>
                </a:solidFill>
              </a:defRPr>
            </a:lvl4pPr>
            <a:lvl5pPr marL="0" indent="0" algn="r">
              <a:buFont typeface="Arial" panose="020B0604020202020204" pitchFamily="34" charset="0"/>
              <a:buNone/>
              <a:defRPr kumimoji="0" lang="fr-FR" sz="1600"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5pPr>
            <a:lvl6pPr marL="188555" indent="0" algn="r">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6pPr>
            <a:lvl7pPr marL="0" indent="0" algn="r">
              <a:buFont typeface="Arial" panose="020B0604020202020204" pitchFamily="34" charset="0"/>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7pPr>
            <a:lvl8pPr>
              <a:defRPr kumimoji="0" lang="fr-FR" sz="1200"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8pPr>
            <a:lvl9pPr marL="0" indent="0" algn="r">
              <a:buFont typeface="Arial" panose="020B0604020202020204" pitchFamily="34" charset="0"/>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3" name="Espace réservé du pied de page 2">
            <a:extLst>
              <a:ext uri="{FF2B5EF4-FFF2-40B4-BE49-F238E27FC236}">
                <a16:creationId xmlns:a16="http://schemas.microsoft.com/office/drawing/2014/main" id="{89C0F775-9647-47C0-9016-CB0135B1A1C2}"/>
              </a:ext>
            </a:extLst>
          </p:cNvPr>
          <p:cNvSpPr>
            <a:spLocks noGrp="1"/>
          </p:cNvSpPr>
          <p:nvPr>
            <p:ph type="ftr" sz="quarter" idx="15"/>
          </p:nvPr>
        </p:nvSpPr>
        <p:spPr/>
        <p:txBody>
          <a:bodyPr/>
          <a:lstStyle>
            <a:lvl1pPr>
              <a:defRPr>
                <a:solidFill>
                  <a:schemeClr val="bg1"/>
                </a:solidFill>
              </a:defRPr>
            </a:lvl1pPr>
          </a:lstStyle>
          <a:p>
            <a:r>
              <a:rPr lang="fr-FR">
                <a:solidFill>
                  <a:prstClr val="white"/>
                </a:solidFill>
              </a:rPr>
              <a:t>CDC Habitat - Projet de Territoires Martinique</a:t>
            </a:r>
            <a:endParaRPr>
              <a:solidFill>
                <a:prstClr val="white"/>
              </a:solidFill>
            </a:endParaRPr>
          </a:p>
        </p:txBody>
      </p:sp>
      <p:sp>
        <p:nvSpPr>
          <p:cNvPr id="4" name="Espace réservé du numéro de diapositive 3">
            <a:extLst>
              <a:ext uri="{FF2B5EF4-FFF2-40B4-BE49-F238E27FC236}">
                <a16:creationId xmlns:a16="http://schemas.microsoft.com/office/drawing/2014/main" id="{A63F130D-C425-4CA6-933B-097E06141CD2}"/>
              </a:ext>
            </a:extLst>
          </p:cNvPr>
          <p:cNvSpPr>
            <a:spLocks noGrp="1"/>
          </p:cNvSpPr>
          <p:nvPr>
            <p:ph type="sldNum" sz="quarter" idx="16"/>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346824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re avec 2 contenus">
    <p:spTree>
      <p:nvGrpSpPr>
        <p:cNvPr id="1" name=""/>
        <p:cNvGrpSpPr/>
        <p:nvPr/>
      </p:nvGrpSpPr>
      <p:grpSpPr>
        <a:xfrm>
          <a:off x="0" y="0"/>
          <a:ext cx="0" cy="0"/>
          <a:chOff x="0" y="0"/>
          <a:chExt cx="0" cy="0"/>
        </a:xfrm>
      </p:grpSpPr>
      <p:sp>
        <p:nvSpPr>
          <p:cNvPr id="13" name="Forme libre : forme 12">
            <a:extLst>
              <a:ext uri="{FF2B5EF4-FFF2-40B4-BE49-F238E27FC236}">
                <a16:creationId xmlns:a16="http://schemas.microsoft.com/office/drawing/2014/main" id="{58CC0E9A-D59A-47B5-A86E-24BFD1EEE735}"/>
              </a:ext>
            </a:extLst>
          </p:cNvPr>
          <p:cNvSpPr/>
          <p:nvPr userDrawn="1"/>
        </p:nvSpPr>
        <p:spPr>
          <a:xfrm>
            <a:off x="5327652" y="0"/>
            <a:ext cx="6864348"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12" name="Espace réservé du contenu 13">
            <a:extLst>
              <a:ext uri="{FF2B5EF4-FFF2-40B4-BE49-F238E27FC236}">
                <a16:creationId xmlns:a16="http://schemas.microsoft.com/office/drawing/2014/main" id="{6CE5BF8E-51F3-4B4C-8CEB-2D1F6E7BBA4B}"/>
              </a:ext>
            </a:extLst>
          </p:cNvPr>
          <p:cNvSpPr>
            <a:spLocks noGrp="1" noChangeAspect="1"/>
          </p:cNvSpPr>
          <p:nvPr>
            <p:ph sz="quarter" idx="22"/>
          </p:nvPr>
        </p:nvSpPr>
        <p:spPr>
          <a:xfrm>
            <a:off x="7249101" y="659640"/>
            <a:ext cx="4467600" cy="5742000"/>
          </a:xfrm>
          <a:prstGeom prst="roundRect">
            <a:avLst>
              <a:gd name="adj" fmla="val 2526"/>
            </a:avLst>
          </a:prstGeom>
          <a:solidFill>
            <a:schemeClr val="bg1"/>
          </a:solidFill>
          <a:effectLst>
            <a:outerShdw blurRad="152400" algn="ctr" rotWithShape="0">
              <a:schemeClr val="accent5"/>
            </a:outerShdw>
          </a:effectLst>
        </p:spPr>
        <p:txBody>
          <a:bodyPr wrap="square" lIns="432000" tIns="432000" rIns="432000" bIns="432000" anchor="ctr">
            <a:normAutofit/>
          </a:bodyPr>
          <a:lstStyle>
            <a:lvl1pPr rtl="0">
              <a:defRPr/>
            </a:lvl1pPr>
            <a:lvl2pPr rtl="0">
              <a:defRPr/>
            </a:lvl2pPr>
            <a:lvl3pPr rtl="0">
              <a:defRPr/>
            </a:lvl3pPr>
            <a:lvl4pPr rtl="0">
              <a:defRPr/>
            </a:lvl4pPr>
            <a:lvl5pPr rtl="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6" y="385527"/>
            <a:ext cx="4469420" cy="609398"/>
          </a:xfrm>
        </p:spPr>
        <p:txBody>
          <a:bodyPr>
            <a:normAutofit/>
          </a:bodyPr>
          <a:lstStyle>
            <a:lvl1pPr>
              <a:defRPr/>
            </a:lvl1pPr>
          </a:lstStyle>
          <a:p>
            <a:r>
              <a:rPr lang="fr-FR"/>
              <a:t>Titre de la slide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11526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Espace réservé du pied de page 2">
            <a:extLst>
              <a:ext uri="{FF2B5EF4-FFF2-40B4-BE49-F238E27FC236}">
                <a16:creationId xmlns:a16="http://schemas.microsoft.com/office/drawing/2014/main" id="{7F4FCC4D-32EC-467E-AFFB-07A38C4EFC57}"/>
              </a:ext>
            </a:extLst>
          </p:cNvPr>
          <p:cNvSpPr>
            <a:spLocks noGrp="1"/>
          </p:cNvSpPr>
          <p:nvPr>
            <p:ph type="ftr" sz="quarter" idx="15"/>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5" name="Espace réservé du numéro de diapositive 4">
            <a:extLst>
              <a:ext uri="{FF2B5EF4-FFF2-40B4-BE49-F238E27FC236}">
                <a16:creationId xmlns:a16="http://schemas.microsoft.com/office/drawing/2014/main" id="{801BE32B-1046-4BFB-90E6-DD3622D808E8}"/>
              </a:ext>
            </a:extLst>
          </p:cNvPr>
          <p:cNvSpPr>
            <a:spLocks noGrp="1"/>
          </p:cNvSpPr>
          <p:nvPr>
            <p:ph type="sldNum" sz="quarter" idx="16"/>
          </p:nvPr>
        </p:nvSpPr>
        <p:spPr/>
        <p:txBody>
          <a:bodyPr/>
          <a:lstStyle/>
          <a:p>
            <a:fld id="{E4074C58-32D7-471B-8E65-879FBC7E4FD8}" type="slidenum">
              <a:rPr>
                <a:solidFill>
                  <a:prstClr val="white"/>
                </a:solidFill>
              </a:rPr>
              <a:pPr/>
              <a:t>‹N°›</a:t>
            </a:fld>
            <a:endParaRPr>
              <a:solidFill>
                <a:prstClr val="white"/>
              </a:solidFill>
            </a:endParaRPr>
          </a:p>
        </p:txBody>
      </p:sp>
      <p:sp>
        <p:nvSpPr>
          <p:cNvPr id="11" name="Espace réservé du contenu 13">
            <a:extLst>
              <a:ext uri="{FF2B5EF4-FFF2-40B4-BE49-F238E27FC236}">
                <a16:creationId xmlns:a16="http://schemas.microsoft.com/office/drawing/2014/main" id="{6A543D95-A4B0-4C40-84E9-4D3B6298E930}"/>
              </a:ext>
            </a:extLst>
          </p:cNvPr>
          <p:cNvSpPr>
            <a:spLocks noGrp="1" noChangeAspect="1"/>
          </p:cNvSpPr>
          <p:nvPr>
            <p:ph sz="quarter" idx="21"/>
          </p:nvPr>
        </p:nvSpPr>
        <p:spPr>
          <a:xfrm>
            <a:off x="474052" y="1765736"/>
            <a:ext cx="6408000" cy="4161600"/>
          </a:xfrm>
          <a:prstGeom prst="roundRect">
            <a:avLst>
              <a:gd name="adj" fmla="val 2526"/>
            </a:avLst>
          </a:prstGeom>
          <a:solidFill>
            <a:schemeClr val="bg1"/>
          </a:solidFill>
          <a:effectLst>
            <a:outerShdw blurRad="152400" algn="ctr" rotWithShape="0">
              <a:schemeClr val="accent5"/>
            </a:outerShdw>
          </a:effectLst>
        </p:spPr>
        <p:txBody>
          <a:bodyPr wrap="square" lIns="432000" tIns="432000" rIns="432000" bIns="432000" anchor="ctr">
            <a:normAutofit/>
          </a:bodyPr>
          <a:lstStyle>
            <a:lvl1pPr rtl="0">
              <a:defRPr/>
            </a:lvl1pPr>
            <a:lvl2pPr rtl="0">
              <a:defRPr/>
            </a:lvl2pPr>
            <a:lvl3pPr rtl="0">
              <a:defRPr/>
            </a:lvl3pPr>
            <a:lvl4pPr rtl="0">
              <a:defRPr/>
            </a:lvl4pPr>
            <a:lvl5pPr rtl="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04591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re avec contenu et 3 images">
    <p:spTree>
      <p:nvGrpSpPr>
        <p:cNvPr id="1" name=""/>
        <p:cNvGrpSpPr/>
        <p:nvPr/>
      </p:nvGrpSpPr>
      <p:grpSpPr>
        <a:xfrm>
          <a:off x="0" y="0"/>
          <a:ext cx="0" cy="0"/>
          <a:chOff x="0" y="0"/>
          <a:chExt cx="0" cy="0"/>
        </a:xfrm>
      </p:grpSpPr>
      <p:sp>
        <p:nvSpPr>
          <p:cNvPr id="20" name="Forme libre : forme 19">
            <a:extLst>
              <a:ext uri="{FF2B5EF4-FFF2-40B4-BE49-F238E27FC236}">
                <a16:creationId xmlns:a16="http://schemas.microsoft.com/office/drawing/2014/main" id="{340EA953-126B-4177-B473-DDB58ABB6488}"/>
              </a:ext>
            </a:extLst>
          </p:cNvPr>
          <p:cNvSpPr/>
          <p:nvPr userDrawn="1"/>
        </p:nvSpPr>
        <p:spPr>
          <a:xfrm>
            <a:off x="7248525" y="0"/>
            <a:ext cx="4943476" cy="6858000"/>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25" name="Espace réservé pour une image  24">
            <a:extLst>
              <a:ext uri="{FF2B5EF4-FFF2-40B4-BE49-F238E27FC236}">
                <a16:creationId xmlns:a16="http://schemas.microsoft.com/office/drawing/2014/main" id="{FBE9163C-00F3-4592-A02D-19827379D192}"/>
              </a:ext>
            </a:extLst>
          </p:cNvPr>
          <p:cNvSpPr>
            <a:spLocks noGrp="1"/>
          </p:cNvSpPr>
          <p:nvPr>
            <p:ph type="pic" sz="quarter" idx="18" hasCustomPrompt="1"/>
          </p:nvPr>
        </p:nvSpPr>
        <p:spPr>
          <a:xfrm>
            <a:off x="4953528" y="841485"/>
            <a:ext cx="3863451" cy="4801524"/>
          </a:xfrm>
          <a:custGeom>
            <a:avLst/>
            <a:gdLst>
              <a:gd name="connsiteX0" fmla="*/ 83762 w 3767954"/>
              <a:gd name="connsiteY0" fmla="*/ 0 h 4801524"/>
              <a:gd name="connsiteX1" fmla="*/ 3684192 w 3767954"/>
              <a:gd name="connsiteY1" fmla="*/ 0 h 4801524"/>
              <a:gd name="connsiteX2" fmla="*/ 3767954 w 3767954"/>
              <a:gd name="connsiteY2" fmla="*/ 83762 h 4801524"/>
              <a:gd name="connsiteX3" fmla="*/ 3767954 w 3767954"/>
              <a:gd name="connsiteY3" fmla="*/ 4717762 h 4801524"/>
              <a:gd name="connsiteX4" fmla="*/ 3684192 w 3767954"/>
              <a:gd name="connsiteY4" fmla="*/ 4801524 h 4801524"/>
              <a:gd name="connsiteX5" fmla="*/ 83762 w 3767954"/>
              <a:gd name="connsiteY5" fmla="*/ 4801524 h 4801524"/>
              <a:gd name="connsiteX6" fmla="*/ 0 w 3767954"/>
              <a:gd name="connsiteY6" fmla="*/ 4717762 h 4801524"/>
              <a:gd name="connsiteX7" fmla="*/ 0 w 3767954"/>
              <a:gd name="connsiteY7" fmla="*/ 83762 h 4801524"/>
              <a:gd name="connsiteX8" fmla="*/ 83762 w 3767954"/>
              <a:gd name="connsiteY8" fmla="*/ 0 h 480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7954" h="4801524">
                <a:moveTo>
                  <a:pt x="83762" y="0"/>
                </a:moveTo>
                <a:lnTo>
                  <a:pt x="3684192" y="0"/>
                </a:lnTo>
                <a:cubicBezTo>
                  <a:pt x="3730452" y="0"/>
                  <a:pt x="3767954" y="37502"/>
                  <a:pt x="3767954" y="83762"/>
                </a:cubicBezTo>
                <a:lnTo>
                  <a:pt x="3767954" y="4717762"/>
                </a:lnTo>
                <a:cubicBezTo>
                  <a:pt x="3767954" y="4764022"/>
                  <a:pt x="3730452" y="4801524"/>
                  <a:pt x="3684192" y="4801524"/>
                </a:cubicBezTo>
                <a:lnTo>
                  <a:pt x="83762" y="4801524"/>
                </a:lnTo>
                <a:cubicBezTo>
                  <a:pt x="37502" y="4801524"/>
                  <a:pt x="0" y="4764022"/>
                  <a:pt x="0" y="4717762"/>
                </a:cubicBezTo>
                <a:lnTo>
                  <a:pt x="0" y="83762"/>
                </a:lnTo>
                <a:cubicBezTo>
                  <a:pt x="0" y="37502"/>
                  <a:pt x="37502" y="0"/>
                  <a:pt x="83762" y="0"/>
                </a:cubicBezTo>
                <a:close/>
              </a:path>
            </a:pathLst>
          </a:custGeom>
          <a:effectLst>
            <a:outerShdw blurRad="152400" algn="ctr" rotWithShape="0">
              <a:schemeClr val="bg1">
                <a:lumMod val="75000"/>
                <a:alpha val="40000"/>
              </a:schemeClr>
            </a:outerShdw>
          </a:effectLst>
        </p:spPr>
        <p:txBody>
          <a:bodyPr wrap="square" anchor="ctr">
            <a:noAutofit/>
          </a:bodyPr>
          <a:lstStyle>
            <a:lvl1pPr algn="ctr">
              <a:defRPr>
                <a:solidFill>
                  <a:schemeClr val="tx1"/>
                </a:solidFill>
              </a:defRPr>
            </a:lvl1pPr>
          </a:lstStyle>
          <a:p>
            <a:r>
              <a:rPr lang="fr-FR"/>
              <a:t>Image</a:t>
            </a:r>
          </a:p>
        </p:txBody>
      </p:sp>
      <p:sp>
        <p:nvSpPr>
          <p:cNvPr id="22" name="Espace réservé pour une image  21">
            <a:extLst>
              <a:ext uri="{FF2B5EF4-FFF2-40B4-BE49-F238E27FC236}">
                <a16:creationId xmlns:a16="http://schemas.microsoft.com/office/drawing/2014/main" id="{C93C09C5-D91F-4A30-865A-D7B10A7D436B}"/>
              </a:ext>
            </a:extLst>
          </p:cNvPr>
          <p:cNvSpPr>
            <a:spLocks noGrp="1"/>
          </p:cNvSpPr>
          <p:nvPr>
            <p:ph type="pic" sz="quarter" idx="17" hasCustomPrompt="1"/>
          </p:nvPr>
        </p:nvSpPr>
        <p:spPr>
          <a:xfrm>
            <a:off x="9012241" y="2539794"/>
            <a:ext cx="2722562" cy="3490646"/>
          </a:xfrm>
          <a:custGeom>
            <a:avLst/>
            <a:gdLst>
              <a:gd name="connsiteX0" fmla="*/ 60894 w 2722562"/>
              <a:gd name="connsiteY0" fmla="*/ 0 h 3490646"/>
              <a:gd name="connsiteX1" fmla="*/ 2678360 w 2722562"/>
              <a:gd name="connsiteY1" fmla="*/ 0 h 3490646"/>
              <a:gd name="connsiteX2" fmla="*/ 2721419 w 2722562"/>
              <a:gd name="connsiteY2" fmla="*/ 17836 h 3490646"/>
              <a:gd name="connsiteX3" fmla="*/ 2722562 w 2722562"/>
              <a:gd name="connsiteY3" fmla="*/ 19532 h 3490646"/>
              <a:gd name="connsiteX4" fmla="*/ 2722562 w 2722562"/>
              <a:gd name="connsiteY4" fmla="*/ 3471115 h 3490646"/>
              <a:gd name="connsiteX5" fmla="*/ 2721419 w 2722562"/>
              <a:gd name="connsiteY5" fmla="*/ 3472811 h 3490646"/>
              <a:gd name="connsiteX6" fmla="*/ 2678360 w 2722562"/>
              <a:gd name="connsiteY6" fmla="*/ 3490646 h 3490646"/>
              <a:gd name="connsiteX7" fmla="*/ 60894 w 2722562"/>
              <a:gd name="connsiteY7" fmla="*/ 3490646 h 3490646"/>
              <a:gd name="connsiteX8" fmla="*/ 0 w 2722562"/>
              <a:gd name="connsiteY8" fmla="*/ 3429752 h 3490646"/>
              <a:gd name="connsiteX9" fmla="*/ 0 w 2722562"/>
              <a:gd name="connsiteY9" fmla="*/ 60894 h 3490646"/>
              <a:gd name="connsiteX10" fmla="*/ 60894 w 2722562"/>
              <a:gd name="connsiteY10" fmla="*/ 0 h 349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22562" h="3490646">
                <a:moveTo>
                  <a:pt x="60894" y="0"/>
                </a:moveTo>
                <a:lnTo>
                  <a:pt x="2678360" y="0"/>
                </a:lnTo>
                <a:cubicBezTo>
                  <a:pt x="2695175" y="0"/>
                  <a:pt x="2710399" y="6816"/>
                  <a:pt x="2721419" y="17836"/>
                </a:cubicBezTo>
                <a:lnTo>
                  <a:pt x="2722562" y="19532"/>
                </a:lnTo>
                <a:lnTo>
                  <a:pt x="2722562" y="3471115"/>
                </a:lnTo>
                <a:lnTo>
                  <a:pt x="2721419" y="3472811"/>
                </a:lnTo>
                <a:cubicBezTo>
                  <a:pt x="2710399" y="3483831"/>
                  <a:pt x="2695175" y="3490646"/>
                  <a:pt x="2678360" y="3490646"/>
                </a:cubicBezTo>
                <a:lnTo>
                  <a:pt x="60894" y="3490646"/>
                </a:lnTo>
                <a:cubicBezTo>
                  <a:pt x="27263" y="3490646"/>
                  <a:pt x="0" y="3463383"/>
                  <a:pt x="0" y="3429752"/>
                </a:cubicBezTo>
                <a:lnTo>
                  <a:pt x="0" y="60894"/>
                </a:lnTo>
                <a:cubicBezTo>
                  <a:pt x="0" y="27263"/>
                  <a:pt x="27263" y="0"/>
                  <a:pt x="60894" y="0"/>
                </a:cubicBezTo>
                <a:close/>
              </a:path>
            </a:pathLst>
          </a:custGeom>
          <a:effectLst>
            <a:outerShdw blurRad="152400" algn="ctr" rotWithShape="0">
              <a:schemeClr val="bg1">
                <a:lumMod val="75000"/>
                <a:alpha val="40000"/>
              </a:schemeClr>
            </a:outerShdw>
          </a:effectLst>
        </p:spPr>
        <p:txBody>
          <a:bodyPr wrap="square" anchor="ctr">
            <a:noAutofit/>
          </a:bodyPr>
          <a:lstStyle>
            <a:lvl1pPr algn="ctr">
              <a:defRPr>
                <a:solidFill>
                  <a:schemeClr val="tx1"/>
                </a:solidFill>
              </a:defRPr>
            </a:lvl1pPr>
          </a:lstStyle>
          <a:p>
            <a:r>
              <a:rPr lang="fr-FR"/>
              <a:t>Image</a:t>
            </a:r>
          </a:p>
        </p:txBody>
      </p:sp>
      <p:sp>
        <p:nvSpPr>
          <p:cNvPr id="17" name="Espace réservé pour une image  16">
            <a:extLst>
              <a:ext uri="{FF2B5EF4-FFF2-40B4-BE49-F238E27FC236}">
                <a16:creationId xmlns:a16="http://schemas.microsoft.com/office/drawing/2014/main" id="{DDB02C44-E009-4217-BF15-CA400E307770}"/>
              </a:ext>
            </a:extLst>
          </p:cNvPr>
          <p:cNvSpPr>
            <a:spLocks noGrp="1"/>
          </p:cNvSpPr>
          <p:nvPr>
            <p:ph type="pic" sz="quarter" idx="12" hasCustomPrompt="1"/>
          </p:nvPr>
        </p:nvSpPr>
        <p:spPr>
          <a:xfrm>
            <a:off x="9017440" y="446628"/>
            <a:ext cx="2717362" cy="1750472"/>
          </a:xfrm>
          <a:custGeom>
            <a:avLst/>
            <a:gdLst>
              <a:gd name="connsiteX0" fmla="*/ 38913 w 2717361"/>
              <a:gd name="connsiteY0" fmla="*/ 0 h 1750472"/>
              <a:gd name="connsiteX1" fmla="*/ 2695140 w 2717361"/>
              <a:gd name="connsiteY1" fmla="*/ 0 h 1750472"/>
              <a:gd name="connsiteX2" fmla="*/ 2717361 w 2717361"/>
              <a:gd name="connsiteY2" fmla="*/ 9204 h 1750472"/>
              <a:gd name="connsiteX3" fmla="*/ 2717361 w 2717361"/>
              <a:gd name="connsiteY3" fmla="*/ 1741268 h 1750472"/>
              <a:gd name="connsiteX4" fmla="*/ 2695140 w 2717361"/>
              <a:gd name="connsiteY4" fmla="*/ 1750472 h 1750472"/>
              <a:gd name="connsiteX5" fmla="*/ 38913 w 2717361"/>
              <a:gd name="connsiteY5" fmla="*/ 1750472 h 1750472"/>
              <a:gd name="connsiteX6" fmla="*/ 0 w 2717361"/>
              <a:gd name="connsiteY6" fmla="*/ 1711559 h 1750472"/>
              <a:gd name="connsiteX7" fmla="*/ 0 w 2717361"/>
              <a:gd name="connsiteY7" fmla="*/ 38913 h 1750472"/>
              <a:gd name="connsiteX8" fmla="*/ 38913 w 2717361"/>
              <a:gd name="connsiteY8" fmla="*/ 0 h 175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7361" h="1750472">
                <a:moveTo>
                  <a:pt x="38913" y="0"/>
                </a:moveTo>
                <a:lnTo>
                  <a:pt x="2695140" y="0"/>
                </a:lnTo>
                <a:lnTo>
                  <a:pt x="2717361" y="9204"/>
                </a:lnTo>
                <a:lnTo>
                  <a:pt x="2717361" y="1741268"/>
                </a:lnTo>
                <a:lnTo>
                  <a:pt x="2695140" y="1750472"/>
                </a:lnTo>
                <a:lnTo>
                  <a:pt x="38913" y="1750472"/>
                </a:lnTo>
                <a:cubicBezTo>
                  <a:pt x="17422" y="1750472"/>
                  <a:pt x="0" y="1733050"/>
                  <a:pt x="0" y="1711559"/>
                </a:cubicBezTo>
                <a:lnTo>
                  <a:pt x="0" y="38913"/>
                </a:lnTo>
                <a:cubicBezTo>
                  <a:pt x="0" y="17422"/>
                  <a:pt x="17422" y="0"/>
                  <a:pt x="38913" y="0"/>
                </a:cubicBezTo>
                <a:close/>
              </a:path>
            </a:pathLst>
          </a:custGeom>
          <a:effectLst>
            <a:outerShdw blurRad="152400" algn="ctr" rotWithShape="0">
              <a:schemeClr val="bg1">
                <a:lumMod val="75000"/>
                <a:alpha val="40000"/>
              </a:schemeClr>
            </a:outerShdw>
          </a:effectLst>
        </p:spPr>
        <p:txBody>
          <a:bodyPr wrap="square" anchor="ctr">
            <a:noAutofit/>
          </a:bodyPr>
          <a:lstStyle>
            <a:lvl1pPr algn="ctr">
              <a:defRPr>
                <a:solidFill>
                  <a:schemeClr val="tx1"/>
                </a:solidFill>
              </a:defRPr>
            </a:lvl1pPr>
          </a:lstStyle>
          <a:p>
            <a:r>
              <a:rPr lang="fr-FR"/>
              <a:t>Image</a:t>
            </a: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4" y="378562"/>
            <a:ext cx="3869346" cy="1218795"/>
          </a:xfrm>
        </p:spPr>
        <p:txBody>
          <a:bodyPr>
            <a:normAutofit/>
          </a:bodyPr>
          <a:lstStyle>
            <a:lvl1pPr>
              <a:defRPr/>
            </a:lvl1pPr>
          </a:lstStyle>
          <a:p>
            <a:r>
              <a:rPr lang="fr-FR"/>
              <a:t>Titre long </a:t>
            </a:r>
            <a:br>
              <a:rPr lang="fr-FR"/>
            </a:br>
            <a:r>
              <a:rPr lang="fr-FR"/>
              <a:t>de la diapositive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Espace réservé du texte 8">
            <a:extLst>
              <a:ext uri="{FF2B5EF4-FFF2-40B4-BE49-F238E27FC236}">
                <a16:creationId xmlns:a16="http://schemas.microsoft.com/office/drawing/2014/main" id="{6CB58EEB-1203-4D0B-A5EF-BC004C5230F5}"/>
              </a:ext>
            </a:extLst>
          </p:cNvPr>
          <p:cNvSpPr>
            <a:spLocks noGrp="1"/>
          </p:cNvSpPr>
          <p:nvPr>
            <p:ph type="body" sz="quarter" idx="16" hasCustomPrompt="1"/>
          </p:nvPr>
        </p:nvSpPr>
        <p:spPr>
          <a:xfrm>
            <a:off x="474052" y="1954446"/>
            <a:ext cx="3869346"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3" name="Espace réservé du pied de page 2">
            <a:extLst>
              <a:ext uri="{FF2B5EF4-FFF2-40B4-BE49-F238E27FC236}">
                <a16:creationId xmlns:a16="http://schemas.microsoft.com/office/drawing/2014/main" id="{A738ECDC-CC9F-4189-A27E-E27864C1E83B}"/>
              </a:ext>
            </a:extLst>
          </p:cNvPr>
          <p:cNvSpPr>
            <a:spLocks noGrp="1"/>
          </p:cNvSpPr>
          <p:nvPr>
            <p:ph type="ftr" sz="quarter" idx="19"/>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5" name="Espace réservé du numéro de diapositive 4">
            <a:extLst>
              <a:ext uri="{FF2B5EF4-FFF2-40B4-BE49-F238E27FC236}">
                <a16:creationId xmlns:a16="http://schemas.microsoft.com/office/drawing/2014/main" id="{8B82E0E2-228A-4012-88F1-9A44E016422D}"/>
              </a:ext>
            </a:extLst>
          </p:cNvPr>
          <p:cNvSpPr>
            <a:spLocks noGrp="1"/>
          </p:cNvSpPr>
          <p:nvPr>
            <p:ph type="sldNum" sz="quarter" idx="20"/>
          </p:nvPr>
        </p:nvSpPr>
        <p:spPr/>
        <p:txBody>
          <a:bodyPr/>
          <a:lstStyle/>
          <a:p>
            <a:fld id="{E4074C58-32D7-471B-8E65-879FBC7E4FD8}" type="slidenum">
              <a:rPr>
                <a:solidFill>
                  <a:prstClr val="white"/>
                </a:solidFill>
              </a:rPr>
              <a:pPr/>
              <a:t>‹N°›</a:t>
            </a:fld>
            <a:endParaRPr>
              <a:solidFill>
                <a:prstClr val="white"/>
              </a:solidFill>
            </a:endParaRPr>
          </a:p>
        </p:txBody>
      </p:sp>
      <p:sp>
        <p:nvSpPr>
          <p:cNvPr id="13" name="Espace réservé du contenu 13">
            <a:extLst>
              <a:ext uri="{FF2B5EF4-FFF2-40B4-BE49-F238E27FC236}">
                <a16:creationId xmlns:a16="http://schemas.microsoft.com/office/drawing/2014/main" id="{1F1FE3B4-BA95-4360-B258-50A555F6D2CA}"/>
              </a:ext>
            </a:extLst>
          </p:cNvPr>
          <p:cNvSpPr>
            <a:spLocks noGrp="1"/>
          </p:cNvSpPr>
          <p:nvPr>
            <p:ph sz="quarter" idx="21"/>
          </p:nvPr>
        </p:nvSpPr>
        <p:spPr>
          <a:xfrm>
            <a:off x="474052" y="2834566"/>
            <a:ext cx="5439600" cy="3106800"/>
          </a:xfrm>
          <a:prstGeom prst="roundRect">
            <a:avLst>
              <a:gd name="adj" fmla="val 2526"/>
            </a:avLst>
          </a:prstGeom>
          <a:solidFill>
            <a:schemeClr val="bg1"/>
          </a:solidFill>
          <a:effectLst>
            <a:outerShdw blurRad="152400" algn="ctr" rotWithShape="0">
              <a:schemeClr val="accent5"/>
            </a:outerShdw>
          </a:effectLst>
        </p:spPr>
        <p:txBody>
          <a:bodyPr wrap="square" lIns="288000" tIns="288000" rIns="288000" bIns="288000" anchor="ctr">
            <a:normAutofit/>
          </a:bodyPr>
          <a:lstStyle>
            <a:lvl1pPr rtl="0">
              <a:defRPr/>
            </a:lvl1pPr>
            <a:lvl2pPr rtl="0">
              <a:defRPr/>
            </a:lvl2pPr>
            <a:lvl3pPr rtl="0">
              <a:defRPr/>
            </a:lvl3pPr>
            <a:lvl4pPr rtl="0">
              <a:defRPr/>
            </a:lvl4pPr>
            <a:lvl5pPr rtl="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44886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re avec 2 contenus et 1 image">
    <p:spTree>
      <p:nvGrpSpPr>
        <p:cNvPr id="1" name=""/>
        <p:cNvGrpSpPr/>
        <p:nvPr/>
      </p:nvGrpSpPr>
      <p:grpSpPr>
        <a:xfrm>
          <a:off x="0" y="0"/>
          <a:ext cx="0" cy="0"/>
          <a:chOff x="0" y="0"/>
          <a:chExt cx="0" cy="0"/>
        </a:xfrm>
      </p:grpSpPr>
      <p:sp>
        <p:nvSpPr>
          <p:cNvPr id="19" name="Forme libre : forme 18">
            <a:extLst>
              <a:ext uri="{FF2B5EF4-FFF2-40B4-BE49-F238E27FC236}">
                <a16:creationId xmlns:a16="http://schemas.microsoft.com/office/drawing/2014/main" id="{6DB1DA74-20D2-407D-B606-DB1E8042C0A9}"/>
              </a:ext>
            </a:extLst>
          </p:cNvPr>
          <p:cNvSpPr/>
          <p:nvPr userDrawn="1"/>
        </p:nvSpPr>
        <p:spPr>
          <a:xfrm>
            <a:off x="0" y="-1"/>
            <a:ext cx="12192000" cy="6858000"/>
          </a:xfrm>
          <a:custGeom>
            <a:avLst/>
            <a:gdLst>
              <a:gd name="connsiteX0" fmla="*/ 0 w 12192000"/>
              <a:gd name="connsiteY0" fmla="*/ 0 h 6858000"/>
              <a:gd name="connsiteX1" fmla="*/ 5283200 w 12192000"/>
              <a:gd name="connsiteY1" fmla="*/ 0 h 6858000"/>
              <a:gd name="connsiteX2" fmla="*/ 5283200 w 12192000"/>
              <a:gd name="connsiteY2" fmla="*/ 3759850 h 6858000"/>
              <a:gd name="connsiteX3" fmla="*/ 12192000 w 12192000"/>
              <a:gd name="connsiteY3" fmla="*/ 3759850 h 6858000"/>
              <a:gd name="connsiteX4" fmla="*/ 12192000 w 12192000"/>
              <a:gd name="connsiteY4" fmla="*/ 6857999 h 6858000"/>
              <a:gd name="connsiteX5" fmla="*/ 5283200 w 12192000"/>
              <a:gd name="connsiteY5" fmla="*/ 6857999 h 6858000"/>
              <a:gd name="connsiteX6" fmla="*/ 5283200 w 12192000"/>
              <a:gd name="connsiteY6" fmla="*/ 6858000 h 6858000"/>
              <a:gd name="connsiteX7" fmla="*/ 0 w 12192000"/>
              <a:gd name="connsiteY7" fmla="*/ 6858000 h 6858000"/>
              <a:gd name="connsiteX8" fmla="*/ 0 w 12192000"/>
              <a:gd name="connsiteY8" fmla="*/ 6857999 h 6858000"/>
              <a:gd name="connsiteX9" fmla="*/ 0 w 12192000"/>
              <a:gd name="connsiteY9" fmla="*/ 37598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858000">
                <a:moveTo>
                  <a:pt x="0" y="0"/>
                </a:moveTo>
                <a:lnTo>
                  <a:pt x="5283200" y="0"/>
                </a:lnTo>
                <a:lnTo>
                  <a:pt x="5283200" y="3759850"/>
                </a:lnTo>
                <a:lnTo>
                  <a:pt x="12192000" y="3759850"/>
                </a:lnTo>
                <a:lnTo>
                  <a:pt x="12192000" y="6857999"/>
                </a:lnTo>
                <a:lnTo>
                  <a:pt x="5283200" y="6857999"/>
                </a:lnTo>
                <a:lnTo>
                  <a:pt x="5283200" y="6858000"/>
                </a:lnTo>
                <a:lnTo>
                  <a:pt x="0" y="6858000"/>
                </a:lnTo>
                <a:lnTo>
                  <a:pt x="0" y="6857999"/>
                </a:lnTo>
                <a:lnTo>
                  <a:pt x="0" y="375985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24" name="Espace réservé pour une image  23">
            <a:extLst>
              <a:ext uri="{FF2B5EF4-FFF2-40B4-BE49-F238E27FC236}">
                <a16:creationId xmlns:a16="http://schemas.microsoft.com/office/drawing/2014/main" id="{6442E635-7FF6-4162-A75B-65A20B85DF54}"/>
              </a:ext>
            </a:extLst>
          </p:cNvPr>
          <p:cNvSpPr>
            <a:spLocks noGrp="1"/>
          </p:cNvSpPr>
          <p:nvPr>
            <p:ph type="pic" sz="quarter" idx="18" hasCustomPrompt="1"/>
          </p:nvPr>
        </p:nvSpPr>
        <p:spPr>
          <a:xfrm>
            <a:off x="4943476" y="523867"/>
            <a:ext cx="3869346" cy="4930728"/>
          </a:xfrm>
          <a:custGeom>
            <a:avLst/>
            <a:gdLst>
              <a:gd name="connsiteX0" fmla="*/ 83762 w 3767954"/>
              <a:gd name="connsiteY0" fmla="*/ 0 h 4801524"/>
              <a:gd name="connsiteX1" fmla="*/ 3684192 w 3767954"/>
              <a:gd name="connsiteY1" fmla="*/ 0 h 4801524"/>
              <a:gd name="connsiteX2" fmla="*/ 3767954 w 3767954"/>
              <a:gd name="connsiteY2" fmla="*/ 83762 h 4801524"/>
              <a:gd name="connsiteX3" fmla="*/ 3767954 w 3767954"/>
              <a:gd name="connsiteY3" fmla="*/ 4717762 h 4801524"/>
              <a:gd name="connsiteX4" fmla="*/ 3684192 w 3767954"/>
              <a:gd name="connsiteY4" fmla="*/ 4801524 h 4801524"/>
              <a:gd name="connsiteX5" fmla="*/ 83762 w 3767954"/>
              <a:gd name="connsiteY5" fmla="*/ 4801524 h 4801524"/>
              <a:gd name="connsiteX6" fmla="*/ 0 w 3767954"/>
              <a:gd name="connsiteY6" fmla="*/ 4717762 h 4801524"/>
              <a:gd name="connsiteX7" fmla="*/ 0 w 3767954"/>
              <a:gd name="connsiteY7" fmla="*/ 83762 h 4801524"/>
              <a:gd name="connsiteX8" fmla="*/ 83762 w 3767954"/>
              <a:gd name="connsiteY8" fmla="*/ 0 h 4801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67954" h="4801524">
                <a:moveTo>
                  <a:pt x="83762" y="0"/>
                </a:moveTo>
                <a:lnTo>
                  <a:pt x="3684192" y="0"/>
                </a:lnTo>
                <a:cubicBezTo>
                  <a:pt x="3730452" y="0"/>
                  <a:pt x="3767954" y="37502"/>
                  <a:pt x="3767954" y="83762"/>
                </a:cubicBezTo>
                <a:lnTo>
                  <a:pt x="3767954" y="4717762"/>
                </a:lnTo>
                <a:cubicBezTo>
                  <a:pt x="3767954" y="4764022"/>
                  <a:pt x="3730452" y="4801524"/>
                  <a:pt x="3684192" y="4801524"/>
                </a:cubicBezTo>
                <a:lnTo>
                  <a:pt x="83762" y="4801524"/>
                </a:lnTo>
                <a:cubicBezTo>
                  <a:pt x="37502" y="4801524"/>
                  <a:pt x="0" y="4764022"/>
                  <a:pt x="0" y="4717762"/>
                </a:cubicBezTo>
                <a:lnTo>
                  <a:pt x="0" y="83762"/>
                </a:lnTo>
                <a:cubicBezTo>
                  <a:pt x="0" y="37502"/>
                  <a:pt x="37502" y="0"/>
                  <a:pt x="83762" y="0"/>
                </a:cubicBezTo>
                <a:close/>
              </a:path>
            </a:pathLst>
          </a:custGeom>
          <a:effectLst>
            <a:outerShdw blurRad="152400" algn="ctr" rotWithShape="0">
              <a:schemeClr val="bg1">
                <a:lumMod val="75000"/>
                <a:alpha val="40000"/>
              </a:schemeClr>
            </a:outerShdw>
          </a:effectLst>
        </p:spPr>
        <p:txBody>
          <a:bodyPr wrap="square" anchor="ctr">
            <a:noAutofit/>
          </a:bodyPr>
          <a:lstStyle>
            <a:lvl1pPr algn="ctr">
              <a:defRPr>
                <a:solidFill>
                  <a:schemeClr val="tx1"/>
                </a:solidFill>
              </a:defRPr>
            </a:lvl1pPr>
          </a:lstStyle>
          <a:p>
            <a:r>
              <a:rPr lang="fr-FR"/>
              <a:t>Image</a:t>
            </a: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4" y="378562"/>
            <a:ext cx="3869346" cy="1218795"/>
          </a:xfrm>
        </p:spPr>
        <p:txBody>
          <a:bodyPr>
            <a:normAutofit/>
          </a:bodyPr>
          <a:lstStyle>
            <a:lvl1pPr>
              <a:defRPr/>
            </a:lvl1pPr>
          </a:lstStyle>
          <a:p>
            <a:r>
              <a:rPr lang="fr-FR"/>
              <a:t>Titre long </a:t>
            </a:r>
            <a:br>
              <a:rPr lang="fr-FR"/>
            </a:br>
            <a:r>
              <a:rPr lang="fr-FR"/>
              <a:t>de la diapositive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Espace réservé du texte 8">
            <a:extLst>
              <a:ext uri="{FF2B5EF4-FFF2-40B4-BE49-F238E27FC236}">
                <a16:creationId xmlns:a16="http://schemas.microsoft.com/office/drawing/2014/main" id="{6CB58EEB-1203-4D0B-A5EF-BC004C5230F5}"/>
              </a:ext>
            </a:extLst>
          </p:cNvPr>
          <p:cNvSpPr>
            <a:spLocks noGrp="1"/>
          </p:cNvSpPr>
          <p:nvPr>
            <p:ph type="body" sz="quarter" idx="16" hasCustomPrompt="1"/>
          </p:nvPr>
        </p:nvSpPr>
        <p:spPr>
          <a:xfrm>
            <a:off x="474052" y="1954446"/>
            <a:ext cx="3869346"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5" name="Espace réservé du pied de page 4">
            <a:extLst>
              <a:ext uri="{FF2B5EF4-FFF2-40B4-BE49-F238E27FC236}">
                <a16:creationId xmlns:a16="http://schemas.microsoft.com/office/drawing/2014/main" id="{9E96A83B-440E-4785-B6C6-804DDC462382}"/>
              </a:ext>
            </a:extLst>
          </p:cNvPr>
          <p:cNvSpPr>
            <a:spLocks noGrp="1"/>
          </p:cNvSpPr>
          <p:nvPr>
            <p:ph type="ftr" sz="quarter" idx="20"/>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6" name="Espace réservé du numéro de diapositive 5">
            <a:extLst>
              <a:ext uri="{FF2B5EF4-FFF2-40B4-BE49-F238E27FC236}">
                <a16:creationId xmlns:a16="http://schemas.microsoft.com/office/drawing/2014/main" id="{9C2F606A-1264-411A-93D3-CEC5E6F851F4}"/>
              </a:ext>
            </a:extLst>
          </p:cNvPr>
          <p:cNvSpPr>
            <a:spLocks noGrp="1"/>
          </p:cNvSpPr>
          <p:nvPr>
            <p:ph type="sldNum" sz="quarter" idx="21"/>
          </p:nvPr>
        </p:nvSpPr>
        <p:spPr/>
        <p:txBody>
          <a:bodyPr/>
          <a:lstStyle/>
          <a:p>
            <a:fld id="{E4074C58-32D7-471B-8E65-879FBC7E4FD8}" type="slidenum">
              <a:rPr>
                <a:solidFill>
                  <a:prstClr val="white"/>
                </a:solidFill>
              </a:rPr>
              <a:pPr/>
              <a:t>‹N°›</a:t>
            </a:fld>
            <a:endParaRPr>
              <a:solidFill>
                <a:prstClr val="white"/>
              </a:solidFill>
            </a:endParaRPr>
          </a:p>
        </p:txBody>
      </p:sp>
      <p:sp>
        <p:nvSpPr>
          <p:cNvPr id="12" name="Espace réservé du contenu 13">
            <a:extLst>
              <a:ext uri="{FF2B5EF4-FFF2-40B4-BE49-F238E27FC236}">
                <a16:creationId xmlns:a16="http://schemas.microsoft.com/office/drawing/2014/main" id="{F287FCDD-5E05-4326-BAA2-323CFEB2D4A8}"/>
              </a:ext>
            </a:extLst>
          </p:cNvPr>
          <p:cNvSpPr>
            <a:spLocks noGrp="1" noChangeAspect="1"/>
          </p:cNvSpPr>
          <p:nvPr>
            <p:ph sz="quarter" idx="22"/>
          </p:nvPr>
        </p:nvSpPr>
        <p:spPr>
          <a:xfrm>
            <a:off x="474052" y="2834566"/>
            <a:ext cx="4107600" cy="3106800"/>
          </a:xfrm>
          <a:prstGeom prst="roundRect">
            <a:avLst>
              <a:gd name="adj" fmla="val 2526"/>
            </a:avLst>
          </a:prstGeom>
          <a:solidFill>
            <a:schemeClr val="bg1"/>
          </a:solidFill>
          <a:effectLst>
            <a:outerShdw blurRad="152400" algn="ctr" rotWithShape="0">
              <a:schemeClr val="accent5"/>
            </a:outerShdw>
          </a:effectLst>
        </p:spPr>
        <p:txBody>
          <a:bodyPr wrap="square" lIns="288000" tIns="288000" rIns="288000" bIns="288000" anchor="ctr">
            <a:normAutofit/>
          </a:bodyPr>
          <a:lstStyle>
            <a:lvl1pPr rtl="0">
              <a:defRPr/>
            </a:lvl1pPr>
            <a:lvl2pPr rtl="0">
              <a:defRPr/>
            </a:lvl2pPr>
            <a:lvl3pPr rtl="0">
              <a:defRPr/>
            </a:lvl3pPr>
            <a:lvl4pPr rtl="0">
              <a:defRPr/>
            </a:lvl4pPr>
            <a:lvl5pPr rtl="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3" name="Espace réservé du contenu 13">
            <a:extLst>
              <a:ext uri="{FF2B5EF4-FFF2-40B4-BE49-F238E27FC236}">
                <a16:creationId xmlns:a16="http://schemas.microsoft.com/office/drawing/2014/main" id="{AB9F8971-3BFC-47E8-9BC3-02990B139ED0}"/>
              </a:ext>
            </a:extLst>
          </p:cNvPr>
          <p:cNvSpPr>
            <a:spLocks noGrp="1" noChangeAspect="1"/>
          </p:cNvSpPr>
          <p:nvPr>
            <p:ph sz="quarter" idx="23"/>
          </p:nvPr>
        </p:nvSpPr>
        <p:spPr>
          <a:xfrm>
            <a:off x="7613293" y="2834566"/>
            <a:ext cx="4107600" cy="3106800"/>
          </a:xfrm>
          <a:prstGeom prst="roundRect">
            <a:avLst>
              <a:gd name="adj" fmla="val 2526"/>
            </a:avLst>
          </a:prstGeom>
          <a:solidFill>
            <a:schemeClr val="bg1"/>
          </a:solidFill>
          <a:effectLst>
            <a:outerShdw blurRad="152400" algn="ctr" rotWithShape="0">
              <a:schemeClr val="accent5"/>
            </a:outerShdw>
          </a:effectLst>
        </p:spPr>
        <p:txBody>
          <a:bodyPr wrap="square" lIns="288000" tIns="288000" rIns="288000" bIns="288000" anchor="ctr">
            <a:normAutofit/>
          </a:bodyPr>
          <a:lstStyle>
            <a:lvl1pPr rtl="0">
              <a:defRPr/>
            </a:lvl1pPr>
            <a:lvl2pPr rtl="0">
              <a:defRPr/>
            </a:lvl2pPr>
            <a:lvl3pPr rtl="0">
              <a:defRPr/>
            </a:lvl3pPr>
            <a:lvl4pPr rtl="0">
              <a:defRPr/>
            </a:lvl4pPr>
            <a:lvl5pPr rtl="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921012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hasCustomPrompt="1"/>
          </p:nvPr>
        </p:nvSpPr>
        <p:spPr>
          <a:xfrm>
            <a:off x="5376670" y="705114"/>
            <a:ext cx="6172412" cy="2403846"/>
          </a:xfrm>
        </p:spPr>
        <p:txBody>
          <a:bodyPr anchor="b"/>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6670" y="3749040"/>
            <a:ext cx="6172411" cy="2346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AB71B9-2624-4F21-93EE-35A78B1A0DAD}" type="datetime1">
              <a:rPr lang="en-US" smtClean="0"/>
              <a:t>1/30/2025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EF9944-A4F6-4C59-AEBD-678D6480B8EA}" type="slidenum">
              <a:rPr lang="en-US" dirty="0"/>
              <a:t>‹N°›</a:t>
            </a:fld>
            <a:endParaRPr lang="en-US"/>
          </a:p>
        </p:txBody>
      </p:sp>
      <p:sp>
        <p:nvSpPr>
          <p:cNvPr id="10" name="Rectangle 9">
            <a:extLst>
              <a:ext uri="{FF2B5EF4-FFF2-40B4-BE49-F238E27FC236}">
                <a16:creationId xmlns:a16="http://schemas.microsoft.com/office/drawing/2014/main" id="{5CE6B9B5-A5D1-4099-B52B-78F39AB0AFCB}"/>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1959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re avec 2 textes et focus">
    <p:spTree>
      <p:nvGrpSpPr>
        <p:cNvPr id="1" name=""/>
        <p:cNvGrpSpPr/>
        <p:nvPr/>
      </p:nvGrpSpPr>
      <p:grpSpPr>
        <a:xfrm>
          <a:off x="0" y="0"/>
          <a:ext cx="0" cy="0"/>
          <a:chOff x="0" y="0"/>
          <a:chExt cx="0" cy="0"/>
        </a:xfrm>
      </p:grpSpPr>
      <p:sp>
        <p:nvSpPr>
          <p:cNvPr id="21" name="Espace réservé du texte 22">
            <a:extLst>
              <a:ext uri="{FF2B5EF4-FFF2-40B4-BE49-F238E27FC236}">
                <a16:creationId xmlns:a16="http://schemas.microsoft.com/office/drawing/2014/main" id="{E3398448-57B6-4FD3-BEAA-B355003394DF}"/>
              </a:ext>
            </a:extLst>
          </p:cNvPr>
          <p:cNvSpPr>
            <a:spLocks noGrp="1"/>
          </p:cNvSpPr>
          <p:nvPr>
            <p:ph type="body" sz="quarter" idx="18"/>
          </p:nvPr>
        </p:nvSpPr>
        <p:spPr>
          <a:xfrm>
            <a:off x="5911849" y="483172"/>
            <a:ext cx="5810247" cy="1809899"/>
          </a:xfrm>
          <a:prstGeom prst="roundRect">
            <a:avLst>
              <a:gd name="adj" fmla="val 3097"/>
            </a:avLst>
          </a:prstGeom>
          <a:solidFill>
            <a:srgbClr val="EF1928"/>
          </a:solidFill>
          <a:effectLst>
            <a:outerShdw blurRad="152400" algn="ctr" rotWithShape="0">
              <a:schemeClr val="accent5"/>
            </a:outerShdw>
          </a:effectLst>
        </p:spPr>
        <p:txBody>
          <a:bodyPr lIns="216000" tIns="216000" rIns="216000" bIns="216000" anchor="ctr">
            <a:normAutofit/>
          </a:bodyPr>
          <a:lstStyle>
            <a:lvl1pPr>
              <a:spcAft>
                <a:spcPts val="400"/>
              </a:spcAft>
              <a:defRPr sz="1200" b="1" cap="none" baseline="0">
                <a:solidFill>
                  <a:schemeClr val="bg1"/>
                </a:solidFill>
              </a:defRPr>
            </a:lvl1pPr>
            <a:lvl2pPr>
              <a:spcAft>
                <a:spcPts val="400"/>
              </a:spcAft>
              <a:defRPr sz="1001">
                <a:solidFill>
                  <a:schemeClr val="bg1"/>
                </a:solidFill>
              </a:defRPr>
            </a:lvl2pPr>
            <a:lvl3pPr>
              <a:spcAft>
                <a:spcPts val="400"/>
              </a:spcAft>
              <a:defRPr sz="1001">
                <a:solidFill>
                  <a:schemeClr val="bg1"/>
                </a:solidFill>
              </a:defRPr>
            </a:lvl3pPr>
            <a:lvl4pPr marL="0" indent="0" algn="r">
              <a:spcAft>
                <a:spcPts val="400"/>
              </a:spcAft>
              <a:buNone/>
              <a:defRPr sz="1001" i="1" spc="0">
                <a:solidFill>
                  <a:schemeClr val="bg1"/>
                </a:solidFill>
              </a:defRPr>
            </a:lvl4pPr>
            <a:lvl5pPr marL="0" indent="0" algn="r">
              <a:buFont typeface="Arial" panose="020B0604020202020204" pitchFamily="34" charset="0"/>
              <a:buNone/>
              <a:defRPr kumimoji="0" lang="fr-FR" sz="1600"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5pPr>
            <a:lvl6pPr marL="188555" indent="0" algn="r">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6pPr>
            <a:lvl7pPr marL="0" indent="0" algn="r">
              <a:buFont typeface="Arial" panose="020B0604020202020204" pitchFamily="34" charset="0"/>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7pPr>
            <a:lvl8pPr>
              <a:defRPr kumimoji="0" lang="fr-FR" sz="1200"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8pPr>
            <a:lvl9pPr marL="0" indent="0" algn="r">
              <a:buFont typeface="Arial" panose="020B0604020202020204" pitchFamily="34" charset="0"/>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9" name="Forme libre : forme 8">
            <a:extLst>
              <a:ext uri="{FF2B5EF4-FFF2-40B4-BE49-F238E27FC236}">
                <a16:creationId xmlns:a16="http://schemas.microsoft.com/office/drawing/2014/main" id="{B11D96AA-A5B1-481B-91A8-5E18BB776146}"/>
              </a:ext>
            </a:extLst>
          </p:cNvPr>
          <p:cNvSpPr/>
          <p:nvPr userDrawn="1"/>
        </p:nvSpPr>
        <p:spPr>
          <a:xfrm>
            <a:off x="0" y="2825752"/>
            <a:ext cx="12192000" cy="4032249"/>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cxnSp>
        <p:nvCxnSpPr>
          <p:cNvPr id="28" name="Connecteur droit 27">
            <a:extLst>
              <a:ext uri="{FF2B5EF4-FFF2-40B4-BE49-F238E27FC236}">
                <a16:creationId xmlns:a16="http://schemas.microsoft.com/office/drawing/2014/main" id="{F79DD196-999A-49EE-88B8-BC05417A28EB}"/>
              </a:ext>
            </a:extLst>
          </p:cNvPr>
          <p:cNvCxnSpPr>
            <a:cxnSpLocks/>
          </p:cNvCxnSpPr>
          <p:nvPr userDrawn="1"/>
        </p:nvCxnSpPr>
        <p:spPr>
          <a:xfrm flipV="1">
            <a:off x="5911851" y="3362325"/>
            <a:ext cx="0" cy="2628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Espace réservé du texte 6">
            <a:extLst>
              <a:ext uri="{FF2B5EF4-FFF2-40B4-BE49-F238E27FC236}">
                <a16:creationId xmlns:a16="http://schemas.microsoft.com/office/drawing/2014/main" id="{07B9D7A1-27FE-4B63-955C-2ADCE4AEDB4A}"/>
              </a:ext>
            </a:extLst>
          </p:cNvPr>
          <p:cNvSpPr>
            <a:spLocks noGrp="1"/>
          </p:cNvSpPr>
          <p:nvPr>
            <p:ph type="body" sz="quarter" idx="13"/>
          </p:nvPr>
        </p:nvSpPr>
        <p:spPr>
          <a:xfrm>
            <a:off x="468814" y="3302139"/>
            <a:ext cx="4842962" cy="2697783"/>
          </a:xfrm>
        </p:spPr>
        <p:txBody>
          <a:bodyPr>
            <a:normAutofit/>
          </a:bodyPr>
          <a:lstStyle>
            <a:lvl1pPr>
              <a:defRPr sz="1801"/>
            </a:lvl1pPr>
            <a:lvl2pPr>
              <a:defRPr sz="1401"/>
            </a:lvl2pPr>
            <a:lvl3pPr>
              <a:defRPr sz="1401"/>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0" name="Espace réservé du texte 6">
            <a:extLst>
              <a:ext uri="{FF2B5EF4-FFF2-40B4-BE49-F238E27FC236}">
                <a16:creationId xmlns:a16="http://schemas.microsoft.com/office/drawing/2014/main" id="{9F195A8C-B7FD-4130-BFF5-88ABECEEDFD7}"/>
              </a:ext>
            </a:extLst>
          </p:cNvPr>
          <p:cNvSpPr>
            <a:spLocks noGrp="1"/>
          </p:cNvSpPr>
          <p:nvPr>
            <p:ph type="body" sz="quarter" idx="14"/>
          </p:nvPr>
        </p:nvSpPr>
        <p:spPr>
          <a:xfrm>
            <a:off x="6283324" y="3302139"/>
            <a:ext cx="4842962" cy="2697783"/>
          </a:xfrm>
        </p:spPr>
        <p:txBody>
          <a:bodyPr>
            <a:normAutofit/>
          </a:bodyPr>
          <a:lstStyle>
            <a:lvl1pPr>
              <a:defRPr sz="1801"/>
            </a:lvl1pPr>
            <a:lvl2pPr>
              <a:defRPr sz="1401"/>
            </a:lvl2pPr>
            <a:lvl3pPr>
              <a:defRPr sz="1401"/>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8">
            <a:extLst>
              <a:ext uri="{FF2B5EF4-FFF2-40B4-BE49-F238E27FC236}">
                <a16:creationId xmlns:a16="http://schemas.microsoft.com/office/drawing/2014/main" id="{56391850-6B43-48B2-B809-6DACA5666129}"/>
              </a:ext>
            </a:extLst>
          </p:cNvPr>
          <p:cNvSpPr>
            <a:spLocks noGrp="1"/>
          </p:cNvSpPr>
          <p:nvPr>
            <p:ph type="body" sz="quarter" idx="17" hasCustomPrompt="1"/>
          </p:nvPr>
        </p:nvSpPr>
        <p:spPr>
          <a:xfrm>
            <a:off x="474054" y="6200671"/>
            <a:ext cx="11146444" cy="124650"/>
          </a:xfrm>
        </p:spPr>
        <p:txBody>
          <a:bodyPr anchor="b">
            <a:spAutoFit/>
          </a:bodyPr>
          <a:lstStyle>
            <a:lvl1pPr marL="0" indent="0">
              <a:lnSpc>
                <a:spcPct val="90000"/>
              </a:lnSpc>
              <a:spcAft>
                <a:spcPts val="0"/>
              </a:spcAft>
              <a:buFont typeface="Arial" panose="020B0604020202020204" pitchFamily="34" charset="0"/>
              <a:buNone/>
              <a:defRPr lang="fr-FR" sz="900" i="1" kern="1200" cap="none" baseline="0" dirty="0">
                <a:solidFill>
                  <a:srgbClr val="B0ABA8"/>
                </a:solidFill>
                <a:latin typeface="Arial" panose="020B0604020202020204" pitchFamily="34" charset="0"/>
                <a:ea typeface="+mn-ea"/>
                <a:cs typeface="Arial" panose="020B0604020202020204" pitchFamily="34" charset="0"/>
              </a:defRPr>
            </a:lvl1pPr>
            <a:lvl2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2pPr>
            <a:lvl3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3pPr>
            <a:lvl4pPr marL="0" indent="0">
              <a:lnSpc>
                <a:spcPct val="90000"/>
              </a:lnSpc>
              <a:spcAft>
                <a:spcPts val="0"/>
              </a:spcAft>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4pPr>
            <a:lvl5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5pPr>
            <a:lvl6pPr marL="0" indent="0">
              <a:lnSpc>
                <a:spcPct val="90000"/>
              </a:lnSpc>
              <a:spcAft>
                <a:spcPts val="0"/>
              </a:spcAft>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6pPr>
            <a:lvl7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7pPr>
            <a:lvl8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8pPr>
            <a:lvl9pPr marL="0" indent="0">
              <a:lnSpc>
                <a:spcPct val="90000"/>
              </a:lnSpc>
              <a:spcAft>
                <a:spcPts val="0"/>
              </a:spcAft>
              <a:buFont typeface="Arial" panose="020B0604020202020204" pitchFamily="34" charset="0"/>
              <a:buNone/>
              <a:defRPr kumimoji="0" lang="fr-FR" sz="900" b="0" i="1" u="none" strike="noStrike" kern="1200" cap="none" spc="-41" normalizeH="0" baseline="0" dirty="0">
                <a:ln>
                  <a:noFill/>
                </a:ln>
                <a:solidFill>
                  <a:srgbClr val="B0ABA8"/>
                </a:solidFill>
                <a:effectLst/>
                <a:uLnTx/>
                <a:uFillTx/>
                <a:latin typeface="Arial" panose="020B0604020202020204" pitchFamily="34" charset="0"/>
                <a:ea typeface="+mn-ea"/>
                <a:cs typeface="Arial" panose="020B0604020202020204" pitchFamily="34" charset="0"/>
              </a:defRPr>
            </a:lvl9pPr>
          </a:lstStyle>
          <a:p>
            <a:pPr lvl="0"/>
            <a:r>
              <a:rPr lang="fr-FR"/>
              <a:t>*Sources :</a:t>
            </a:r>
          </a:p>
        </p:txBody>
      </p:sp>
      <p:sp>
        <p:nvSpPr>
          <p:cNvPr id="18" name="Titre 3">
            <a:extLst>
              <a:ext uri="{FF2B5EF4-FFF2-40B4-BE49-F238E27FC236}">
                <a16:creationId xmlns:a16="http://schemas.microsoft.com/office/drawing/2014/main" id="{CD53FD46-9FA7-453D-A780-A1E71CF379F2}"/>
              </a:ext>
            </a:extLst>
          </p:cNvPr>
          <p:cNvSpPr>
            <a:spLocks noGrp="1"/>
          </p:cNvSpPr>
          <p:nvPr>
            <p:ph type="title" hasCustomPrompt="1"/>
          </p:nvPr>
        </p:nvSpPr>
        <p:spPr>
          <a:xfrm>
            <a:off x="474056" y="378562"/>
            <a:ext cx="4469420" cy="1218795"/>
          </a:xfrm>
        </p:spPr>
        <p:txBody>
          <a:bodyPr>
            <a:normAutofit/>
          </a:bodyPr>
          <a:lstStyle>
            <a:lvl1pPr>
              <a:defRPr/>
            </a:lvl1pPr>
          </a:lstStyle>
          <a:p>
            <a:r>
              <a:rPr lang="fr-FR"/>
              <a:t>Titre long </a:t>
            </a:r>
            <a:br>
              <a:rPr lang="fr-FR"/>
            </a:br>
            <a:r>
              <a:rPr lang="fr-FR"/>
              <a:t>de la diapositive</a:t>
            </a:r>
          </a:p>
        </p:txBody>
      </p:sp>
      <p:cxnSp>
        <p:nvCxnSpPr>
          <p:cNvPr id="19" name="Connecteur droit 18">
            <a:extLst>
              <a:ext uri="{FF2B5EF4-FFF2-40B4-BE49-F238E27FC236}">
                <a16:creationId xmlns:a16="http://schemas.microsoft.com/office/drawing/2014/main" id="{783C8ECF-44A8-49B0-ACBC-5F86DD5BA4B2}"/>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Espace réservé du texte 8">
            <a:extLst>
              <a:ext uri="{FF2B5EF4-FFF2-40B4-BE49-F238E27FC236}">
                <a16:creationId xmlns:a16="http://schemas.microsoft.com/office/drawing/2014/main" id="{13E017B6-E2A4-47EB-B8DC-C49AE93E7BF0}"/>
              </a:ext>
            </a:extLst>
          </p:cNvPr>
          <p:cNvSpPr>
            <a:spLocks noGrp="1"/>
          </p:cNvSpPr>
          <p:nvPr>
            <p:ph type="body" sz="quarter" idx="16" hasCustomPrompt="1"/>
          </p:nvPr>
        </p:nvSpPr>
        <p:spPr>
          <a:xfrm>
            <a:off x="474053" y="1954446"/>
            <a:ext cx="4470905"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2" name="Espace réservé du pied de page 1">
            <a:extLst>
              <a:ext uri="{FF2B5EF4-FFF2-40B4-BE49-F238E27FC236}">
                <a16:creationId xmlns:a16="http://schemas.microsoft.com/office/drawing/2014/main" id="{8BB90533-E2D4-407B-BD4C-64824843170F}"/>
              </a:ext>
            </a:extLst>
          </p:cNvPr>
          <p:cNvSpPr>
            <a:spLocks noGrp="1"/>
          </p:cNvSpPr>
          <p:nvPr>
            <p:ph type="ftr" sz="quarter" idx="19"/>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05CBE9E3-9121-48A0-9962-B4391CB72E06}"/>
              </a:ext>
            </a:extLst>
          </p:cNvPr>
          <p:cNvSpPr>
            <a:spLocks noGrp="1"/>
          </p:cNvSpPr>
          <p:nvPr>
            <p:ph type="sldNum" sz="quarter" idx="20"/>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5645299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re avec 3 textes et focus">
    <p:spTree>
      <p:nvGrpSpPr>
        <p:cNvPr id="1" name=""/>
        <p:cNvGrpSpPr/>
        <p:nvPr/>
      </p:nvGrpSpPr>
      <p:grpSpPr>
        <a:xfrm>
          <a:off x="0" y="0"/>
          <a:ext cx="0" cy="0"/>
          <a:chOff x="0" y="0"/>
          <a:chExt cx="0" cy="0"/>
        </a:xfrm>
      </p:grpSpPr>
      <p:sp>
        <p:nvSpPr>
          <p:cNvPr id="21" name="Espace réservé du texte 22">
            <a:extLst>
              <a:ext uri="{FF2B5EF4-FFF2-40B4-BE49-F238E27FC236}">
                <a16:creationId xmlns:a16="http://schemas.microsoft.com/office/drawing/2014/main" id="{E3398448-57B6-4FD3-BEAA-B355003394DF}"/>
              </a:ext>
            </a:extLst>
          </p:cNvPr>
          <p:cNvSpPr>
            <a:spLocks noGrp="1"/>
          </p:cNvSpPr>
          <p:nvPr>
            <p:ph type="body" sz="quarter" idx="18"/>
          </p:nvPr>
        </p:nvSpPr>
        <p:spPr>
          <a:xfrm>
            <a:off x="5911849" y="483172"/>
            <a:ext cx="5810247" cy="1809899"/>
          </a:xfrm>
          <a:prstGeom prst="roundRect">
            <a:avLst>
              <a:gd name="adj" fmla="val 3097"/>
            </a:avLst>
          </a:prstGeom>
          <a:solidFill>
            <a:srgbClr val="EF1928"/>
          </a:solidFill>
          <a:effectLst>
            <a:outerShdw blurRad="152400" algn="ctr" rotWithShape="0">
              <a:schemeClr val="accent5"/>
            </a:outerShdw>
          </a:effectLst>
        </p:spPr>
        <p:txBody>
          <a:bodyPr lIns="216000" tIns="216000" rIns="216000" bIns="216000" anchor="ctr">
            <a:normAutofit/>
          </a:bodyPr>
          <a:lstStyle>
            <a:lvl1pPr>
              <a:spcAft>
                <a:spcPts val="400"/>
              </a:spcAft>
              <a:defRPr sz="1200" b="1" cap="none" baseline="0">
                <a:solidFill>
                  <a:schemeClr val="bg1"/>
                </a:solidFill>
              </a:defRPr>
            </a:lvl1pPr>
            <a:lvl2pPr>
              <a:spcAft>
                <a:spcPts val="400"/>
              </a:spcAft>
              <a:defRPr sz="1001">
                <a:solidFill>
                  <a:schemeClr val="bg1"/>
                </a:solidFill>
              </a:defRPr>
            </a:lvl2pPr>
            <a:lvl3pPr>
              <a:spcAft>
                <a:spcPts val="400"/>
              </a:spcAft>
              <a:defRPr sz="1001">
                <a:solidFill>
                  <a:schemeClr val="bg1"/>
                </a:solidFill>
              </a:defRPr>
            </a:lvl3pPr>
            <a:lvl4pPr marL="0" indent="0" algn="r">
              <a:spcAft>
                <a:spcPts val="400"/>
              </a:spcAft>
              <a:buNone/>
              <a:defRPr sz="1001" i="1" spc="0">
                <a:solidFill>
                  <a:schemeClr val="bg1"/>
                </a:solidFill>
              </a:defRPr>
            </a:lvl4pPr>
            <a:lvl5pPr marL="0" indent="0" algn="r">
              <a:buFont typeface="Arial" panose="020B0604020202020204" pitchFamily="34" charset="0"/>
              <a:buNone/>
              <a:defRPr kumimoji="0" lang="fr-FR" sz="1600"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5pPr>
            <a:lvl6pPr marL="188555" indent="0" algn="r">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6pPr>
            <a:lvl7pPr marL="0" indent="0" algn="r">
              <a:buFont typeface="Arial" panose="020B0604020202020204" pitchFamily="34" charset="0"/>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7pPr>
            <a:lvl8pPr>
              <a:defRPr kumimoji="0" lang="fr-FR" sz="1200"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8pPr>
            <a:lvl9pPr marL="0" indent="0" algn="r">
              <a:buFont typeface="Arial" panose="020B0604020202020204" pitchFamily="34" charset="0"/>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p:txBody>
      </p:sp>
      <p:sp>
        <p:nvSpPr>
          <p:cNvPr id="9" name="Forme libre : forme 8">
            <a:extLst>
              <a:ext uri="{FF2B5EF4-FFF2-40B4-BE49-F238E27FC236}">
                <a16:creationId xmlns:a16="http://schemas.microsoft.com/office/drawing/2014/main" id="{B11D96AA-A5B1-481B-91A8-5E18BB776146}"/>
              </a:ext>
            </a:extLst>
          </p:cNvPr>
          <p:cNvSpPr/>
          <p:nvPr userDrawn="1"/>
        </p:nvSpPr>
        <p:spPr>
          <a:xfrm>
            <a:off x="0" y="2825752"/>
            <a:ext cx="12192000" cy="4032249"/>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cxnSp>
        <p:nvCxnSpPr>
          <p:cNvPr id="28" name="Connecteur droit 27">
            <a:extLst>
              <a:ext uri="{FF2B5EF4-FFF2-40B4-BE49-F238E27FC236}">
                <a16:creationId xmlns:a16="http://schemas.microsoft.com/office/drawing/2014/main" id="{F79DD196-999A-49EE-88B8-BC05417A28EB}"/>
              </a:ext>
            </a:extLst>
          </p:cNvPr>
          <p:cNvCxnSpPr>
            <a:cxnSpLocks/>
          </p:cNvCxnSpPr>
          <p:nvPr userDrawn="1"/>
        </p:nvCxnSpPr>
        <p:spPr>
          <a:xfrm flipV="1">
            <a:off x="3967483" y="3362325"/>
            <a:ext cx="0" cy="2628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7" name="Espace réservé du texte 6">
            <a:extLst>
              <a:ext uri="{FF2B5EF4-FFF2-40B4-BE49-F238E27FC236}">
                <a16:creationId xmlns:a16="http://schemas.microsoft.com/office/drawing/2014/main" id="{07B9D7A1-27FE-4B63-955C-2ADCE4AEDB4A}"/>
              </a:ext>
            </a:extLst>
          </p:cNvPr>
          <p:cNvSpPr>
            <a:spLocks noGrp="1"/>
          </p:cNvSpPr>
          <p:nvPr>
            <p:ph type="body" sz="quarter" idx="13"/>
          </p:nvPr>
        </p:nvSpPr>
        <p:spPr>
          <a:xfrm>
            <a:off x="468815" y="3302139"/>
            <a:ext cx="3337200" cy="2697783"/>
          </a:xfrm>
        </p:spPr>
        <p:txBody>
          <a:bodyPr>
            <a:normAutofit/>
          </a:bodyPr>
          <a:lstStyle>
            <a:lvl1pPr>
              <a:defRPr sz="1801"/>
            </a:lvl1pPr>
            <a:lvl2pPr>
              <a:defRPr sz="1401"/>
            </a:lvl2pPr>
            <a:lvl3pPr>
              <a:defRPr sz="1401"/>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36" name="Espace réservé du texte 8">
            <a:extLst>
              <a:ext uri="{FF2B5EF4-FFF2-40B4-BE49-F238E27FC236}">
                <a16:creationId xmlns:a16="http://schemas.microsoft.com/office/drawing/2014/main" id="{56391850-6B43-48B2-B809-6DACA5666129}"/>
              </a:ext>
            </a:extLst>
          </p:cNvPr>
          <p:cNvSpPr>
            <a:spLocks noGrp="1"/>
          </p:cNvSpPr>
          <p:nvPr>
            <p:ph type="body" sz="quarter" idx="17" hasCustomPrompt="1"/>
          </p:nvPr>
        </p:nvSpPr>
        <p:spPr>
          <a:xfrm>
            <a:off x="474054" y="6200671"/>
            <a:ext cx="11146444" cy="124650"/>
          </a:xfrm>
        </p:spPr>
        <p:txBody>
          <a:bodyPr anchor="b">
            <a:spAutoFit/>
          </a:bodyPr>
          <a:lstStyle>
            <a:lvl1pPr marL="0" indent="0">
              <a:lnSpc>
                <a:spcPct val="90000"/>
              </a:lnSpc>
              <a:spcAft>
                <a:spcPts val="0"/>
              </a:spcAft>
              <a:buFont typeface="Arial" panose="020B0604020202020204" pitchFamily="34" charset="0"/>
              <a:buNone/>
              <a:defRPr lang="fr-FR" sz="900" i="1" kern="1200" cap="none" baseline="0" dirty="0">
                <a:solidFill>
                  <a:srgbClr val="B0ABA8"/>
                </a:solidFill>
                <a:latin typeface="Arial" panose="020B0604020202020204" pitchFamily="34" charset="0"/>
                <a:ea typeface="+mn-ea"/>
                <a:cs typeface="Arial" panose="020B0604020202020204" pitchFamily="34" charset="0"/>
              </a:defRPr>
            </a:lvl1pPr>
            <a:lvl2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2pPr>
            <a:lvl3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3pPr>
            <a:lvl4pPr marL="0" indent="0">
              <a:lnSpc>
                <a:spcPct val="90000"/>
              </a:lnSpc>
              <a:spcAft>
                <a:spcPts val="0"/>
              </a:spcAft>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4pPr>
            <a:lvl5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5pPr>
            <a:lvl6pPr marL="0" indent="0">
              <a:lnSpc>
                <a:spcPct val="90000"/>
              </a:lnSpc>
              <a:spcAft>
                <a:spcPts val="0"/>
              </a:spcAft>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6pPr>
            <a:lvl7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7pPr>
            <a:lvl8pPr marL="0" indent="0">
              <a:lnSpc>
                <a:spcPct val="90000"/>
              </a:lnSpc>
              <a:spcAft>
                <a:spcPts val="0"/>
              </a:spcAft>
              <a:buFont typeface="Arial" panose="020B0604020202020204" pitchFamily="34" charset="0"/>
              <a:buNone/>
              <a:defRPr kumimoji="0" lang="fr-FR" sz="900" b="0" i="1" u="none" strike="noStrike" kern="1200" cap="none" spc="-41" normalizeH="0" baseline="0" dirty="0" smtClean="0">
                <a:ln>
                  <a:noFill/>
                </a:ln>
                <a:solidFill>
                  <a:srgbClr val="B0ABA8"/>
                </a:solidFill>
                <a:effectLst/>
                <a:uLnTx/>
                <a:uFillTx/>
                <a:latin typeface="Arial" panose="020B0604020202020204" pitchFamily="34" charset="0"/>
                <a:ea typeface="+mn-ea"/>
                <a:cs typeface="Arial" panose="020B0604020202020204" pitchFamily="34" charset="0"/>
              </a:defRPr>
            </a:lvl8pPr>
            <a:lvl9pPr marL="0" indent="0">
              <a:lnSpc>
                <a:spcPct val="90000"/>
              </a:lnSpc>
              <a:spcAft>
                <a:spcPts val="0"/>
              </a:spcAft>
              <a:buFont typeface="Arial" panose="020B0604020202020204" pitchFamily="34" charset="0"/>
              <a:buNone/>
              <a:defRPr kumimoji="0" lang="fr-FR" sz="900" b="0" i="1" u="none" strike="noStrike" kern="1200" cap="none" spc="-41" normalizeH="0" baseline="0" dirty="0">
                <a:ln>
                  <a:noFill/>
                </a:ln>
                <a:solidFill>
                  <a:srgbClr val="B0ABA8"/>
                </a:solidFill>
                <a:effectLst/>
                <a:uLnTx/>
                <a:uFillTx/>
                <a:latin typeface="Arial" panose="020B0604020202020204" pitchFamily="34" charset="0"/>
                <a:ea typeface="+mn-ea"/>
                <a:cs typeface="Arial" panose="020B0604020202020204" pitchFamily="34" charset="0"/>
              </a:defRPr>
            </a:lvl9pPr>
          </a:lstStyle>
          <a:p>
            <a:pPr lvl="0"/>
            <a:r>
              <a:rPr lang="fr-FR"/>
              <a:t>*Sources :</a:t>
            </a:r>
          </a:p>
        </p:txBody>
      </p:sp>
      <p:sp>
        <p:nvSpPr>
          <p:cNvPr id="18" name="Titre 3">
            <a:extLst>
              <a:ext uri="{FF2B5EF4-FFF2-40B4-BE49-F238E27FC236}">
                <a16:creationId xmlns:a16="http://schemas.microsoft.com/office/drawing/2014/main" id="{CD53FD46-9FA7-453D-A780-A1E71CF379F2}"/>
              </a:ext>
            </a:extLst>
          </p:cNvPr>
          <p:cNvSpPr>
            <a:spLocks noGrp="1"/>
          </p:cNvSpPr>
          <p:nvPr>
            <p:ph type="title" hasCustomPrompt="1"/>
          </p:nvPr>
        </p:nvSpPr>
        <p:spPr>
          <a:xfrm>
            <a:off x="474056" y="378562"/>
            <a:ext cx="4469420" cy="1218795"/>
          </a:xfrm>
        </p:spPr>
        <p:txBody>
          <a:bodyPr>
            <a:normAutofit/>
          </a:bodyPr>
          <a:lstStyle>
            <a:lvl1pPr>
              <a:defRPr/>
            </a:lvl1pPr>
          </a:lstStyle>
          <a:p>
            <a:r>
              <a:rPr lang="fr-FR"/>
              <a:t>Titre long </a:t>
            </a:r>
            <a:br>
              <a:rPr lang="fr-FR"/>
            </a:br>
            <a:r>
              <a:rPr lang="fr-FR"/>
              <a:t>de la diapositive</a:t>
            </a:r>
          </a:p>
        </p:txBody>
      </p:sp>
      <p:cxnSp>
        <p:nvCxnSpPr>
          <p:cNvPr id="19" name="Connecteur droit 18">
            <a:extLst>
              <a:ext uri="{FF2B5EF4-FFF2-40B4-BE49-F238E27FC236}">
                <a16:creationId xmlns:a16="http://schemas.microsoft.com/office/drawing/2014/main" id="{783C8ECF-44A8-49B0-ACBC-5F86DD5BA4B2}"/>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Espace réservé du texte 8">
            <a:extLst>
              <a:ext uri="{FF2B5EF4-FFF2-40B4-BE49-F238E27FC236}">
                <a16:creationId xmlns:a16="http://schemas.microsoft.com/office/drawing/2014/main" id="{13E017B6-E2A4-47EB-B8DC-C49AE93E7BF0}"/>
              </a:ext>
            </a:extLst>
          </p:cNvPr>
          <p:cNvSpPr>
            <a:spLocks noGrp="1"/>
          </p:cNvSpPr>
          <p:nvPr>
            <p:ph type="body" sz="quarter" idx="16" hasCustomPrompt="1"/>
          </p:nvPr>
        </p:nvSpPr>
        <p:spPr>
          <a:xfrm>
            <a:off x="474053" y="1954446"/>
            <a:ext cx="4470905"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17" name="Espace réservé du texte 6">
            <a:extLst>
              <a:ext uri="{FF2B5EF4-FFF2-40B4-BE49-F238E27FC236}">
                <a16:creationId xmlns:a16="http://schemas.microsoft.com/office/drawing/2014/main" id="{150506F1-453E-4596-BA56-3A5917C853E9}"/>
              </a:ext>
            </a:extLst>
          </p:cNvPr>
          <p:cNvSpPr>
            <a:spLocks noGrp="1"/>
          </p:cNvSpPr>
          <p:nvPr>
            <p:ph type="body" sz="quarter" idx="20"/>
          </p:nvPr>
        </p:nvSpPr>
        <p:spPr>
          <a:xfrm>
            <a:off x="7789087" y="3302139"/>
            <a:ext cx="3337200" cy="2697783"/>
          </a:xfrm>
        </p:spPr>
        <p:txBody>
          <a:bodyPr>
            <a:normAutofit/>
          </a:bodyPr>
          <a:lstStyle>
            <a:lvl1pPr>
              <a:defRPr sz="1801"/>
            </a:lvl1pPr>
            <a:lvl2pPr>
              <a:defRPr sz="1401"/>
            </a:lvl2pPr>
            <a:lvl3pPr>
              <a:defRPr sz="1401"/>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23" name="Espace réservé du texte 6">
            <a:extLst>
              <a:ext uri="{FF2B5EF4-FFF2-40B4-BE49-F238E27FC236}">
                <a16:creationId xmlns:a16="http://schemas.microsoft.com/office/drawing/2014/main" id="{46E90F1B-C276-4312-817F-B4F0FA17E306}"/>
              </a:ext>
            </a:extLst>
          </p:cNvPr>
          <p:cNvSpPr>
            <a:spLocks noGrp="1"/>
          </p:cNvSpPr>
          <p:nvPr>
            <p:ph type="body" sz="quarter" idx="21"/>
          </p:nvPr>
        </p:nvSpPr>
        <p:spPr>
          <a:xfrm>
            <a:off x="4128950" y="3302139"/>
            <a:ext cx="3337200" cy="2697783"/>
          </a:xfrm>
        </p:spPr>
        <p:txBody>
          <a:bodyPr>
            <a:normAutofit/>
          </a:bodyPr>
          <a:lstStyle>
            <a:lvl1pPr>
              <a:defRPr sz="1801"/>
            </a:lvl1pPr>
            <a:lvl2pPr>
              <a:defRPr sz="1401"/>
            </a:lvl2pPr>
            <a:lvl3pPr>
              <a:defRPr sz="1401"/>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cxnSp>
        <p:nvCxnSpPr>
          <p:cNvPr id="24" name="Connecteur droit 23">
            <a:extLst>
              <a:ext uri="{FF2B5EF4-FFF2-40B4-BE49-F238E27FC236}">
                <a16:creationId xmlns:a16="http://schemas.microsoft.com/office/drawing/2014/main" id="{8429FECB-E579-4479-8012-D03441C2BD85}"/>
              </a:ext>
            </a:extLst>
          </p:cNvPr>
          <p:cNvCxnSpPr>
            <a:cxnSpLocks/>
          </p:cNvCxnSpPr>
          <p:nvPr userDrawn="1"/>
        </p:nvCxnSpPr>
        <p:spPr>
          <a:xfrm flipV="1">
            <a:off x="7627618" y="3362325"/>
            <a:ext cx="0" cy="262890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Espace réservé du pied de page 1">
            <a:extLst>
              <a:ext uri="{FF2B5EF4-FFF2-40B4-BE49-F238E27FC236}">
                <a16:creationId xmlns:a16="http://schemas.microsoft.com/office/drawing/2014/main" id="{B7E718D3-6E8D-46EF-89AF-7ED4D5551E7D}"/>
              </a:ext>
            </a:extLst>
          </p:cNvPr>
          <p:cNvSpPr>
            <a:spLocks noGrp="1"/>
          </p:cNvSpPr>
          <p:nvPr>
            <p:ph type="ftr" sz="quarter" idx="22"/>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8795DF67-341D-41A8-9ACF-B725EB9F6199}"/>
              </a:ext>
            </a:extLst>
          </p:cNvPr>
          <p:cNvSpPr>
            <a:spLocks noGrp="1"/>
          </p:cNvSpPr>
          <p:nvPr>
            <p:ph type="sldNum" sz="quarter" idx="23"/>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0078826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re avec 4 textes et 1 image ">
    <p:spTree>
      <p:nvGrpSpPr>
        <p:cNvPr id="1" name=""/>
        <p:cNvGrpSpPr/>
        <p:nvPr/>
      </p:nvGrpSpPr>
      <p:grpSpPr>
        <a:xfrm>
          <a:off x="0" y="0"/>
          <a:ext cx="0" cy="0"/>
          <a:chOff x="0" y="0"/>
          <a:chExt cx="0" cy="0"/>
        </a:xfrm>
      </p:grpSpPr>
      <p:sp>
        <p:nvSpPr>
          <p:cNvPr id="55" name="Espace réservé pour une image  54">
            <a:extLst>
              <a:ext uri="{FF2B5EF4-FFF2-40B4-BE49-F238E27FC236}">
                <a16:creationId xmlns:a16="http://schemas.microsoft.com/office/drawing/2014/main" id="{A5A4D648-9773-438E-9443-BD346121CCED}"/>
              </a:ext>
            </a:extLst>
          </p:cNvPr>
          <p:cNvSpPr>
            <a:spLocks noGrp="1"/>
          </p:cNvSpPr>
          <p:nvPr>
            <p:ph type="pic" sz="quarter" idx="18" hasCustomPrompt="1"/>
          </p:nvPr>
        </p:nvSpPr>
        <p:spPr>
          <a:xfrm>
            <a:off x="6283988" y="5"/>
            <a:ext cx="5908014" cy="2825751"/>
          </a:xfrm>
          <a:custGeom>
            <a:avLst/>
            <a:gdLst>
              <a:gd name="connsiteX0" fmla="*/ 0 w 5927726"/>
              <a:gd name="connsiteY0" fmla="*/ 0 h 2825751"/>
              <a:gd name="connsiteX1" fmla="*/ 5927726 w 5927726"/>
              <a:gd name="connsiteY1" fmla="*/ 0 h 2825751"/>
              <a:gd name="connsiteX2" fmla="*/ 5927726 w 5927726"/>
              <a:gd name="connsiteY2" fmla="*/ 2825751 h 2825751"/>
              <a:gd name="connsiteX3" fmla="*/ 0 w 5927726"/>
              <a:gd name="connsiteY3" fmla="*/ 2825751 h 2825751"/>
            </a:gdLst>
            <a:ahLst/>
            <a:cxnLst>
              <a:cxn ang="0">
                <a:pos x="connsiteX0" y="connsiteY0"/>
              </a:cxn>
              <a:cxn ang="0">
                <a:pos x="connsiteX1" y="connsiteY1"/>
              </a:cxn>
              <a:cxn ang="0">
                <a:pos x="connsiteX2" y="connsiteY2"/>
              </a:cxn>
              <a:cxn ang="0">
                <a:pos x="connsiteX3" y="connsiteY3"/>
              </a:cxn>
            </a:cxnLst>
            <a:rect l="l" t="t" r="r" b="b"/>
            <a:pathLst>
              <a:path w="5927726" h="2825751">
                <a:moveTo>
                  <a:pt x="0" y="0"/>
                </a:moveTo>
                <a:lnTo>
                  <a:pt x="5927726" y="0"/>
                </a:lnTo>
                <a:lnTo>
                  <a:pt x="5927726" y="2825751"/>
                </a:lnTo>
                <a:lnTo>
                  <a:pt x="0" y="2825751"/>
                </a:lnTo>
                <a:close/>
              </a:path>
            </a:pathLst>
          </a:custGeom>
          <a:effectLst/>
        </p:spPr>
        <p:txBody>
          <a:bodyPr wrap="square" anchor="ctr">
            <a:noAutofit/>
          </a:bodyPr>
          <a:lstStyle>
            <a:lvl1pPr algn="ctr">
              <a:defRPr>
                <a:solidFill>
                  <a:schemeClr val="tx1"/>
                </a:solidFill>
              </a:defRPr>
            </a:lvl1pPr>
          </a:lstStyle>
          <a:p>
            <a:r>
              <a:rPr lang="fr-FR"/>
              <a:t>Image</a:t>
            </a:r>
          </a:p>
        </p:txBody>
      </p:sp>
      <p:sp>
        <p:nvSpPr>
          <p:cNvPr id="12" name="Forme libre : forme 11">
            <a:extLst>
              <a:ext uri="{FF2B5EF4-FFF2-40B4-BE49-F238E27FC236}">
                <a16:creationId xmlns:a16="http://schemas.microsoft.com/office/drawing/2014/main" id="{F0247381-F95B-40C5-A93D-1B3F23DD3DDE}"/>
              </a:ext>
            </a:extLst>
          </p:cNvPr>
          <p:cNvSpPr/>
          <p:nvPr userDrawn="1"/>
        </p:nvSpPr>
        <p:spPr>
          <a:xfrm>
            <a:off x="0" y="2825752"/>
            <a:ext cx="12192000" cy="4032248"/>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58" name="Espace réservé du texte 6">
            <a:extLst>
              <a:ext uri="{FF2B5EF4-FFF2-40B4-BE49-F238E27FC236}">
                <a16:creationId xmlns:a16="http://schemas.microsoft.com/office/drawing/2014/main" id="{CA0AE1CB-C5DD-4E78-BCF6-3AFB0A4B39BC}"/>
              </a:ext>
            </a:extLst>
          </p:cNvPr>
          <p:cNvSpPr>
            <a:spLocks noGrp="1"/>
          </p:cNvSpPr>
          <p:nvPr>
            <p:ph type="body" sz="quarter" idx="20"/>
          </p:nvPr>
        </p:nvSpPr>
        <p:spPr>
          <a:xfrm>
            <a:off x="3376402" y="3901570"/>
            <a:ext cx="2304532" cy="238493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9" name="Espace réservé du texte 6">
            <a:extLst>
              <a:ext uri="{FF2B5EF4-FFF2-40B4-BE49-F238E27FC236}">
                <a16:creationId xmlns:a16="http://schemas.microsoft.com/office/drawing/2014/main" id="{CA2DC941-986E-46C2-8A02-85130D88A049}"/>
              </a:ext>
            </a:extLst>
          </p:cNvPr>
          <p:cNvSpPr>
            <a:spLocks noGrp="1"/>
          </p:cNvSpPr>
          <p:nvPr>
            <p:ph type="body" sz="quarter" idx="21"/>
          </p:nvPr>
        </p:nvSpPr>
        <p:spPr>
          <a:xfrm>
            <a:off x="6283988" y="3901570"/>
            <a:ext cx="2304532" cy="238493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0" name="Espace réservé du texte 6">
            <a:extLst>
              <a:ext uri="{FF2B5EF4-FFF2-40B4-BE49-F238E27FC236}">
                <a16:creationId xmlns:a16="http://schemas.microsoft.com/office/drawing/2014/main" id="{906B1D02-038B-485A-B736-DDD0458FD1A5}"/>
              </a:ext>
            </a:extLst>
          </p:cNvPr>
          <p:cNvSpPr>
            <a:spLocks noGrp="1"/>
          </p:cNvSpPr>
          <p:nvPr>
            <p:ph type="body" sz="quarter" idx="22"/>
          </p:nvPr>
        </p:nvSpPr>
        <p:spPr>
          <a:xfrm>
            <a:off x="9191578" y="3901570"/>
            <a:ext cx="2304532" cy="238493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7" name="Espace réservé du texte 6">
            <a:extLst>
              <a:ext uri="{FF2B5EF4-FFF2-40B4-BE49-F238E27FC236}">
                <a16:creationId xmlns:a16="http://schemas.microsoft.com/office/drawing/2014/main" id="{FD812D6B-7C00-4DB9-AFDE-9D81EA3E3773}"/>
              </a:ext>
            </a:extLst>
          </p:cNvPr>
          <p:cNvSpPr>
            <a:spLocks noGrp="1"/>
          </p:cNvSpPr>
          <p:nvPr>
            <p:ph type="body" sz="quarter" idx="19"/>
          </p:nvPr>
        </p:nvSpPr>
        <p:spPr>
          <a:xfrm>
            <a:off x="468817" y="3901570"/>
            <a:ext cx="2304532" cy="238493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4" y="378562"/>
            <a:ext cx="3869346" cy="1218795"/>
          </a:xfrm>
        </p:spPr>
        <p:txBody>
          <a:bodyPr>
            <a:normAutofit/>
          </a:bodyPr>
          <a:lstStyle>
            <a:lvl1pPr>
              <a:defRPr/>
            </a:lvl1pPr>
          </a:lstStyle>
          <a:p>
            <a:r>
              <a:rPr lang="fr-FR"/>
              <a:t>Titre long </a:t>
            </a:r>
            <a:br>
              <a:rPr lang="fr-FR"/>
            </a:br>
            <a:r>
              <a:rPr lang="fr-FR"/>
              <a:t>de la diapositive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Espace réservé du texte 8">
            <a:extLst>
              <a:ext uri="{FF2B5EF4-FFF2-40B4-BE49-F238E27FC236}">
                <a16:creationId xmlns:a16="http://schemas.microsoft.com/office/drawing/2014/main" id="{6CB58EEB-1203-4D0B-A5EF-BC004C5230F5}"/>
              </a:ext>
            </a:extLst>
          </p:cNvPr>
          <p:cNvSpPr>
            <a:spLocks noGrp="1"/>
          </p:cNvSpPr>
          <p:nvPr>
            <p:ph type="body" sz="quarter" idx="16" hasCustomPrompt="1"/>
          </p:nvPr>
        </p:nvSpPr>
        <p:spPr>
          <a:xfrm>
            <a:off x="474052" y="1954446"/>
            <a:ext cx="3869346"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cxnSp>
        <p:nvCxnSpPr>
          <p:cNvPr id="56" name="Connecteur droit 55">
            <a:extLst>
              <a:ext uri="{FF2B5EF4-FFF2-40B4-BE49-F238E27FC236}">
                <a16:creationId xmlns:a16="http://schemas.microsoft.com/office/drawing/2014/main" id="{EED32C97-0F23-4A7B-88A7-6B78E8A809CA}"/>
              </a:ext>
            </a:extLst>
          </p:cNvPr>
          <p:cNvCxnSpPr>
            <a:cxnSpLocks/>
          </p:cNvCxnSpPr>
          <p:nvPr userDrawn="1"/>
        </p:nvCxnSpPr>
        <p:spPr>
          <a:xfrm flipV="1">
            <a:off x="5911851" y="3901570"/>
            <a:ext cx="0" cy="242731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 name="Connecteur droit 60">
            <a:extLst>
              <a:ext uri="{FF2B5EF4-FFF2-40B4-BE49-F238E27FC236}">
                <a16:creationId xmlns:a16="http://schemas.microsoft.com/office/drawing/2014/main" id="{271E9D98-06B5-48AB-B531-AA25138CC41F}"/>
              </a:ext>
            </a:extLst>
          </p:cNvPr>
          <p:cNvCxnSpPr>
            <a:cxnSpLocks/>
          </p:cNvCxnSpPr>
          <p:nvPr userDrawn="1"/>
        </p:nvCxnSpPr>
        <p:spPr>
          <a:xfrm flipV="1">
            <a:off x="3014537" y="3901570"/>
            <a:ext cx="0" cy="242731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2" name="Connecteur droit 61">
            <a:extLst>
              <a:ext uri="{FF2B5EF4-FFF2-40B4-BE49-F238E27FC236}">
                <a16:creationId xmlns:a16="http://schemas.microsoft.com/office/drawing/2014/main" id="{7CCBA543-3CC0-4545-817E-0C855491174F}"/>
              </a:ext>
            </a:extLst>
          </p:cNvPr>
          <p:cNvCxnSpPr>
            <a:cxnSpLocks/>
          </p:cNvCxnSpPr>
          <p:nvPr userDrawn="1"/>
        </p:nvCxnSpPr>
        <p:spPr>
          <a:xfrm flipV="1">
            <a:off x="8819436" y="3901570"/>
            <a:ext cx="0" cy="242731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 name="Espace réservé du pied de page 2">
            <a:extLst>
              <a:ext uri="{FF2B5EF4-FFF2-40B4-BE49-F238E27FC236}">
                <a16:creationId xmlns:a16="http://schemas.microsoft.com/office/drawing/2014/main" id="{3F760068-F10B-408F-9D49-651739BF4A7F}"/>
              </a:ext>
            </a:extLst>
          </p:cNvPr>
          <p:cNvSpPr>
            <a:spLocks noGrp="1"/>
          </p:cNvSpPr>
          <p:nvPr>
            <p:ph type="ftr" sz="quarter" idx="23"/>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5" name="Espace réservé du numéro de diapositive 4">
            <a:extLst>
              <a:ext uri="{FF2B5EF4-FFF2-40B4-BE49-F238E27FC236}">
                <a16:creationId xmlns:a16="http://schemas.microsoft.com/office/drawing/2014/main" id="{213CBFBD-DDB9-4710-A961-CE09B7C9823C}"/>
              </a:ext>
            </a:extLst>
          </p:cNvPr>
          <p:cNvSpPr>
            <a:spLocks noGrp="1"/>
          </p:cNvSpPr>
          <p:nvPr>
            <p:ph type="sldNum" sz="quarter" idx="24"/>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61240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iffres clefs avec image">
    <p:spTree>
      <p:nvGrpSpPr>
        <p:cNvPr id="1" name=""/>
        <p:cNvGrpSpPr/>
        <p:nvPr/>
      </p:nvGrpSpPr>
      <p:grpSpPr>
        <a:xfrm>
          <a:off x="0" y="0"/>
          <a:ext cx="0" cy="0"/>
          <a:chOff x="0" y="0"/>
          <a:chExt cx="0" cy="0"/>
        </a:xfrm>
      </p:grpSpPr>
      <p:sp>
        <p:nvSpPr>
          <p:cNvPr id="55" name="Espace réservé pour une image  54">
            <a:extLst>
              <a:ext uri="{FF2B5EF4-FFF2-40B4-BE49-F238E27FC236}">
                <a16:creationId xmlns:a16="http://schemas.microsoft.com/office/drawing/2014/main" id="{A5A4D648-9773-438E-9443-BD346121CCED}"/>
              </a:ext>
            </a:extLst>
          </p:cNvPr>
          <p:cNvSpPr>
            <a:spLocks noGrp="1"/>
          </p:cNvSpPr>
          <p:nvPr>
            <p:ph type="pic" sz="quarter" idx="18" hasCustomPrompt="1"/>
          </p:nvPr>
        </p:nvSpPr>
        <p:spPr>
          <a:xfrm>
            <a:off x="6283988" y="5"/>
            <a:ext cx="5908014" cy="2825751"/>
          </a:xfrm>
          <a:custGeom>
            <a:avLst/>
            <a:gdLst>
              <a:gd name="connsiteX0" fmla="*/ 0 w 5927726"/>
              <a:gd name="connsiteY0" fmla="*/ 0 h 2825751"/>
              <a:gd name="connsiteX1" fmla="*/ 5927726 w 5927726"/>
              <a:gd name="connsiteY1" fmla="*/ 0 h 2825751"/>
              <a:gd name="connsiteX2" fmla="*/ 5927726 w 5927726"/>
              <a:gd name="connsiteY2" fmla="*/ 2825751 h 2825751"/>
              <a:gd name="connsiteX3" fmla="*/ 0 w 5927726"/>
              <a:gd name="connsiteY3" fmla="*/ 2825751 h 2825751"/>
            </a:gdLst>
            <a:ahLst/>
            <a:cxnLst>
              <a:cxn ang="0">
                <a:pos x="connsiteX0" y="connsiteY0"/>
              </a:cxn>
              <a:cxn ang="0">
                <a:pos x="connsiteX1" y="connsiteY1"/>
              </a:cxn>
              <a:cxn ang="0">
                <a:pos x="connsiteX2" y="connsiteY2"/>
              </a:cxn>
              <a:cxn ang="0">
                <a:pos x="connsiteX3" y="connsiteY3"/>
              </a:cxn>
            </a:cxnLst>
            <a:rect l="l" t="t" r="r" b="b"/>
            <a:pathLst>
              <a:path w="5927726" h="2825751">
                <a:moveTo>
                  <a:pt x="0" y="0"/>
                </a:moveTo>
                <a:lnTo>
                  <a:pt x="5927726" y="0"/>
                </a:lnTo>
                <a:lnTo>
                  <a:pt x="5927726" y="2825751"/>
                </a:lnTo>
                <a:lnTo>
                  <a:pt x="0" y="2825751"/>
                </a:lnTo>
                <a:close/>
              </a:path>
            </a:pathLst>
          </a:custGeom>
          <a:effectLst/>
        </p:spPr>
        <p:txBody>
          <a:bodyPr wrap="square" anchor="ctr">
            <a:noAutofit/>
          </a:bodyPr>
          <a:lstStyle>
            <a:lvl1pPr algn="ctr">
              <a:defRPr>
                <a:solidFill>
                  <a:schemeClr val="tx1"/>
                </a:solidFill>
              </a:defRPr>
            </a:lvl1pPr>
          </a:lstStyle>
          <a:p>
            <a:r>
              <a:rPr lang="fr-FR"/>
              <a:t>Image</a:t>
            </a:r>
          </a:p>
        </p:txBody>
      </p:sp>
      <p:sp>
        <p:nvSpPr>
          <p:cNvPr id="12" name="Forme libre : forme 11">
            <a:extLst>
              <a:ext uri="{FF2B5EF4-FFF2-40B4-BE49-F238E27FC236}">
                <a16:creationId xmlns:a16="http://schemas.microsoft.com/office/drawing/2014/main" id="{F0247381-F95B-40C5-A93D-1B3F23DD3DDE}"/>
              </a:ext>
            </a:extLst>
          </p:cNvPr>
          <p:cNvSpPr/>
          <p:nvPr userDrawn="1"/>
        </p:nvSpPr>
        <p:spPr>
          <a:xfrm>
            <a:off x="0" y="2825752"/>
            <a:ext cx="12192000" cy="4032248"/>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4" y="378562"/>
            <a:ext cx="3869346" cy="1218795"/>
          </a:xfrm>
        </p:spPr>
        <p:txBody>
          <a:bodyPr>
            <a:normAutofit/>
          </a:bodyPr>
          <a:lstStyle>
            <a:lvl1pPr>
              <a:defRPr/>
            </a:lvl1pPr>
          </a:lstStyle>
          <a:p>
            <a:r>
              <a:rPr lang="fr-FR"/>
              <a:t>Titre long </a:t>
            </a:r>
            <a:br>
              <a:rPr lang="fr-FR"/>
            </a:br>
            <a:r>
              <a:rPr lang="fr-FR"/>
              <a:t>de la diapositive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Espace réservé du texte 8">
            <a:extLst>
              <a:ext uri="{FF2B5EF4-FFF2-40B4-BE49-F238E27FC236}">
                <a16:creationId xmlns:a16="http://schemas.microsoft.com/office/drawing/2014/main" id="{6CB58EEB-1203-4D0B-A5EF-BC004C5230F5}"/>
              </a:ext>
            </a:extLst>
          </p:cNvPr>
          <p:cNvSpPr>
            <a:spLocks noGrp="1"/>
          </p:cNvSpPr>
          <p:nvPr>
            <p:ph type="body" sz="quarter" idx="16" hasCustomPrompt="1"/>
          </p:nvPr>
        </p:nvSpPr>
        <p:spPr>
          <a:xfrm>
            <a:off x="474052" y="1954446"/>
            <a:ext cx="3869346"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3" name="Espace réservé du texte 2">
            <a:extLst>
              <a:ext uri="{FF2B5EF4-FFF2-40B4-BE49-F238E27FC236}">
                <a16:creationId xmlns:a16="http://schemas.microsoft.com/office/drawing/2014/main" id="{875D958E-4931-4DC6-A6F3-096B77161BD9}"/>
              </a:ext>
            </a:extLst>
          </p:cNvPr>
          <p:cNvSpPr>
            <a:spLocks noGrp="1"/>
          </p:cNvSpPr>
          <p:nvPr>
            <p:ph type="body" sz="quarter" idx="19" hasCustomPrompt="1"/>
          </p:nvPr>
        </p:nvSpPr>
        <p:spPr>
          <a:xfrm>
            <a:off x="481333" y="3907066"/>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0" name="Espace réservé du texte 2">
            <a:extLst>
              <a:ext uri="{FF2B5EF4-FFF2-40B4-BE49-F238E27FC236}">
                <a16:creationId xmlns:a16="http://schemas.microsoft.com/office/drawing/2014/main" id="{00F37AA0-4179-40A1-A6AD-D1A4417B2CC2}"/>
              </a:ext>
            </a:extLst>
          </p:cNvPr>
          <p:cNvSpPr>
            <a:spLocks noGrp="1"/>
          </p:cNvSpPr>
          <p:nvPr>
            <p:ph type="body" sz="quarter" idx="20" hasCustomPrompt="1"/>
          </p:nvPr>
        </p:nvSpPr>
        <p:spPr>
          <a:xfrm>
            <a:off x="9185275" y="3907066"/>
            <a:ext cx="2448000" cy="756000"/>
          </a:xfrm>
        </p:spPr>
        <p:txBody>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1" name="Espace réservé du texte 2">
            <a:extLst>
              <a:ext uri="{FF2B5EF4-FFF2-40B4-BE49-F238E27FC236}">
                <a16:creationId xmlns:a16="http://schemas.microsoft.com/office/drawing/2014/main" id="{B7AC7B71-AB86-4ADA-87C9-242D3E996075}"/>
              </a:ext>
            </a:extLst>
          </p:cNvPr>
          <p:cNvSpPr>
            <a:spLocks noGrp="1"/>
          </p:cNvSpPr>
          <p:nvPr>
            <p:ph type="body" sz="quarter" idx="21" hasCustomPrompt="1"/>
          </p:nvPr>
        </p:nvSpPr>
        <p:spPr>
          <a:xfrm>
            <a:off x="6283961" y="3907066"/>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2" name="Espace réservé du texte 2">
            <a:extLst>
              <a:ext uri="{FF2B5EF4-FFF2-40B4-BE49-F238E27FC236}">
                <a16:creationId xmlns:a16="http://schemas.microsoft.com/office/drawing/2014/main" id="{2978FA56-5A16-4FB6-B705-1647A0E51772}"/>
              </a:ext>
            </a:extLst>
          </p:cNvPr>
          <p:cNvSpPr>
            <a:spLocks noGrp="1"/>
          </p:cNvSpPr>
          <p:nvPr>
            <p:ph type="body" sz="quarter" idx="22" hasCustomPrompt="1"/>
          </p:nvPr>
        </p:nvSpPr>
        <p:spPr>
          <a:xfrm>
            <a:off x="3382647" y="3907066"/>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3" name="Espace réservé du texte 2">
            <a:extLst>
              <a:ext uri="{FF2B5EF4-FFF2-40B4-BE49-F238E27FC236}">
                <a16:creationId xmlns:a16="http://schemas.microsoft.com/office/drawing/2014/main" id="{EF06650B-84B5-4690-9532-551B03244868}"/>
              </a:ext>
            </a:extLst>
          </p:cNvPr>
          <p:cNvSpPr>
            <a:spLocks noGrp="1"/>
          </p:cNvSpPr>
          <p:nvPr>
            <p:ph type="body" sz="quarter" idx="23" hasCustomPrompt="1"/>
          </p:nvPr>
        </p:nvSpPr>
        <p:spPr>
          <a:xfrm>
            <a:off x="481333" y="5654384"/>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4" name="Espace réservé du texte 2">
            <a:extLst>
              <a:ext uri="{FF2B5EF4-FFF2-40B4-BE49-F238E27FC236}">
                <a16:creationId xmlns:a16="http://schemas.microsoft.com/office/drawing/2014/main" id="{6161849C-7A2F-4469-BA77-2FD029632262}"/>
              </a:ext>
            </a:extLst>
          </p:cNvPr>
          <p:cNvSpPr>
            <a:spLocks noGrp="1"/>
          </p:cNvSpPr>
          <p:nvPr>
            <p:ph type="body" sz="quarter" idx="24" hasCustomPrompt="1"/>
          </p:nvPr>
        </p:nvSpPr>
        <p:spPr>
          <a:xfrm>
            <a:off x="9185275" y="5654384"/>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5" name="Espace réservé du texte 2">
            <a:extLst>
              <a:ext uri="{FF2B5EF4-FFF2-40B4-BE49-F238E27FC236}">
                <a16:creationId xmlns:a16="http://schemas.microsoft.com/office/drawing/2014/main" id="{0D796CDB-C35F-4D48-AEAC-9CE882855441}"/>
              </a:ext>
            </a:extLst>
          </p:cNvPr>
          <p:cNvSpPr>
            <a:spLocks noGrp="1"/>
          </p:cNvSpPr>
          <p:nvPr>
            <p:ph type="body" sz="quarter" idx="25" hasCustomPrompt="1"/>
          </p:nvPr>
        </p:nvSpPr>
        <p:spPr>
          <a:xfrm>
            <a:off x="6283961" y="5654384"/>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6" name="Espace réservé du texte 2">
            <a:extLst>
              <a:ext uri="{FF2B5EF4-FFF2-40B4-BE49-F238E27FC236}">
                <a16:creationId xmlns:a16="http://schemas.microsoft.com/office/drawing/2014/main" id="{EC446FD9-2BBE-4198-BA84-47AB5B38A04A}"/>
              </a:ext>
            </a:extLst>
          </p:cNvPr>
          <p:cNvSpPr>
            <a:spLocks noGrp="1"/>
          </p:cNvSpPr>
          <p:nvPr>
            <p:ph type="body" sz="quarter" idx="26" hasCustomPrompt="1"/>
          </p:nvPr>
        </p:nvSpPr>
        <p:spPr>
          <a:xfrm>
            <a:off x="3382647" y="5654384"/>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 name="Espace réservé du pied de page 1">
            <a:extLst>
              <a:ext uri="{FF2B5EF4-FFF2-40B4-BE49-F238E27FC236}">
                <a16:creationId xmlns:a16="http://schemas.microsoft.com/office/drawing/2014/main" id="{B6E16A23-A457-49E4-96A3-8422A4CB78B3}"/>
              </a:ext>
            </a:extLst>
          </p:cNvPr>
          <p:cNvSpPr>
            <a:spLocks noGrp="1"/>
          </p:cNvSpPr>
          <p:nvPr>
            <p:ph type="ftr" sz="quarter" idx="27"/>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5" name="Espace réservé du numéro de diapositive 4">
            <a:extLst>
              <a:ext uri="{FF2B5EF4-FFF2-40B4-BE49-F238E27FC236}">
                <a16:creationId xmlns:a16="http://schemas.microsoft.com/office/drawing/2014/main" id="{BFDB4AE4-6D8F-48C3-92ED-B21F002F5495}"/>
              </a:ext>
            </a:extLst>
          </p:cNvPr>
          <p:cNvSpPr>
            <a:spLocks noGrp="1"/>
          </p:cNvSpPr>
          <p:nvPr>
            <p:ph type="sldNum" sz="quarter" idx="28"/>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619933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iffres clefs avec focus">
    <p:spTree>
      <p:nvGrpSpPr>
        <p:cNvPr id="1" name=""/>
        <p:cNvGrpSpPr/>
        <p:nvPr/>
      </p:nvGrpSpPr>
      <p:grpSpPr>
        <a:xfrm>
          <a:off x="0" y="0"/>
          <a:ext cx="0" cy="0"/>
          <a:chOff x="0" y="0"/>
          <a:chExt cx="0" cy="0"/>
        </a:xfrm>
      </p:grpSpPr>
      <p:sp>
        <p:nvSpPr>
          <p:cNvPr id="12" name="Forme libre : forme 11">
            <a:extLst>
              <a:ext uri="{FF2B5EF4-FFF2-40B4-BE49-F238E27FC236}">
                <a16:creationId xmlns:a16="http://schemas.microsoft.com/office/drawing/2014/main" id="{F0247381-F95B-40C5-A93D-1B3F23DD3DDE}"/>
              </a:ext>
            </a:extLst>
          </p:cNvPr>
          <p:cNvSpPr/>
          <p:nvPr userDrawn="1"/>
        </p:nvSpPr>
        <p:spPr>
          <a:xfrm>
            <a:off x="0" y="2825752"/>
            <a:ext cx="12192000" cy="4032248"/>
          </a:xfrm>
          <a:custGeom>
            <a:avLst/>
            <a:gdLst>
              <a:gd name="connsiteX0" fmla="*/ 0 w 4564501"/>
              <a:gd name="connsiteY0" fmla="*/ 0 h 6400800"/>
              <a:gd name="connsiteX1" fmla="*/ 4564501 w 4564501"/>
              <a:gd name="connsiteY1" fmla="*/ 0 h 6400800"/>
              <a:gd name="connsiteX2" fmla="*/ 4564501 w 4564501"/>
              <a:gd name="connsiteY2" fmla="*/ 6400800 h 6400800"/>
              <a:gd name="connsiteX3" fmla="*/ 0 w 4564501"/>
              <a:gd name="connsiteY3" fmla="*/ 6400800 h 6400800"/>
            </a:gdLst>
            <a:ahLst/>
            <a:cxnLst>
              <a:cxn ang="0">
                <a:pos x="connsiteX0" y="connsiteY0"/>
              </a:cxn>
              <a:cxn ang="0">
                <a:pos x="connsiteX1" y="connsiteY1"/>
              </a:cxn>
              <a:cxn ang="0">
                <a:pos x="connsiteX2" y="connsiteY2"/>
              </a:cxn>
              <a:cxn ang="0">
                <a:pos x="connsiteX3" y="connsiteY3"/>
              </a:cxn>
            </a:cxnLst>
            <a:rect l="l" t="t" r="r" b="b"/>
            <a:pathLst>
              <a:path w="4564501" h="6400800">
                <a:moveTo>
                  <a:pt x="0" y="0"/>
                </a:moveTo>
                <a:lnTo>
                  <a:pt x="4564501" y="0"/>
                </a:lnTo>
                <a:lnTo>
                  <a:pt x="4564501" y="6400800"/>
                </a:lnTo>
                <a:lnTo>
                  <a:pt x="0" y="6400800"/>
                </a:lnTo>
                <a:close/>
              </a:path>
            </a:pathLst>
          </a:cu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1801">
              <a:solidFill>
                <a:prstClr val="white"/>
              </a:solidFill>
            </a:endParaRPr>
          </a:p>
        </p:txBody>
      </p:sp>
      <p:sp>
        <p:nvSpPr>
          <p:cNvPr id="4" name="Titre 3">
            <a:extLst>
              <a:ext uri="{FF2B5EF4-FFF2-40B4-BE49-F238E27FC236}">
                <a16:creationId xmlns:a16="http://schemas.microsoft.com/office/drawing/2014/main" id="{AE1F9FBA-BDED-4848-AAFB-9CEAC4A061D8}"/>
              </a:ext>
            </a:extLst>
          </p:cNvPr>
          <p:cNvSpPr>
            <a:spLocks noGrp="1"/>
          </p:cNvSpPr>
          <p:nvPr>
            <p:ph type="title" hasCustomPrompt="1"/>
          </p:nvPr>
        </p:nvSpPr>
        <p:spPr>
          <a:xfrm>
            <a:off x="474054" y="378562"/>
            <a:ext cx="3869346" cy="1218795"/>
          </a:xfrm>
        </p:spPr>
        <p:txBody>
          <a:bodyPr>
            <a:normAutofit/>
          </a:bodyPr>
          <a:lstStyle>
            <a:lvl1pPr>
              <a:defRPr/>
            </a:lvl1pPr>
          </a:lstStyle>
          <a:p>
            <a:r>
              <a:rPr lang="fr-FR"/>
              <a:t>Titre long </a:t>
            </a:r>
            <a:br>
              <a:rPr lang="fr-FR"/>
            </a:br>
            <a:r>
              <a:rPr lang="fr-FR"/>
              <a:t>de la diapositive</a:t>
            </a:r>
          </a:p>
        </p:txBody>
      </p:sp>
      <p:cxnSp>
        <p:nvCxnSpPr>
          <p:cNvPr id="9" name="Connecteur droit 8">
            <a:extLst>
              <a:ext uri="{FF2B5EF4-FFF2-40B4-BE49-F238E27FC236}">
                <a16:creationId xmlns:a16="http://schemas.microsoft.com/office/drawing/2014/main" id="{6C1F14E2-4541-4E01-A73C-1A3EBFD010EC}"/>
              </a:ext>
            </a:extLst>
          </p:cNvPr>
          <p:cNvCxnSpPr/>
          <p:nvPr userDrawn="1"/>
        </p:nvCxnSpPr>
        <p:spPr>
          <a:xfrm>
            <a:off x="474054" y="1717692"/>
            <a:ext cx="517118"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Espace réservé du texte 8">
            <a:extLst>
              <a:ext uri="{FF2B5EF4-FFF2-40B4-BE49-F238E27FC236}">
                <a16:creationId xmlns:a16="http://schemas.microsoft.com/office/drawing/2014/main" id="{6CB58EEB-1203-4D0B-A5EF-BC004C5230F5}"/>
              </a:ext>
            </a:extLst>
          </p:cNvPr>
          <p:cNvSpPr>
            <a:spLocks noGrp="1"/>
          </p:cNvSpPr>
          <p:nvPr>
            <p:ph type="body" sz="quarter" idx="16" hasCustomPrompt="1"/>
          </p:nvPr>
        </p:nvSpPr>
        <p:spPr>
          <a:xfrm>
            <a:off x="474052" y="1954446"/>
            <a:ext cx="3869346" cy="276999"/>
          </a:xfrm>
        </p:spPr>
        <p:txBody>
          <a:bodyPr wrap="square">
            <a:normAutofit/>
          </a:bodyPr>
          <a:lstStyle>
            <a:lvl1pPr marL="0" indent="0">
              <a:lnSpc>
                <a:spcPct val="90000"/>
              </a:lnSpc>
              <a:spcAft>
                <a:spcPts val="0"/>
              </a:spcAft>
              <a:buFont typeface="Arial" panose="020B0604020202020204" pitchFamily="34" charset="0"/>
              <a:buNone/>
              <a:defRPr sz="2000" b="0" i="0" cap="none" spc="-80" baseline="0">
                <a:solidFill>
                  <a:schemeClr val="tx1"/>
                </a:solidFill>
              </a:defRPr>
            </a:lvl1pPr>
            <a:lvl2pPr marL="0" indent="0">
              <a:lnSpc>
                <a:spcPct val="90000"/>
              </a:lnSpc>
              <a:spcAft>
                <a:spcPts val="0"/>
              </a:spcAft>
              <a:buFont typeface="Arial" panose="020B0604020202020204" pitchFamily="34" charset="0"/>
              <a:buNone/>
              <a:defRPr sz="2000" b="0" i="0" cap="none" baseline="0">
                <a:solidFill>
                  <a:schemeClr val="tx1"/>
                </a:solidFill>
              </a:defRPr>
            </a:lvl2pPr>
            <a:lvl3pPr marL="0" indent="0">
              <a:lnSpc>
                <a:spcPct val="90000"/>
              </a:lnSpc>
              <a:spcAft>
                <a:spcPts val="0"/>
              </a:spcAft>
              <a:buFont typeface="Arial" panose="020B0604020202020204" pitchFamily="34" charset="0"/>
              <a:buNone/>
              <a:defRPr sz="2000" b="0" i="0" cap="none" baseline="0">
                <a:solidFill>
                  <a:schemeClr val="tx1"/>
                </a:solidFill>
              </a:defRPr>
            </a:lvl3pPr>
            <a:lvl4pPr marL="0" indent="0">
              <a:lnSpc>
                <a:spcPct val="90000"/>
              </a:lnSpc>
              <a:spcAft>
                <a:spcPts val="0"/>
              </a:spcAft>
              <a:buNone/>
              <a:defRPr sz="2000" b="0" i="0" cap="none" baseline="0">
                <a:solidFill>
                  <a:schemeClr val="tx1"/>
                </a:solidFill>
              </a:defRPr>
            </a:lvl4pPr>
            <a:lvl5pPr marL="0" indent="0">
              <a:lnSpc>
                <a:spcPct val="90000"/>
              </a:lnSpc>
              <a:spcAft>
                <a:spcPts val="0"/>
              </a:spcAft>
              <a:buFont typeface="Arial" panose="020B0604020202020204" pitchFamily="34" charset="0"/>
              <a:buNone/>
              <a:defRPr sz="2000" b="0" i="0" cap="none" baseline="0">
                <a:solidFill>
                  <a:schemeClr val="tx1"/>
                </a:solidFill>
              </a:defRPr>
            </a:lvl5pPr>
            <a:lvl6pPr marL="0" indent="0">
              <a:lnSpc>
                <a:spcPct val="90000"/>
              </a:lnSpc>
              <a:spcAft>
                <a:spcPts val="0"/>
              </a:spcAft>
              <a:buNone/>
              <a:defRPr sz="2000" b="0" i="0" cap="none" baseline="0">
                <a:solidFill>
                  <a:schemeClr val="tx1"/>
                </a:solidFill>
              </a:defRPr>
            </a:lvl6pPr>
            <a:lvl7pPr marL="0" indent="0">
              <a:lnSpc>
                <a:spcPct val="90000"/>
              </a:lnSpc>
              <a:spcAft>
                <a:spcPts val="0"/>
              </a:spcAft>
              <a:buFont typeface="Arial" panose="020B0604020202020204" pitchFamily="34" charset="0"/>
              <a:buNone/>
              <a:defRPr sz="2000" b="0" i="0" cap="none" baseline="0">
                <a:solidFill>
                  <a:schemeClr val="tx1"/>
                </a:solidFill>
              </a:defRPr>
            </a:lvl7pPr>
            <a:lvl8pPr marL="0" indent="0">
              <a:lnSpc>
                <a:spcPct val="90000"/>
              </a:lnSpc>
              <a:spcAft>
                <a:spcPts val="0"/>
              </a:spcAft>
              <a:buFont typeface="Arial" panose="020B0604020202020204" pitchFamily="34" charset="0"/>
              <a:buNone/>
              <a:defRPr sz="2000" b="0" i="0" cap="none" baseline="0">
                <a:solidFill>
                  <a:schemeClr val="tx1"/>
                </a:solidFill>
              </a:defRPr>
            </a:lvl8pPr>
            <a:lvl9pPr marL="0" indent="0">
              <a:lnSpc>
                <a:spcPct val="90000"/>
              </a:lnSpc>
              <a:spcAft>
                <a:spcPts val="0"/>
              </a:spcAft>
              <a:buFont typeface="Arial" panose="020B0604020202020204" pitchFamily="34" charset="0"/>
              <a:buNone/>
              <a:defRPr sz="2000" b="0" i="0" cap="none" baseline="0">
                <a:solidFill>
                  <a:schemeClr val="tx1"/>
                </a:solidFill>
              </a:defRPr>
            </a:lvl9pPr>
          </a:lstStyle>
          <a:p>
            <a:pPr lvl="0"/>
            <a:r>
              <a:rPr lang="fr-FR"/>
              <a:t>Sous-titre de la diapositive</a:t>
            </a:r>
          </a:p>
        </p:txBody>
      </p:sp>
      <p:sp>
        <p:nvSpPr>
          <p:cNvPr id="3" name="Espace réservé du texte 2">
            <a:extLst>
              <a:ext uri="{FF2B5EF4-FFF2-40B4-BE49-F238E27FC236}">
                <a16:creationId xmlns:a16="http://schemas.microsoft.com/office/drawing/2014/main" id="{875D958E-4931-4DC6-A6F3-096B77161BD9}"/>
              </a:ext>
            </a:extLst>
          </p:cNvPr>
          <p:cNvSpPr>
            <a:spLocks noGrp="1"/>
          </p:cNvSpPr>
          <p:nvPr>
            <p:ph type="body" sz="quarter" idx="19" hasCustomPrompt="1"/>
          </p:nvPr>
        </p:nvSpPr>
        <p:spPr>
          <a:xfrm>
            <a:off x="481333" y="3907066"/>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0" name="Espace réservé du texte 2">
            <a:extLst>
              <a:ext uri="{FF2B5EF4-FFF2-40B4-BE49-F238E27FC236}">
                <a16:creationId xmlns:a16="http://schemas.microsoft.com/office/drawing/2014/main" id="{00F37AA0-4179-40A1-A6AD-D1A4417B2CC2}"/>
              </a:ext>
            </a:extLst>
          </p:cNvPr>
          <p:cNvSpPr>
            <a:spLocks noGrp="1"/>
          </p:cNvSpPr>
          <p:nvPr>
            <p:ph type="body" sz="quarter" idx="20" hasCustomPrompt="1"/>
          </p:nvPr>
        </p:nvSpPr>
        <p:spPr>
          <a:xfrm>
            <a:off x="9185275" y="3907066"/>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1" name="Espace réservé du texte 2">
            <a:extLst>
              <a:ext uri="{FF2B5EF4-FFF2-40B4-BE49-F238E27FC236}">
                <a16:creationId xmlns:a16="http://schemas.microsoft.com/office/drawing/2014/main" id="{B7AC7B71-AB86-4ADA-87C9-242D3E996075}"/>
              </a:ext>
            </a:extLst>
          </p:cNvPr>
          <p:cNvSpPr>
            <a:spLocks noGrp="1"/>
          </p:cNvSpPr>
          <p:nvPr>
            <p:ph type="body" sz="quarter" idx="21" hasCustomPrompt="1"/>
          </p:nvPr>
        </p:nvSpPr>
        <p:spPr>
          <a:xfrm>
            <a:off x="6283961" y="3907066"/>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2" name="Espace réservé du texte 2">
            <a:extLst>
              <a:ext uri="{FF2B5EF4-FFF2-40B4-BE49-F238E27FC236}">
                <a16:creationId xmlns:a16="http://schemas.microsoft.com/office/drawing/2014/main" id="{2978FA56-5A16-4FB6-B705-1647A0E51772}"/>
              </a:ext>
            </a:extLst>
          </p:cNvPr>
          <p:cNvSpPr>
            <a:spLocks noGrp="1"/>
          </p:cNvSpPr>
          <p:nvPr>
            <p:ph type="body" sz="quarter" idx="22" hasCustomPrompt="1"/>
          </p:nvPr>
        </p:nvSpPr>
        <p:spPr>
          <a:xfrm>
            <a:off x="3382647" y="3907066"/>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3" name="Espace réservé du texte 2">
            <a:extLst>
              <a:ext uri="{FF2B5EF4-FFF2-40B4-BE49-F238E27FC236}">
                <a16:creationId xmlns:a16="http://schemas.microsoft.com/office/drawing/2014/main" id="{EF06650B-84B5-4690-9532-551B03244868}"/>
              </a:ext>
            </a:extLst>
          </p:cNvPr>
          <p:cNvSpPr>
            <a:spLocks noGrp="1"/>
          </p:cNvSpPr>
          <p:nvPr>
            <p:ph type="body" sz="quarter" idx="23" hasCustomPrompt="1"/>
          </p:nvPr>
        </p:nvSpPr>
        <p:spPr>
          <a:xfrm>
            <a:off x="481333" y="5654384"/>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4" name="Espace réservé du texte 2">
            <a:extLst>
              <a:ext uri="{FF2B5EF4-FFF2-40B4-BE49-F238E27FC236}">
                <a16:creationId xmlns:a16="http://schemas.microsoft.com/office/drawing/2014/main" id="{6161849C-7A2F-4469-BA77-2FD029632262}"/>
              </a:ext>
            </a:extLst>
          </p:cNvPr>
          <p:cNvSpPr>
            <a:spLocks noGrp="1"/>
          </p:cNvSpPr>
          <p:nvPr>
            <p:ph type="body" sz="quarter" idx="24" hasCustomPrompt="1"/>
          </p:nvPr>
        </p:nvSpPr>
        <p:spPr>
          <a:xfrm>
            <a:off x="9185275" y="5654384"/>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5" name="Espace réservé du texte 2">
            <a:extLst>
              <a:ext uri="{FF2B5EF4-FFF2-40B4-BE49-F238E27FC236}">
                <a16:creationId xmlns:a16="http://schemas.microsoft.com/office/drawing/2014/main" id="{0D796CDB-C35F-4D48-AEAC-9CE882855441}"/>
              </a:ext>
            </a:extLst>
          </p:cNvPr>
          <p:cNvSpPr>
            <a:spLocks noGrp="1"/>
          </p:cNvSpPr>
          <p:nvPr>
            <p:ph type="body" sz="quarter" idx="25" hasCustomPrompt="1"/>
          </p:nvPr>
        </p:nvSpPr>
        <p:spPr>
          <a:xfrm>
            <a:off x="6283961" y="5654384"/>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26" name="Espace réservé du texte 2">
            <a:extLst>
              <a:ext uri="{FF2B5EF4-FFF2-40B4-BE49-F238E27FC236}">
                <a16:creationId xmlns:a16="http://schemas.microsoft.com/office/drawing/2014/main" id="{EC446FD9-2BBE-4198-BA84-47AB5B38A04A}"/>
              </a:ext>
            </a:extLst>
          </p:cNvPr>
          <p:cNvSpPr>
            <a:spLocks noGrp="1"/>
          </p:cNvSpPr>
          <p:nvPr>
            <p:ph type="body" sz="quarter" idx="26" hasCustomPrompt="1"/>
          </p:nvPr>
        </p:nvSpPr>
        <p:spPr>
          <a:xfrm>
            <a:off x="3382647" y="5654384"/>
            <a:ext cx="2448000" cy="756000"/>
          </a:xfrm>
        </p:spPr>
        <p:txBody>
          <a:bodyPr>
            <a:normAutofit/>
          </a:bodyPr>
          <a:lstStyle>
            <a:lvl1pPr marL="0" indent="0">
              <a:spcAft>
                <a:spcPts val="0"/>
              </a:spcAft>
              <a:buFont typeface="Arial" panose="020B0604020202020204" pitchFamily="34" charset="0"/>
              <a:buNone/>
              <a:defRPr sz="1801" b="1" cap="none" baseline="0"/>
            </a:lvl1pPr>
            <a:lvl2pPr marL="0" indent="0">
              <a:spcAft>
                <a:spcPts val="0"/>
              </a:spcAft>
              <a:buFont typeface="Arial" panose="020B0604020202020204" pitchFamily="34" charset="0"/>
              <a:buNone/>
              <a:defRPr b="0" cap="none" baseline="0"/>
            </a:lvl2pPr>
            <a:lvl3pPr marL="0" indent="0">
              <a:spcAft>
                <a:spcPts val="0"/>
              </a:spcAft>
              <a:buFont typeface="Arial" panose="020B0604020202020204" pitchFamily="34" charset="0"/>
              <a:buNone/>
              <a:defRPr sz="1200" cap="none" baseline="0"/>
            </a:lvl3pPr>
            <a:lvl4pPr marL="0" indent="0">
              <a:spcAft>
                <a:spcPts val="0"/>
              </a:spcAft>
              <a:buNone/>
              <a:defRPr sz="1200" cap="none" baseline="0"/>
            </a:lvl4pPr>
            <a:lvl5pPr marL="0" indent="0">
              <a:spcAft>
                <a:spcPts val="0"/>
              </a:spcAft>
              <a:buFont typeface="Arial" panose="020B0604020202020204" pitchFamily="34" charset="0"/>
              <a:buNone/>
              <a:defRPr sz="1200" cap="none" baseline="0"/>
            </a:lvl5pPr>
            <a:lvl6pPr marL="0" indent="0">
              <a:spcAft>
                <a:spcPts val="0"/>
              </a:spcAft>
              <a:buNone/>
              <a:defRPr sz="1200" cap="none" baseline="0"/>
            </a:lvl6pPr>
            <a:lvl7pPr marL="0" indent="0">
              <a:spcAft>
                <a:spcPts val="0"/>
              </a:spcAft>
              <a:buFont typeface="Arial" panose="020B0604020202020204" pitchFamily="34" charset="0"/>
              <a:buNone/>
              <a:defRPr sz="1200" cap="none" baseline="0"/>
            </a:lvl7pPr>
            <a:lvl8pPr marL="0" indent="0">
              <a:spcAft>
                <a:spcPts val="0"/>
              </a:spcAft>
              <a:buFont typeface="Arial" panose="020B0604020202020204" pitchFamily="34" charset="0"/>
              <a:buNone/>
              <a:defRPr sz="1200" cap="none" baseline="0"/>
            </a:lvl8pPr>
            <a:lvl9pPr marL="0" indent="0">
              <a:spcAft>
                <a:spcPts val="0"/>
              </a:spcAft>
              <a:buFont typeface="Arial" panose="020B0604020202020204" pitchFamily="34" charset="0"/>
              <a:buNone/>
              <a:defRPr sz="1200" cap="none" baseline="0"/>
            </a:lvl9pPr>
          </a:lstStyle>
          <a:p>
            <a:pPr lvl="0"/>
            <a:r>
              <a:rPr lang="fr-FR"/>
              <a:t>Chiffre</a:t>
            </a:r>
          </a:p>
          <a:p>
            <a:pPr lvl="1"/>
            <a:r>
              <a:rPr lang="fr-FR"/>
              <a:t>Deuxième niveau</a:t>
            </a:r>
          </a:p>
        </p:txBody>
      </p:sp>
      <p:sp>
        <p:nvSpPr>
          <p:cNvPr id="19" name="Espace réservé du texte 22">
            <a:extLst>
              <a:ext uri="{FF2B5EF4-FFF2-40B4-BE49-F238E27FC236}">
                <a16:creationId xmlns:a16="http://schemas.microsoft.com/office/drawing/2014/main" id="{E86DA64B-A594-4A04-9651-CC67960A5690}"/>
              </a:ext>
            </a:extLst>
          </p:cNvPr>
          <p:cNvSpPr>
            <a:spLocks noGrp="1"/>
          </p:cNvSpPr>
          <p:nvPr>
            <p:ph type="body" sz="quarter" idx="18" hasCustomPrompt="1"/>
          </p:nvPr>
        </p:nvSpPr>
        <p:spPr>
          <a:xfrm>
            <a:off x="8216902" y="483172"/>
            <a:ext cx="3505196" cy="1809899"/>
          </a:xfrm>
          <a:prstGeom prst="roundRect">
            <a:avLst>
              <a:gd name="adj" fmla="val 3097"/>
            </a:avLst>
          </a:prstGeom>
          <a:solidFill>
            <a:srgbClr val="EF1928"/>
          </a:solidFill>
          <a:effectLst>
            <a:outerShdw blurRad="152400" algn="ctr" rotWithShape="0">
              <a:schemeClr val="accent5"/>
            </a:outerShdw>
          </a:effectLst>
        </p:spPr>
        <p:txBody>
          <a:bodyPr lIns="216000" tIns="216000" rIns="216000" bIns="216000" anchor="ctr">
            <a:normAutofit/>
          </a:bodyPr>
          <a:lstStyle>
            <a:lvl1pPr>
              <a:lnSpc>
                <a:spcPct val="80000"/>
              </a:lnSpc>
              <a:spcAft>
                <a:spcPts val="201"/>
              </a:spcAft>
              <a:defRPr sz="4000" b="1" cap="none" baseline="0">
                <a:solidFill>
                  <a:schemeClr val="bg1"/>
                </a:solidFill>
              </a:defRPr>
            </a:lvl1pPr>
            <a:lvl2pPr>
              <a:spcAft>
                <a:spcPts val="201"/>
              </a:spcAft>
              <a:defRPr sz="1401">
                <a:solidFill>
                  <a:schemeClr val="bg1"/>
                </a:solidFill>
              </a:defRPr>
            </a:lvl2pPr>
            <a:lvl3pPr>
              <a:spcAft>
                <a:spcPts val="201"/>
              </a:spcAft>
              <a:defRPr sz="1401">
                <a:solidFill>
                  <a:schemeClr val="bg1"/>
                </a:solidFill>
              </a:defRPr>
            </a:lvl3pPr>
            <a:lvl4pPr marL="0" indent="0" algn="r">
              <a:spcAft>
                <a:spcPts val="201"/>
              </a:spcAft>
              <a:buNone/>
              <a:defRPr sz="1001" i="1" spc="0">
                <a:solidFill>
                  <a:schemeClr val="bg1"/>
                </a:solidFill>
              </a:defRPr>
            </a:lvl4pPr>
            <a:lvl5pPr marL="0" indent="0" algn="r">
              <a:buFont typeface="Arial" panose="020B0604020202020204" pitchFamily="34" charset="0"/>
              <a:buNone/>
              <a:defRPr kumimoji="0" lang="fr-FR" sz="1600"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5pPr>
            <a:lvl6pPr marL="188555" indent="0" algn="r">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6pPr>
            <a:lvl7pPr marL="0" indent="0" algn="r">
              <a:buFont typeface="Arial" panose="020B0604020202020204" pitchFamily="34" charset="0"/>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7pPr>
            <a:lvl8pPr>
              <a:defRPr kumimoji="0" lang="fr-FR" sz="1200"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8pPr>
            <a:lvl9pPr marL="0" indent="0" algn="r">
              <a:buFont typeface="Arial" panose="020B0604020202020204" pitchFamily="34" charset="0"/>
              <a:buNone/>
              <a:defRPr kumimoji="0" lang="fr-FR" sz="1401" b="0" i="1" u="none" strike="noStrike" kern="1200" cap="none" spc="0" normalizeH="0" baseline="0" dirty="0" smtClean="0">
                <a:ln>
                  <a:noFill/>
                </a:ln>
                <a:solidFill>
                  <a:schemeClr val="bg1">
                    <a:lumMod val="65000"/>
                  </a:schemeClr>
                </a:solidFill>
                <a:effectLst/>
                <a:uLnTx/>
                <a:uFillTx/>
                <a:latin typeface="Arial" panose="020B0604020202020204" pitchFamily="34" charset="0"/>
                <a:ea typeface="+mn-ea"/>
                <a:cs typeface="Arial" panose="020B0604020202020204" pitchFamily="34" charset="0"/>
              </a:defRPr>
            </a:lvl9pPr>
          </a:lstStyle>
          <a:p>
            <a:pPr lvl="0"/>
            <a:r>
              <a:rPr lang="fr-FR"/>
              <a:t>Chiffre</a:t>
            </a:r>
          </a:p>
          <a:p>
            <a:pPr lvl="1"/>
            <a:r>
              <a:rPr lang="fr-FR"/>
              <a:t>Deuxième niveau</a:t>
            </a:r>
          </a:p>
          <a:p>
            <a:pPr lvl="2"/>
            <a:r>
              <a:rPr lang="fr-FR"/>
              <a:t>Troisième niveau</a:t>
            </a:r>
          </a:p>
          <a:p>
            <a:pPr lvl="3"/>
            <a:r>
              <a:rPr lang="fr-FR"/>
              <a:t>Quatrième niveau</a:t>
            </a:r>
          </a:p>
        </p:txBody>
      </p:sp>
      <p:sp>
        <p:nvSpPr>
          <p:cNvPr id="2" name="Espace réservé du pied de page 1">
            <a:extLst>
              <a:ext uri="{FF2B5EF4-FFF2-40B4-BE49-F238E27FC236}">
                <a16:creationId xmlns:a16="http://schemas.microsoft.com/office/drawing/2014/main" id="{B5963032-7AED-4F8C-B37D-6DE8983CE98A}"/>
              </a:ext>
            </a:extLst>
          </p:cNvPr>
          <p:cNvSpPr>
            <a:spLocks noGrp="1"/>
          </p:cNvSpPr>
          <p:nvPr>
            <p:ph type="ftr" sz="quarter" idx="27"/>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5" name="Espace réservé du numéro de diapositive 4">
            <a:extLst>
              <a:ext uri="{FF2B5EF4-FFF2-40B4-BE49-F238E27FC236}">
                <a16:creationId xmlns:a16="http://schemas.microsoft.com/office/drawing/2014/main" id="{6AA670D9-A8DC-448C-AB13-D6A01410DF2D}"/>
              </a:ext>
            </a:extLst>
          </p:cNvPr>
          <p:cNvSpPr>
            <a:spLocks noGrp="1"/>
          </p:cNvSpPr>
          <p:nvPr>
            <p:ph type="sldNum" sz="quarter" idx="28"/>
          </p:nvPr>
        </p:nvSpPr>
        <p:spPr/>
        <p:txBody>
          <a:body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2435999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Nous contacter">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B64AAB6E-3B04-4510-9E6E-98218331E865}"/>
              </a:ext>
            </a:extLst>
          </p:cNvPr>
          <p:cNvSpPr>
            <a:spLocks noGrp="1"/>
          </p:cNvSpPr>
          <p:nvPr>
            <p:ph type="pic" sz="quarter" idx="13"/>
          </p:nvPr>
        </p:nvSpPr>
        <p:spPr>
          <a:xfrm>
            <a:off x="4960939" y="0"/>
            <a:ext cx="7231061" cy="6858000"/>
          </a:xfrm>
          <a:custGeom>
            <a:avLst/>
            <a:gdLst>
              <a:gd name="connsiteX0" fmla="*/ 0 w 7231062"/>
              <a:gd name="connsiteY0" fmla="*/ 0 h 6858000"/>
              <a:gd name="connsiteX1" fmla="*/ 7231062 w 7231062"/>
              <a:gd name="connsiteY1" fmla="*/ 0 h 6858000"/>
              <a:gd name="connsiteX2" fmla="*/ 7231062 w 7231062"/>
              <a:gd name="connsiteY2" fmla="*/ 6858000 h 6858000"/>
              <a:gd name="connsiteX3" fmla="*/ 7231061 w 7231062"/>
              <a:gd name="connsiteY3" fmla="*/ 6858000 h 6858000"/>
              <a:gd name="connsiteX4" fmla="*/ 6849455 w 7231062"/>
              <a:gd name="connsiteY4" fmla="*/ 6858000 h 6858000"/>
              <a:gd name="connsiteX5" fmla="*/ 4268787 w 7231062"/>
              <a:gd name="connsiteY5" fmla="*/ 6858000 h 6858000"/>
              <a:gd name="connsiteX6" fmla="*/ 0 w 7231062"/>
              <a:gd name="connsiteY6" fmla="*/ 6858000 h 6858000"/>
              <a:gd name="connsiteX7" fmla="*/ 0 w 7231062"/>
              <a:gd name="connsiteY7" fmla="*/ 5205845 h 6858000"/>
              <a:gd name="connsiteX8" fmla="*/ 846763 w 7231062"/>
              <a:gd name="connsiteY8" fmla="*/ 5205845 h 6858000"/>
              <a:gd name="connsiteX9" fmla="*/ 950912 w 7231062"/>
              <a:gd name="connsiteY9" fmla="*/ 5101696 h 6858000"/>
              <a:gd name="connsiteX10" fmla="*/ 950912 w 7231062"/>
              <a:gd name="connsiteY10" fmla="*/ 961399 h 6858000"/>
              <a:gd name="connsiteX11" fmla="*/ 846763 w 7231062"/>
              <a:gd name="connsiteY11" fmla="*/ 857250 h 6858000"/>
              <a:gd name="connsiteX12" fmla="*/ 0 w 7231062"/>
              <a:gd name="connsiteY12" fmla="*/ 857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31062" h="6858000">
                <a:moveTo>
                  <a:pt x="0" y="0"/>
                </a:moveTo>
                <a:lnTo>
                  <a:pt x="7231062" y="0"/>
                </a:lnTo>
                <a:lnTo>
                  <a:pt x="7231062" y="6858000"/>
                </a:lnTo>
                <a:lnTo>
                  <a:pt x="7231061" y="6858000"/>
                </a:lnTo>
                <a:lnTo>
                  <a:pt x="6849455" y="6858000"/>
                </a:lnTo>
                <a:lnTo>
                  <a:pt x="4268787" y="6858000"/>
                </a:lnTo>
                <a:lnTo>
                  <a:pt x="0" y="6858000"/>
                </a:lnTo>
                <a:lnTo>
                  <a:pt x="0" y="5205845"/>
                </a:lnTo>
                <a:lnTo>
                  <a:pt x="846763" y="5205845"/>
                </a:lnTo>
                <a:cubicBezTo>
                  <a:pt x="904284" y="5205845"/>
                  <a:pt x="950912" y="5159216"/>
                  <a:pt x="950912" y="5101696"/>
                </a:cubicBezTo>
                <a:lnTo>
                  <a:pt x="950912" y="961399"/>
                </a:lnTo>
                <a:cubicBezTo>
                  <a:pt x="950912" y="903879"/>
                  <a:pt x="904284" y="857250"/>
                  <a:pt x="846763" y="857250"/>
                </a:cubicBezTo>
                <a:lnTo>
                  <a:pt x="0" y="857250"/>
                </a:lnTo>
                <a:close/>
              </a:path>
            </a:pathLst>
          </a:custGeom>
          <a:effectLst>
            <a:outerShdw blurRad="152400" algn="ctr" rotWithShape="0">
              <a:schemeClr val="bg1">
                <a:lumMod val="75000"/>
                <a:alpha val="40000"/>
              </a:schemeClr>
            </a:outerShdw>
          </a:effectLst>
        </p:spPr>
        <p:txBody>
          <a:bodyPr vert="horz" wrap="square" lIns="0" tIns="0" rIns="0" bIns="0" rtlCol="0" anchor="ctr">
            <a:noAutofit/>
          </a:bodyPr>
          <a:lstStyle>
            <a:lvl1pPr>
              <a:defRPr lang="fr-FR">
                <a:solidFill>
                  <a:schemeClr val="tx1"/>
                </a:solidFill>
              </a:defRPr>
            </a:lvl1pPr>
          </a:lstStyle>
          <a:p>
            <a:pPr lvl="0" algn="ctr"/>
            <a:endParaRPr lang="fr-FR"/>
          </a:p>
        </p:txBody>
      </p:sp>
      <p:sp>
        <p:nvSpPr>
          <p:cNvPr id="18" name="Rectangle : coins arrondis 17">
            <a:extLst>
              <a:ext uri="{FF2B5EF4-FFF2-40B4-BE49-F238E27FC236}">
                <a16:creationId xmlns:a16="http://schemas.microsoft.com/office/drawing/2014/main" id="{A8C329E2-522E-4744-992A-1F6F50458F34}"/>
              </a:ext>
            </a:extLst>
          </p:cNvPr>
          <p:cNvSpPr/>
          <p:nvPr userDrawn="1"/>
        </p:nvSpPr>
        <p:spPr>
          <a:xfrm>
            <a:off x="571501" y="857251"/>
            <a:ext cx="5340350" cy="4348595"/>
          </a:xfrm>
          <a:prstGeom prst="roundRect">
            <a:avLst>
              <a:gd name="adj" fmla="val 2395"/>
            </a:avLst>
          </a:prstGeom>
          <a:solidFill>
            <a:schemeClr val="bg1"/>
          </a:solidFill>
          <a:ln>
            <a:noFill/>
          </a:ln>
          <a:effectLst>
            <a:outerShdw blurRad="381000" algn="ctr" rotWithShape="0">
              <a:srgbClr val="DDE5F0"/>
            </a:outerShdw>
          </a:effectLst>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lstStyle/>
          <a:p>
            <a:pPr>
              <a:spcBef>
                <a:spcPts val="1801"/>
              </a:spcBef>
              <a:spcAft>
                <a:spcPts val="601"/>
              </a:spcAft>
            </a:pPr>
            <a:endParaRPr lang="fr-FR" sz="900">
              <a:solidFill>
                <a:srgbClr val="002B75"/>
              </a:solidFill>
            </a:endParaRPr>
          </a:p>
        </p:txBody>
      </p:sp>
      <p:cxnSp>
        <p:nvCxnSpPr>
          <p:cNvPr id="10" name="Connecteur droit 9">
            <a:extLst>
              <a:ext uri="{FF2B5EF4-FFF2-40B4-BE49-F238E27FC236}">
                <a16:creationId xmlns:a16="http://schemas.microsoft.com/office/drawing/2014/main" id="{B0B9781E-F714-4DA9-81D1-1E6E79E203D7}"/>
              </a:ext>
            </a:extLst>
          </p:cNvPr>
          <p:cNvCxnSpPr/>
          <p:nvPr userDrawn="1"/>
        </p:nvCxnSpPr>
        <p:spPr>
          <a:xfrm>
            <a:off x="941645" y="2684681"/>
            <a:ext cx="517118" cy="0"/>
          </a:xfrm>
          <a:prstGeom prst="line">
            <a:avLst/>
          </a:prstGeom>
          <a:ln w="25400">
            <a:solidFill>
              <a:srgbClr val="EF1928"/>
            </a:solidFill>
          </a:ln>
        </p:spPr>
        <p:style>
          <a:lnRef idx="1">
            <a:schemeClr val="accent1"/>
          </a:lnRef>
          <a:fillRef idx="0">
            <a:schemeClr val="accent1"/>
          </a:fillRef>
          <a:effectRef idx="0">
            <a:schemeClr val="accent1"/>
          </a:effectRef>
          <a:fontRef idx="minor">
            <a:schemeClr val="tx1"/>
          </a:fontRef>
        </p:style>
      </p:cxnSp>
      <p:sp>
        <p:nvSpPr>
          <p:cNvPr id="19" name="Titre 18">
            <a:extLst>
              <a:ext uri="{FF2B5EF4-FFF2-40B4-BE49-F238E27FC236}">
                <a16:creationId xmlns:a16="http://schemas.microsoft.com/office/drawing/2014/main" id="{284A3643-8962-4B2E-B0B4-7A5B1ED229F2}"/>
              </a:ext>
            </a:extLst>
          </p:cNvPr>
          <p:cNvSpPr>
            <a:spLocks noGrp="1"/>
          </p:cNvSpPr>
          <p:nvPr>
            <p:ph type="title" hasCustomPrompt="1"/>
          </p:nvPr>
        </p:nvSpPr>
        <p:spPr>
          <a:xfrm>
            <a:off x="941644" y="1935656"/>
            <a:ext cx="4523492" cy="609398"/>
          </a:xfrm>
        </p:spPr>
        <p:txBody>
          <a:bodyPr>
            <a:normAutofit/>
          </a:bodyPr>
          <a:lstStyle/>
          <a:p>
            <a:r>
              <a:rPr lang="fr-FR"/>
              <a:t>Nous contacter</a:t>
            </a:r>
          </a:p>
        </p:txBody>
      </p:sp>
      <p:sp>
        <p:nvSpPr>
          <p:cNvPr id="21" name="Espace réservé du texte 20">
            <a:extLst>
              <a:ext uri="{FF2B5EF4-FFF2-40B4-BE49-F238E27FC236}">
                <a16:creationId xmlns:a16="http://schemas.microsoft.com/office/drawing/2014/main" id="{A73F4BE4-1003-47F0-9A20-A1CF722B5DD7}"/>
              </a:ext>
            </a:extLst>
          </p:cNvPr>
          <p:cNvSpPr>
            <a:spLocks noGrp="1"/>
          </p:cNvSpPr>
          <p:nvPr>
            <p:ph type="body" sz="quarter" idx="14" hasCustomPrompt="1"/>
          </p:nvPr>
        </p:nvSpPr>
        <p:spPr>
          <a:xfrm>
            <a:off x="941642" y="3148666"/>
            <a:ext cx="4523492" cy="1853757"/>
          </a:xfrm>
        </p:spPr>
        <p:txBody>
          <a:bodyPr>
            <a:normAutofit/>
          </a:bodyPr>
          <a:lstStyle>
            <a:lvl1pPr>
              <a:spcAft>
                <a:spcPts val="800"/>
              </a:spcAft>
              <a:defRPr sz="1600" b="1" cap="none" baseline="0">
                <a:solidFill>
                  <a:schemeClr val="tx1"/>
                </a:solidFill>
              </a:defRPr>
            </a:lvl1pPr>
            <a:lvl2pPr marL="0" indent="0">
              <a:spcAft>
                <a:spcPts val="601"/>
              </a:spcAft>
              <a:buFont typeface="Arial" panose="020B0604020202020204" pitchFamily="34" charset="0"/>
              <a:buNone/>
              <a:defRPr sz="1401" b="0" cap="none" baseline="0">
                <a:solidFill>
                  <a:schemeClr val="tx1"/>
                </a:solidFill>
              </a:defRPr>
            </a:lvl2pPr>
            <a:lvl3pPr marL="0" indent="0">
              <a:spcAft>
                <a:spcPts val="601"/>
              </a:spcAft>
              <a:buFont typeface="Arial" panose="020B0604020202020204" pitchFamily="34" charset="0"/>
              <a:buNone/>
              <a:defRPr sz="1200" cap="none" baseline="0">
                <a:solidFill>
                  <a:schemeClr val="tx1"/>
                </a:solidFill>
              </a:defRPr>
            </a:lvl3pPr>
            <a:lvl4pPr marL="0" indent="0">
              <a:spcAft>
                <a:spcPts val="601"/>
              </a:spcAft>
              <a:buNone/>
              <a:defRPr sz="1200" cap="none" baseline="0">
                <a:solidFill>
                  <a:schemeClr val="tx1"/>
                </a:solidFill>
              </a:defRPr>
            </a:lvl4pPr>
            <a:lvl5pPr marL="0" indent="0">
              <a:spcBef>
                <a:spcPts val="601"/>
              </a:spcBef>
              <a:spcAft>
                <a:spcPts val="601"/>
              </a:spcAft>
              <a:buFont typeface="Arial" panose="020B0604020202020204" pitchFamily="34" charset="0"/>
              <a:buNone/>
              <a:defRPr sz="1200" cap="none" baseline="0">
                <a:solidFill>
                  <a:schemeClr val="tx1"/>
                </a:solidFill>
              </a:defRPr>
            </a:lvl5pPr>
            <a:lvl6pPr marL="188555" indent="0">
              <a:spcAft>
                <a:spcPts val="800"/>
              </a:spcAft>
              <a:buNone/>
              <a:defRPr sz="1200" cap="none" baseline="0">
                <a:solidFill>
                  <a:schemeClr val="tx1"/>
                </a:solidFill>
              </a:defRPr>
            </a:lvl6pPr>
            <a:lvl7pPr marL="0" indent="0">
              <a:spcAft>
                <a:spcPts val="800"/>
              </a:spcAft>
              <a:buFont typeface="Arial" panose="020B0604020202020204" pitchFamily="34" charset="0"/>
              <a:buNone/>
              <a:defRPr sz="1200" cap="none" baseline="0">
                <a:solidFill>
                  <a:schemeClr val="tx1"/>
                </a:solidFill>
              </a:defRPr>
            </a:lvl7pPr>
            <a:lvl8pPr marL="0" indent="0">
              <a:spcAft>
                <a:spcPts val="800"/>
              </a:spcAft>
              <a:buFont typeface="Arial" panose="020B0604020202020204" pitchFamily="34" charset="0"/>
              <a:buNone/>
              <a:defRPr sz="1200" cap="none" baseline="0">
                <a:solidFill>
                  <a:schemeClr val="tx1"/>
                </a:solidFill>
              </a:defRPr>
            </a:lvl8pPr>
            <a:lvl9pPr marL="0" indent="0">
              <a:spcAft>
                <a:spcPts val="800"/>
              </a:spcAft>
              <a:buFont typeface="Arial" panose="020B0604020202020204" pitchFamily="34" charset="0"/>
              <a:buNone/>
              <a:defRPr sz="1200" cap="none" baseline="0">
                <a:solidFill>
                  <a:schemeClr val="tx1"/>
                </a:solidFill>
              </a:defRPr>
            </a:lvl9pPr>
          </a:lstStyle>
          <a:p>
            <a:pPr lvl="0"/>
            <a:r>
              <a:rPr lang="fr-FR"/>
              <a:t>Nom Prénom</a:t>
            </a:r>
          </a:p>
          <a:p>
            <a:pPr lvl="1"/>
            <a:r>
              <a:rPr lang="fr-FR"/>
              <a:t>Fonction</a:t>
            </a:r>
          </a:p>
          <a:p>
            <a:pPr lvl="2"/>
            <a:r>
              <a:rPr lang="fr-FR"/>
              <a:t>Mail</a:t>
            </a:r>
          </a:p>
          <a:p>
            <a:pPr lvl="3"/>
            <a:r>
              <a:rPr lang="fr-FR"/>
              <a:t>Téléphone</a:t>
            </a:r>
          </a:p>
          <a:p>
            <a:pPr lvl="4"/>
            <a:r>
              <a:rPr lang="fr-FR"/>
              <a:t>Site web</a:t>
            </a:r>
          </a:p>
        </p:txBody>
      </p:sp>
      <p:sp>
        <p:nvSpPr>
          <p:cNvPr id="2" name="Espace réservé du pied de page 1">
            <a:extLst>
              <a:ext uri="{FF2B5EF4-FFF2-40B4-BE49-F238E27FC236}">
                <a16:creationId xmlns:a16="http://schemas.microsoft.com/office/drawing/2014/main" id="{3A79DF8B-23E3-4FBB-B938-EECD1E6F278B}"/>
              </a:ext>
            </a:extLst>
          </p:cNvPr>
          <p:cNvSpPr>
            <a:spLocks noGrp="1"/>
          </p:cNvSpPr>
          <p:nvPr>
            <p:ph type="ftr" sz="quarter" idx="15"/>
          </p:nvPr>
        </p:nvSpPr>
        <p:spPr/>
        <p:txBody>
          <a:body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4" name="Espace réservé du numéro de diapositive 3">
            <a:extLst>
              <a:ext uri="{FF2B5EF4-FFF2-40B4-BE49-F238E27FC236}">
                <a16:creationId xmlns:a16="http://schemas.microsoft.com/office/drawing/2014/main" id="{C1FE351F-7FBA-4A0A-AD75-27EB32B07FC5}"/>
              </a:ext>
            </a:extLst>
          </p:cNvPr>
          <p:cNvSpPr>
            <a:spLocks noGrp="1"/>
          </p:cNvSpPr>
          <p:nvPr>
            <p:ph type="sldNum" sz="quarter" idx="16"/>
          </p:nvPr>
        </p:nvSpPr>
        <p:spPr/>
        <p:txBody>
          <a:bodyPr/>
          <a:lstStyle/>
          <a:p>
            <a:fld id="{E4074C58-32D7-471B-8E65-879FBC7E4FD8}" type="slidenum">
              <a:rPr>
                <a:solidFill>
                  <a:prstClr val="white"/>
                </a:solidFill>
              </a:rPr>
              <a:pPr/>
              <a:t>‹N°›</a:t>
            </a:fld>
            <a:endParaRPr>
              <a:solidFill>
                <a:prstClr val="white"/>
              </a:solidFill>
            </a:endParaRPr>
          </a:p>
        </p:txBody>
      </p:sp>
      <p:pic>
        <p:nvPicPr>
          <p:cNvPr id="27" name="Graphique 26">
            <a:extLst>
              <a:ext uri="{FF2B5EF4-FFF2-40B4-BE49-F238E27FC236}">
                <a16:creationId xmlns:a16="http://schemas.microsoft.com/office/drawing/2014/main" id="{D68B22D4-62DA-4D22-B12B-CCFA2C5D60E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67485" y="1179472"/>
            <a:ext cx="1607572" cy="397749"/>
          </a:xfrm>
          <a:prstGeom prst="rect">
            <a:avLst/>
          </a:prstGeom>
        </p:spPr>
      </p:pic>
      <p:pic>
        <p:nvPicPr>
          <p:cNvPr id="28" name="Graphique 27">
            <a:extLst>
              <a:ext uri="{FF2B5EF4-FFF2-40B4-BE49-F238E27FC236}">
                <a16:creationId xmlns:a16="http://schemas.microsoft.com/office/drawing/2014/main" id="{C6FDF0B0-3105-4767-93DA-29269E7CC1F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88596" y="4600670"/>
            <a:ext cx="1800738" cy="399556"/>
          </a:xfrm>
          <a:prstGeom prst="rect">
            <a:avLst/>
          </a:prstGeom>
        </p:spPr>
      </p:pic>
    </p:spTree>
    <p:extLst>
      <p:ext uri="{BB962C8B-B14F-4D97-AF65-F5344CB8AC3E}">
        <p14:creationId xmlns:p14="http://schemas.microsoft.com/office/powerpoint/2010/main" val="1414110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apositive de titre">
    <p:bg>
      <p:bgPr>
        <a:solidFill>
          <a:schemeClr val="bg2"/>
        </a:solidFill>
        <a:effectLst/>
      </p:bgPr>
    </p:bg>
    <p:spTree>
      <p:nvGrpSpPr>
        <p:cNvPr id="1" name=""/>
        <p:cNvGrpSpPr/>
        <p:nvPr/>
      </p:nvGrpSpPr>
      <p:grpSpPr>
        <a:xfrm>
          <a:off x="0" y="0"/>
          <a:ext cx="0" cy="0"/>
          <a:chOff x="0" y="0"/>
          <a:chExt cx="0" cy="0"/>
        </a:xfrm>
      </p:grpSpPr>
      <p:sp>
        <p:nvSpPr>
          <p:cNvPr id="4" name="Forme libre 3">
            <a:extLst>
              <a:ext uri="{FF2B5EF4-FFF2-40B4-BE49-F238E27FC236}">
                <a16:creationId xmlns:a16="http://schemas.microsoft.com/office/drawing/2014/main" id="{90A91C84-C7D5-13D7-4821-B47DB3697537}"/>
              </a:ext>
            </a:extLst>
          </p:cNvPr>
          <p:cNvSpPr>
            <a:spLocks noGrp="1" noRot="1" noMove="1" noResize="1" noEditPoints="1" noAdjustHandles="1" noChangeArrowheads="1" noChangeShapeType="1"/>
          </p:cNvSpPr>
          <p:nvPr userDrawn="1"/>
        </p:nvSpPr>
        <p:spPr>
          <a:xfrm>
            <a:off x="-651933" y="1505231"/>
            <a:ext cx="11362266" cy="4402667"/>
          </a:xfrm>
          <a:custGeom>
            <a:avLst/>
            <a:gdLst>
              <a:gd name="connsiteX0" fmla="*/ 0 w 11641666"/>
              <a:gd name="connsiteY0" fmla="*/ 2810933 h 4461933"/>
              <a:gd name="connsiteX1" fmla="*/ 5613400 w 11641666"/>
              <a:gd name="connsiteY1" fmla="*/ 0 h 4461933"/>
              <a:gd name="connsiteX2" fmla="*/ 5139266 w 11641666"/>
              <a:gd name="connsiteY2" fmla="*/ 4461933 h 4461933"/>
              <a:gd name="connsiteX3" fmla="*/ 11641666 w 11641666"/>
              <a:gd name="connsiteY3" fmla="*/ 67733 h 4461933"/>
            </a:gdLst>
            <a:ahLst/>
            <a:cxnLst>
              <a:cxn ang="0">
                <a:pos x="connsiteX0" y="connsiteY0"/>
              </a:cxn>
              <a:cxn ang="0">
                <a:pos x="connsiteX1" y="connsiteY1"/>
              </a:cxn>
              <a:cxn ang="0">
                <a:pos x="connsiteX2" y="connsiteY2"/>
              </a:cxn>
              <a:cxn ang="0">
                <a:pos x="connsiteX3" y="connsiteY3"/>
              </a:cxn>
            </a:cxnLst>
            <a:rect l="l" t="t" r="r" b="b"/>
            <a:pathLst>
              <a:path w="11641666" h="4461933">
                <a:moveTo>
                  <a:pt x="0" y="2810933"/>
                </a:moveTo>
                <a:lnTo>
                  <a:pt x="5613400" y="0"/>
                </a:lnTo>
                <a:lnTo>
                  <a:pt x="5139266" y="4461933"/>
                </a:lnTo>
                <a:lnTo>
                  <a:pt x="11641666" y="67733"/>
                </a:lnTo>
              </a:path>
            </a:pathLst>
          </a:custGeom>
          <a:noFill/>
          <a:ln w="2159000" cap="rnd">
            <a:gradFill flip="none" rotWithShape="1">
              <a:gsLst>
                <a:gs pos="40000">
                  <a:srgbClr val="FFFFFF">
                    <a:alpha val="70000"/>
                  </a:srgbClr>
                </a:gs>
                <a:gs pos="10000">
                  <a:schemeClr val="bg1">
                    <a:alpha val="0"/>
                  </a:schemeClr>
                </a:gs>
                <a:gs pos="100000">
                  <a:schemeClr val="bg1"/>
                </a:gs>
              </a:gsLst>
              <a:lin ang="0" scaled="1"/>
              <a:tileRect/>
            </a:gra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Ellipse 4">
            <a:extLst>
              <a:ext uri="{FF2B5EF4-FFF2-40B4-BE49-F238E27FC236}">
                <a16:creationId xmlns:a16="http://schemas.microsoft.com/office/drawing/2014/main" id="{7B90D316-6725-DF5C-34D4-B1CA6953F2E3}"/>
              </a:ext>
            </a:extLst>
          </p:cNvPr>
          <p:cNvSpPr>
            <a:spLocks noGrp="1" noRot="1" noMove="1" noResize="1" noEditPoints="1" noAdjustHandles="1" noChangeArrowheads="1" noChangeShapeType="1"/>
          </p:cNvSpPr>
          <p:nvPr userDrawn="1"/>
        </p:nvSpPr>
        <p:spPr>
          <a:xfrm>
            <a:off x="9661338" y="481689"/>
            <a:ext cx="2155208" cy="2155206"/>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re 1">
            <a:extLst>
              <a:ext uri="{FF2B5EF4-FFF2-40B4-BE49-F238E27FC236}">
                <a16:creationId xmlns:a16="http://schemas.microsoft.com/office/drawing/2014/main" id="{B32E3197-E27A-4342-2CEA-712A745FC7F0}"/>
              </a:ext>
            </a:extLst>
          </p:cNvPr>
          <p:cNvSpPr>
            <a:spLocks noGrp="1"/>
          </p:cNvSpPr>
          <p:nvPr>
            <p:ph type="ctrTitle"/>
          </p:nvPr>
        </p:nvSpPr>
        <p:spPr>
          <a:xfrm>
            <a:off x="1106213" y="1354758"/>
            <a:ext cx="9144000" cy="2155205"/>
          </a:xfrm>
          <a:prstGeom prst="rect">
            <a:avLst/>
          </a:prstGeom>
          <a:noFill/>
        </p:spPr>
        <p:txBody>
          <a:bodyPr lIns="90000" anchor="b">
            <a:noAutofit/>
          </a:bodyPr>
          <a:lstStyle>
            <a:lvl1pPr algn="l">
              <a:defRPr sz="5400" cap="all" baseline="0"/>
            </a:lvl1pPr>
          </a:lstStyle>
          <a:p>
            <a:r>
              <a:rPr lang="fr-FR"/>
              <a:t>Modifiez le style du titre</a:t>
            </a:r>
            <a:endParaRPr lang="en-US"/>
          </a:p>
        </p:txBody>
      </p:sp>
      <p:sp>
        <p:nvSpPr>
          <p:cNvPr id="3" name="Sous-titre 2">
            <a:extLst>
              <a:ext uri="{FF2B5EF4-FFF2-40B4-BE49-F238E27FC236}">
                <a16:creationId xmlns:a16="http://schemas.microsoft.com/office/drawing/2014/main" id="{DE4BC82E-4729-CB6D-47B6-F7902E888772}"/>
              </a:ext>
            </a:extLst>
          </p:cNvPr>
          <p:cNvSpPr>
            <a:spLocks noGrp="1"/>
          </p:cNvSpPr>
          <p:nvPr>
            <p:ph type="subTitle" idx="1"/>
          </p:nvPr>
        </p:nvSpPr>
        <p:spPr>
          <a:xfrm>
            <a:off x="1106213" y="3416984"/>
            <a:ext cx="9144000" cy="1655762"/>
          </a:xfrm>
        </p:spPr>
        <p:txBody>
          <a:bodyPr>
            <a:normAutofit/>
          </a:bodyPr>
          <a:lstStyle>
            <a:lvl1pPr marL="0" indent="0" algn="l">
              <a:buNone/>
              <a:defRPr sz="3200" cap="all" baseline="0">
                <a:solidFill>
                  <a:schemeClr val="tx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a:p>
        </p:txBody>
      </p:sp>
      <p:pic>
        <p:nvPicPr>
          <p:cNvPr id="6" name="Graphique 5">
            <a:extLst>
              <a:ext uri="{FF2B5EF4-FFF2-40B4-BE49-F238E27FC236}">
                <a16:creationId xmlns:a16="http://schemas.microsoft.com/office/drawing/2014/main" id="{63A81FA9-3557-5D13-C315-83804D5AE3D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4760" y="331216"/>
            <a:ext cx="2141374" cy="622944"/>
          </a:xfrm>
          <a:prstGeom prst="rect">
            <a:avLst/>
          </a:prstGeom>
        </p:spPr>
      </p:pic>
    </p:spTree>
    <p:extLst>
      <p:ext uri="{BB962C8B-B14F-4D97-AF65-F5344CB8AC3E}">
        <p14:creationId xmlns:p14="http://schemas.microsoft.com/office/powerpoint/2010/main" val="13469271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re de section 1">
    <p:bg>
      <p:bgPr>
        <a:solidFill>
          <a:schemeClr val="bg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A14E14-415C-F7D4-BB32-35DE9F4F0564}"/>
              </a:ext>
            </a:extLst>
          </p:cNvPr>
          <p:cNvSpPr>
            <a:spLocks noGrp="1"/>
          </p:cNvSpPr>
          <p:nvPr>
            <p:ph type="title"/>
          </p:nvPr>
        </p:nvSpPr>
        <p:spPr>
          <a:xfrm>
            <a:off x="6379758" y="2156012"/>
            <a:ext cx="5127052" cy="1329595"/>
          </a:xfrm>
          <a:prstGeom prst="rect">
            <a:avLst/>
          </a:prstGeom>
          <a:noFill/>
        </p:spPr>
        <p:txBody>
          <a:bodyPr wrap="square" lIns="90000" anchor="b">
            <a:noAutofit/>
          </a:bodyPr>
          <a:lstStyle>
            <a:lvl1pPr>
              <a:defRPr sz="4800"/>
            </a:lvl1pPr>
          </a:lstStyle>
          <a:p>
            <a:r>
              <a:rPr lang="fr-FR"/>
              <a:t>Modifiez le style du titre</a:t>
            </a:r>
            <a:endParaRPr lang="en-US"/>
          </a:p>
        </p:txBody>
      </p:sp>
      <p:sp>
        <p:nvSpPr>
          <p:cNvPr id="3" name="Espace réservé du texte 2">
            <a:extLst>
              <a:ext uri="{FF2B5EF4-FFF2-40B4-BE49-F238E27FC236}">
                <a16:creationId xmlns:a16="http://schemas.microsoft.com/office/drawing/2014/main" id="{B94ECF0D-8173-B3C2-ABF4-F7C857579CA9}"/>
              </a:ext>
            </a:extLst>
          </p:cNvPr>
          <p:cNvSpPr>
            <a:spLocks noGrp="1"/>
          </p:cNvSpPr>
          <p:nvPr>
            <p:ph type="body" idx="1"/>
          </p:nvPr>
        </p:nvSpPr>
        <p:spPr>
          <a:xfrm>
            <a:off x="6379758" y="3512595"/>
            <a:ext cx="5127052"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Forme libre 3">
            <a:extLst>
              <a:ext uri="{FF2B5EF4-FFF2-40B4-BE49-F238E27FC236}">
                <a16:creationId xmlns:a16="http://schemas.microsoft.com/office/drawing/2014/main" id="{98D4B7FA-7159-5F12-FB1F-0BA8146F2792}"/>
              </a:ext>
            </a:extLst>
          </p:cNvPr>
          <p:cNvSpPr>
            <a:spLocks noGrp="1" noRot="1" noMove="1" noResize="1" noEditPoints="1" noAdjustHandles="1" noChangeArrowheads="1" noChangeShapeType="1"/>
          </p:cNvSpPr>
          <p:nvPr userDrawn="1"/>
        </p:nvSpPr>
        <p:spPr>
          <a:xfrm>
            <a:off x="-948267" y="2954866"/>
            <a:ext cx="5672668" cy="3843868"/>
          </a:xfrm>
          <a:custGeom>
            <a:avLst/>
            <a:gdLst>
              <a:gd name="connsiteX0" fmla="*/ 0 w 5317067"/>
              <a:gd name="connsiteY0" fmla="*/ 0 h 5401734"/>
              <a:gd name="connsiteX1" fmla="*/ 2336800 w 5317067"/>
              <a:gd name="connsiteY1" fmla="*/ 5401734 h 5401734"/>
              <a:gd name="connsiteX2" fmla="*/ 5317067 w 5317067"/>
              <a:gd name="connsiteY2" fmla="*/ 1888067 h 5401734"/>
              <a:gd name="connsiteX0" fmla="*/ 0 w 5249334"/>
              <a:gd name="connsiteY0" fmla="*/ 0 h 4233334"/>
              <a:gd name="connsiteX1" fmla="*/ 2269067 w 5249334"/>
              <a:gd name="connsiteY1" fmla="*/ 4233334 h 4233334"/>
              <a:gd name="connsiteX2" fmla="*/ 5249334 w 5249334"/>
              <a:gd name="connsiteY2" fmla="*/ 719667 h 4233334"/>
              <a:gd name="connsiteX0" fmla="*/ 0 w 6299201"/>
              <a:gd name="connsiteY0" fmla="*/ 0 h 4250267"/>
              <a:gd name="connsiteX1" fmla="*/ 3318934 w 6299201"/>
              <a:gd name="connsiteY1" fmla="*/ 4250267 h 4250267"/>
              <a:gd name="connsiteX2" fmla="*/ 6299201 w 6299201"/>
              <a:gd name="connsiteY2" fmla="*/ 736600 h 4250267"/>
              <a:gd name="connsiteX0" fmla="*/ 0 w 6138334"/>
              <a:gd name="connsiteY0" fmla="*/ 0 h 4487334"/>
              <a:gd name="connsiteX1" fmla="*/ 3158067 w 6138334"/>
              <a:gd name="connsiteY1" fmla="*/ 4487334 h 4487334"/>
              <a:gd name="connsiteX2" fmla="*/ 6138334 w 6138334"/>
              <a:gd name="connsiteY2" fmla="*/ 973667 h 4487334"/>
              <a:gd name="connsiteX0" fmla="*/ 0 w 5943601"/>
              <a:gd name="connsiteY0" fmla="*/ 0 h 4216400"/>
              <a:gd name="connsiteX1" fmla="*/ 2963334 w 5943601"/>
              <a:gd name="connsiteY1" fmla="*/ 4216400 h 4216400"/>
              <a:gd name="connsiteX2" fmla="*/ 5943601 w 5943601"/>
              <a:gd name="connsiteY2" fmla="*/ 702733 h 4216400"/>
              <a:gd name="connsiteX0" fmla="*/ 0 w 5748868"/>
              <a:gd name="connsiteY0" fmla="*/ 0 h 3937000"/>
              <a:gd name="connsiteX1" fmla="*/ 2768601 w 5748868"/>
              <a:gd name="connsiteY1" fmla="*/ 3937000 h 3937000"/>
              <a:gd name="connsiteX2" fmla="*/ 5748868 w 5748868"/>
              <a:gd name="connsiteY2" fmla="*/ 423333 h 3937000"/>
              <a:gd name="connsiteX0" fmla="*/ 0 w 5596468"/>
              <a:gd name="connsiteY0" fmla="*/ 0 h 3733800"/>
              <a:gd name="connsiteX1" fmla="*/ 2616201 w 5596468"/>
              <a:gd name="connsiteY1" fmla="*/ 3733800 h 3733800"/>
              <a:gd name="connsiteX2" fmla="*/ 5596468 w 5596468"/>
              <a:gd name="connsiteY2" fmla="*/ 220133 h 3733800"/>
              <a:gd name="connsiteX0" fmla="*/ 0 w 5410201"/>
              <a:gd name="connsiteY0" fmla="*/ 42333 h 3513667"/>
              <a:gd name="connsiteX1" fmla="*/ 2429934 w 5410201"/>
              <a:gd name="connsiteY1" fmla="*/ 3513667 h 3513667"/>
              <a:gd name="connsiteX2" fmla="*/ 5410201 w 5410201"/>
              <a:gd name="connsiteY2" fmla="*/ 0 h 3513667"/>
              <a:gd name="connsiteX0" fmla="*/ 0 w 5520268"/>
              <a:gd name="connsiteY0" fmla="*/ 0 h 3623734"/>
              <a:gd name="connsiteX1" fmla="*/ 2540001 w 5520268"/>
              <a:gd name="connsiteY1" fmla="*/ 3623734 h 3623734"/>
              <a:gd name="connsiteX2" fmla="*/ 5520268 w 5520268"/>
              <a:gd name="connsiteY2" fmla="*/ 110067 h 3623734"/>
              <a:gd name="connsiteX0" fmla="*/ 0 w 5672668"/>
              <a:gd name="connsiteY0" fmla="*/ 0 h 3843868"/>
              <a:gd name="connsiteX1" fmla="*/ 2692401 w 5672668"/>
              <a:gd name="connsiteY1" fmla="*/ 3843868 h 3843868"/>
              <a:gd name="connsiteX2" fmla="*/ 5672668 w 5672668"/>
              <a:gd name="connsiteY2" fmla="*/ 330201 h 3843868"/>
            </a:gdLst>
            <a:ahLst/>
            <a:cxnLst>
              <a:cxn ang="0">
                <a:pos x="connsiteX0" y="connsiteY0"/>
              </a:cxn>
              <a:cxn ang="0">
                <a:pos x="connsiteX1" y="connsiteY1"/>
              </a:cxn>
              <a:cxn ang="0">
                <a:pos x="connsiteX2" y="connsiteY2"/>
              </a:cxn>
            </a:cxnLst>
            <a:rect l="l" t="t" r="r" b="b"/>
            <a:pathLst>
              <a:path w="5672668" h="3843868">
                <a:moveTo>
                  <a:pt x="0" y="0"/>
                </a:moveTo>
                <a:lnTo>
                  <a:pt x="2692401" y="3843868"/>
                </a:lnTo>
                <a:lnTo>
                  <a:pt x="5672668" y="330201"/>
                </a:lnTo>
              </a:path>
            </a:pathLst>
          </a:custGeom>
          <a:noFill/>
          <a:ln w="2159000" cap="rnd">
            <a:gradFill flip="none" rotWithShape="1">
              <a:gsLst>
                <a:gs pos="55000">
                  <a:srgbClr val="FFFFFF">
                    <a:alpha val="70000"/>
                  </a:srgbClr>
                </a:gs>
                <a:gs pos="20000">
                  <a:schemeClr val="bg1">
                    <a:alpha val="0"/>
                  </a:schemeClr>
                </a:gs>
                <a:gs pos="100000">
                  <a:schemeClr val="bg1"/>
                </a:gs>
              </a:gsLst>
              <a:lin ang="0" scaled="1"/>
              <a:tileRect/>
            </a:gra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Ellipse 4">
            <a:extLst>
              <a:ext uri="{FF2B5EF4-FFF2-40B4-BE49-F238E27FC236}">
                <a16:creationId xmlns:a16="http://schemas.microsoft.com/office/drawing/2014/main" id="{B89303D6-6A4E-B6C3-6F33-E21A9B1D109E}"/>
              </a:ext>
            </a:extLst>
          </p:cNvPr>
          <p:cNvSpPr>
            <a:spLocks noGrp="1" noRot="1" noMove="1" noResize="1" noEditPoints="1" noAdjustHandles="1" noChangeArrowheads="1" noChangeShapeType="1"/>
          </p:cNvSpPr>
          <p:nvPr userDrawn="1"/>
        </p:nvSpPr>
        <p:spPr>
          <a:xfrm>
            <a:off x="3647773" y="2204843"/>
            <a:ext cx="2158755" cy="215875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space réservé du texte 12">
            <a:extLst>
              <a:ext uri="{FF2B5EF4-FFF2-40B4-BE49-F238E27FC236}">
                <a16:creationId xmlns:a16="http://schemas.microsoft.com/office/drawing/2014/main" id="{C0B3CBE0-B77F-B3B4-AC68-872E938574D9}"/>
              </a:ext>
            </a:extLst>
          </p:cNvPr>
          <p:cNvSpPr>
            <a:spLocks noGrp="1"/>
          </p:cNvSpPr>
          <p:nvPr>
            <p:ph type="body" sz="quarter" idx="10" hasCustomPrompt="1"/>
          </p:nvPr>
        </p:nvSpPr>
        <p:spPr>
          <a:xfrm>
            <a:off x="3571452" y="2269067"/>
            <a:ext cx="2294467" cy="1779588"/>
          </a:xfrm>
        </p:spPr>
        <p:txBody>
          <a:bodyPr>
            <a:noAutofit/>
          </a:bodyPr>
          <a:lstStyle>
            <a:lvl1pPr algn="ctr">
              <a:defRPr sz="11500">
                <a:solidFill>
                  <a:schemeClr val="bg1"/>
                </a:solidFill>
              </a:defRPr>
            </a:lvl1pPr>
          </a:lstStyle>
          <a:p>
            <a:pPr lvl="0"/>
            <a:r>
              <a:rPr lang="fr-FR"/>
              <a:t>1</a:t>
            </a:r>
            <a:endParaRPr lang="en-GB"/>
          </a:p>
        </p:txBody>
      </p:sp>
      <p:grpSp>
        <p:nvGrpSpPr>
          <p:cNvPr id="8" name="Graphique 9">
            <a:extLst>
              <a:ext uri="{FF2B5EF4-FFF2-40B4-BE49-F238E27FC236}">
                <a16:creationId xmlns:a16="http://schemas.microsoft.com/office/drawing/2014/main" id="{533B1D7E-10CF-2FB6-C379-73FAD9E45964}"/>
              </a:ext>
            </a:extLst>
          </p:cNvPr>
          <p:cNvGrpSpPr/>
          <p:nvPr userDrawn="1"/>
        </p:nvGrpSpPr>
        <p:grpSpPr>
          <a:xfrm>
            <a:off x="10854273" y="6451996"/>
            <a:ext cx="766931" cy="219810"/>
            <a:chOff x="3505759" y="528463"/>
            <a:chExt cx="5396928" cy="1546814"/>
          </a:xfrm>
        </p:grpSpPr>
        <p:sp>
          <p:nvSpPr>
            <p:cNvPr id="9" name="Forme libre 8">
              <a:extLst>
                <a:ext uri="{FF2B5EF4-FFF2-40B4-BE49-F238E27FC236}">
                  <a16:creationId xmlns:a16="http://schemas.microsoft.com/office/drawing/2014/main" id="{742B5E88-9773-B696-FE97-3E870E5D92F8}"/>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2"/>
            </a:solidFill>
            <a:ln w="0" cap="flat">
              <a:noFill/>
              <a:prstDash val="solid"/>
              <a:miter/>
            </a:ln>
          </p:spPr>
          <p:txBody>
            <a:bodyPr rtlCol="0" anchor="ctr"/>
            <a:lstStyle/>
            <a:p>
              <a:endParaRPr lang="en-GB"/>
            </a:p>
          </p:txBody>
        </p:sp>
        <p:sp>
          <p:nvSpPr>
            <p:cNvPr id="10" name="Forme libre 9">
              <a:extLst>
                <a:ext uri="{FF2B5EF4-FFF2-40B4-BE49-F238E27FC236}">
                  <a16:creationId xmlns:a16="http://schemas.microsoft.com/office/drawing/2014/main" id="{BC1B5E06-4ECB-335D-AF93-B471B85B098F}"/>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11" name="Forme libre 10">
              <a:extLst>
                <a:ext uri="{FF2B5EF4-FFF2-40B4-BE49-F238E27FC236}">
                  <a16:creationId xmlns:a16="http://schemas.microsoft.com/office/drawing/2014/main" id="{9CFE6953-9CDC-A020-3BBF-01792F91D588}"/>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12" name="Forme libre 11">
              <a:extLst>
                <a:ext uri="{FF2B5EF4-FFF2-40B4-BE49-F238E27FC236}">
                  <a16:creationId xmlns:a16="http://schemas.microsoft.com/office/drawing/2014/main" id="{2B160DA1-9813-1790-3872-3DB935AE1857}"/>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13" name="Forme libre 12">
              <a:extLst>
                <a:ext uri="{FF2B5EF4-FFF2-40B4-BE49-F238E27FC236}">
                  <a16:creationId xmlns:a16="http://schemas.microsoft.com/office/drawing/2014/main" id="{22C5518A-3879-01C7-48B6-399153ADF284}"/>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15" name="Forme libre 14">
              <a:extLst>
                <a:ext uri="{FF2B5EF4-FFF2-40B4-BE49-F238E27FC236}">
                  <a16:creationId xmlns:a16="http://schemas.microsoft.com/office/drawing/2014/main" id="{E312DF2C-A1A0-70C6-55C1-0629743AEEB4}"/>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16" name="Forme libre 15">
              <a:extLst>
                <a:ext uri="{FF2B5EF4-FFF2-40B4-BE49-F238E27FC236}">
                  <a16:creationId xmlns:a16="http://schemas.microsoft.com/office/drawing/2014/main" id="{C086D9D9-F144-BD83-F3C9-63341D118B7D}"/>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29" name="Forme libre 28">
              <a:extLst>
                <a:ext uri="{FF2B5EF4-FFF2-40B4-BE49-F238E27FC236}">
                  <a16:creationId xmlns:a16="http://schemas.microsoft.com/office/drawing/2014/main" id="{2DDB5EF7-8BE9-E86E-86AD-7873CF6292E7}"/>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30" name="Forme libre 29">
              <a:extLst>
                <a:ext uri="{FF2B5EF4-FFF2-40B4-BE49-F238E27FC236}">
                  <a16:creationId xmlns:a16="http://schemas.microsoft.com/office/drawing/2014/main" id="{25BDD5F8-FD09-B902-EAA0-2106E3953C3C}"/>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31" name="Forme libre 30">
              <a:extLst>
                <a:ext uri="{FF2B5EF4-FFF2-40B4-BE49-F238E27FC236}">
                  <a16:creationId xmlns:a16="http://schemas.microsoft.com/office/drawing/2014/main" id="{BF9FEE84-050B-D4B4-EB8F-3D333B19B1A4}"/>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32" name="Forme libre 31">
              <a:extLst>
                <a:ext uri="{FF2B5EF4-FFF2-40B4-BE49-F238E27FC236}">
                  <a16:creationId xmlns:a16="http://schemas.microsoft.com/office/drawing/2014/main" id="{2F04F805-1863-6946-A541-70D0D7959D8E}"/>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cxnSp>
        <p:nvCxnSpPr>
          <p:cNvPr id="33" name="Connecteur droit 32">
            <a:extLst>
              <a:ext uri="{FF2B5EF4-FFF2-40B4-BE49-F238E27FC236}">
                <a16:creationId xmlns:a16="http://schemas.microsoft.com/office/drawing/2014/main" id="{82E1C7FB-0677-C4D6-0A84-D120DF56D632}"/>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6" name="Espace réservé du numéro de diapositive 5">
            <a:extLst>
              <a:ext uri="{FF2B5EF4-FFF2-40B4-BE49-F238E27FC236}">
                <a16:creationId xmlns:a16="http://schemas.microsoft.com/office/drawing/2014/main" id="{F6BCF7E5-5AA6-AA6F-1886-C91195B1603B}"/>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Tree>
    <p:extLst>
      <p:ext uri="{BB962C8B-B14F-4D97-AF65-F5344CB8AC3E}">
        <p14:creationId xmlns:p14="http://schemas.microsoft.com/office/powerpoint/2010/main" val="26991252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re de section 2">
    <p:bg>
      <p:bgPr>
        <a:solidFill>
          <a:schemeClr val="bg2"/>
        </a:solidFill>
        <a:effectLst/>
      </p:bgPr>
    </p:bg>
    <p:spTree>
      <p:nvGrpSpPr>
        <p:cNvPr id="1" name=""/>
        <p:cNvGrpSpPr/>
        <p:nvPr/>
      </p:nvGrpSpPr>
      <p:grpSpPr>
        <a:xfrm>
          <a:off x="0" y="0"/>
          <a:ext cx="0" cy="0"/>
          <a:chOff x="0" y="0"/>
          <a:chExt cx="0" cy="0"/>
        </a:xfrm>
      </p:grpSpPr>
      <p:sp>
        <p:nvSpPr>
          <p:cNvPr id="8" name="Forme libre 7">
            <a:extLst>
              <a:ext uri="{FF2B5EF4-FFF2-40B4-BE49-F238E27FC236}">
                <a16:creationId xmlns:a16="http://schemas.microsoft.com/office/drawing/2014/main" id="{805FC838-C458-2F11-131F-327ECC077B80}"/>
              </a:ext>
            </a:extLst>
          </p:cNvPr>
          <p:cNvSpPr>
            <a:spLocks noGrp="1" noRot="1" noMove="1" noResize="1" noEditPoints="1" noAdjustHandles="1" noChangeArrowheads="1" noChangeShapeType="1"/>
          </p:cNvSpPr>
          <p:nvPr userDrawn="1"/>
        </p:nvSpPr>
        <p:spPr>
          <a:xfrm>
            <a:off x="-550334" y="2565400"/>
            <a:ext cx="5274735" cy="4428069"/>
          </a:xfrm>
          <a:custGeom>
            <a:avLst/>
            <a:gdLst>
              <a:gd name="connsiteX0" fmla="*/ 0 w 5317067"/>
              <a:gd name="connsiteY0" fmla="*/ 0 h 5401734"/>
              <a:gd name="connsiteX1" fmla="*/ 2336800 w 5317067"/>
              <a:gd name="connsiteY1" fmla="*/ 5401734 h 5401734"/>
              <a:gd name="connsiteX2" fmla="*/ 5317067 w 5317067"/>
              <a:gd name="connsiteY2" fmla="*/ 1888067 h 5401734"/>
              <a:gd name="connsiteX0" fmla="*/ 0 w 5249334"/>
              <a:gd name="connsiteY0" fmla="*/ 0 h 4233334"/>
              <a:gd name="connsiteX1" fmla="*/ 2269067 w 5249334"/>
              <a:gd name="connsiteY1" fmla="*/ 4233334 h 4233334"/>
              <a:gd name="connsiteX2" fmla="*/ 5249334 w 5249334"/>
              <a:gd name="connsiteY2" fmla="*/ 719667 h 4233334"/>
              <a:gd name="connsiteX0" fmla="*/ 0 w 6299201"/>
              <a:gd name="connsiteY0" fmla="*/ 0 h 4250267"/>
              <a:gd name="connsiteX1" fmla="*/ 3318934 w 6299201"/>
              <a:gd name="connsiteY1" fmla="*/ 4250267 h 4250267"/>
              <a:gd name="connsiteX2" fmla="*/ 6299201 w 6299201"/>
              <a:gd name="connsiteY2" fmla="*/ 736600 h 4250267"/>
              <a:gd name="connsiteX0" fmla="*/ 0 w 6138334"/>
              <a:gd name="connsiteY0" fmla="*/ 0 h 4487334"/>
              <a:gd name="connsiteX1" fmla="*/ 3158067 w 6138334"/>
              <a:gd name="connsiteY1" fmla="*/ 4487334 h 4487334"/>
              <a:gd name="connsiteX2" fmla="*/ 6138334 w 6138334"/>
              <a:gd name="connsiteY2" fmla="*/ 973667 h 4487334"/>
              <a:gd name="connsiteX0" fmla="*/ 0 w 5943601"/>
              <a:gd name="connsiteY0" fmla="*/ 0 h 4216400"/>
              <a:gd name="connsiteX1" fmla="*/ 2963334 w 5943601"/>
              <a:gd name="connsiteY1" fmla="*/ 4216400 h 4216400"/>
              <a:gd name="connsiteX2" fmla="*/ 5943601 w 5943601"/>
              <a:gd name="connsiteY2" fmla="*/ 702733 h 4216400"/>
              <a:gd name="connsiteX0" fmla="*/ 0 w 5748868"/>
              <a:gd name="connsiteY0" fmla="*/ 0 h 3937000"/>
              <a:gd name="connsiteX1" fmla="*/ 2768601 w 5748868"/>
              <a:gd name="connsiteY1" fmla="*/ 3937000 h 3937000"/>
              <a:gd name="connsiteX2" fmla="*/ 5748868 w 5748868"/>
              <a:gd name="connsiteY2" fmla="*/ 423333 h 3937000"/>
              <a:gd name="connsiteX0" fmla="*/ 0 w 5596468"/>
              <a:gd name="connsiteY0" fmla="*/ 0 h 3733800"/>
              <a:gd name="connsiteX1" fmla="*/ 2616201 w 5596468"/>
              <a:gd name="connsiteY1" fmla="*/ 3733800 h 3733800"/>
              <a:gd name="connsiteX2" fmla="*/ 5596468 w 5596468"/>
              <a:gd name="connsiteY2" fmla="*/ 220133 h 3733800"/>
              <a:gd name="connsiteX0" fmla="*/ 0 w 5410201"/>
              <a:gd name="connsiteY0" fmla="*/ 42333 h 3513667"/>
              <a:gd name="connsiteX1" fmla="*/ 2429934 w 5410201"/>
              <a:gd name="connsiteY1" fmla="*/ 3513667 h 3513667"/>
              <a:gd name="connsiteX2" fmla="*/ 5410201 w 5410201"/>
              <a:gd name="connsiteY2" fmla="*/ 0 h 3513667"/>
              <a:gd name="connsiteX0" fmla="*/ 0 w 5520268"/>
              <a:gd name="connsiteY0" fmla="*/ 0 h 3623734"/>
              <a:gd name="connsiteX1" fmla="*/ 2540001 w 5520268"/>
              <a:gd name="connsiteY1" fmla="*/ 3623734 h 3623734"/>
              <a:gd name="connsiteX2" fmla="*/ 5520268 w 5520268"/>
              <a:gd name="connsiteY2" fmla="*/ 110067 h 3623734"/>
              <a:gd name="connsiteX0" fmla="*/ 0 w 5672668"/>
              <a:gd name="connsiteY0" fmla="*/ 0 h 3843868"/>
              <a:gd name="connsiteX1" fmla="*/ 2692401 w 5672668"/>
              <a:gd name="connsiteY1" fmla="*/ 3843868 h 3843868"/>
              <a:gd name="connsiteX2" fmla="*/ 5672668 w 5672668"/>
              <a:gd name="connsiteY2" fmla="*/ 330201 h 3843868"/>
              <a:gd name="connsiteX0" fmla="*/ 0 w 5672668"/>
              <a:gd name="connsiteY0" fmla="*/ 0 h 3843868"/>
              <a:gd name="connsiteX1" fmla="*/ 1007534 w 5672668"/>
              <a:gd name="connsiteY1" fmla="*/ 1456267 h 3843868"/>
              <a:gd name="connsiteX2" fmla="*/ 2692401 w 5672668"/>
              <a:gd name="connsiteY2" fmla="*/ 3843868 h 3843868"/>
              <a:gd name="connsiteX3" fmla="*/ 5672668 w 5672668"/>
              <a:gd name="connsiteY3" fmla="*/ 330201 h 3843868"/>
              <a:gd name="connsiteX0" fmla="*/ 0 w 5672668"/>
              <a:gd name="connsiteY0" fmla="*/ 711200 h 4555068"/>
              <a:gd name="connsiteX1" fmla="*/ 2650067 w 5672668"/>
              <a:gd name="connsiteY1" fmla="*/ 0 h 4555068"/>
              <a:gd name="connsiteX2" fmla="*/ 2692401 w 5672668"/>
              <a:gd name="connsiteY2" fmla="*/ 4555068 h 4555068"/>
              <a:gd name="connsiteX3" fmla="*/ 5672668 w 5672668"/>
              <a:gd name="connsiteY3" fmla="*/ 1041401 h 4555068"/>
              <a:gd name="connsiteX0" fmla="*/ 0 w 5638802"/>
              <a:gd name="connsiteY0" fmla="*/ 2006600 h 4555068"/>
              <a:gd name="connsiteX1" fmla="*/ 2616201 w 5638802"/>
              <a:gd name="connsiteY1" fmla="*/ 0 h 4555068"/>
              <a:gd name="connsiteX2" fmla="*/ 2658535 w 5638802"/>
              <a:gd name="connsiteY2" fmla="*/ 4555068 h 4555068"/>
              <a:gd name="connsiteX3" fmla="*/ 5638802 w 5638802"/>
              <a:gd name="connsiteY3" fmla="*/ 1041401 h 4555068"/>
              <a:gd name="connsiteX0" fmla="*/ 0 w 5935135"/>
              <a:gd name="connsiteY0" fmla="*/ 1998134 h 4555068"/>
              <a:gd name="connsiteX1" fmla="*/ 2912534 w 5935135"/>
              <a:gd name="connsiteY1" fmla="*/ 0 h 4555068"/>
              <a:gd name="connsiteX2" fmla="*/ 2954868 w 5935135"/>
              <a:gd name="connsiteY2" fmla="*/ 4555068 h 4555068"/>
              <a:gd name="connsiteX3" fmla="*/ 5935135 w 5935135"/>
              <a:gd name="connsiteY3" fmla="*/ 1041401 h 4555068"/>
              <a:gd name="connsiteX0" fmla="*/ 0 w 5935135"/>
              <a:gd name="connsiteY0" fmla="*/ 1972734 h 4529668"/>
              <a:gd name="connsiteX1" fmla="*/ 2616201 w 5935135"/>
              <a:gd name="connsiteY1" fmla="*/ 0 h 4529668"/>
              <a:gd name="connsiteX2" fmla="*/ 2954868 w 5935135"/>
              <a:gd name="connsiteY2" fmla="*/ 4529668 h 4529668"/>
              <a:gd name="connsiteX3" fmla="*/ 5935135 w 5935135"/>
              <a:gd name="connsiteY3" fmla="*/ 1016001 h 4529668"/>
              <a:gd name="connsiteX0" fmla="*/ 0 w 5477935"/>
              <a:gd name="connsiteY0" fmla="*/ 1989668 h 4529668"/>
              <a:gd name="connsiteX1" fmla="*/ 2159001 w 5477935"/>
              <a:gd name="connsiteY1" fmla="*/ 0 h 4529668"/>
              <a:gd name="connsiteX2" fmla="*/ 2497668 w 5477935"/>
              <a:gd name="connsiteY2" fmla="*/ 4529668 h 4529668"/>
              <a:gd name="connsiteX3" fmla="*/ 5477935 w 5477935"/>
              <a:gd name="connsiteY3" fmla="*/ 1016001 h 4529668"/>
              <a:gd name="connsiteX0" fmla="*/ 0 w 5477935"/>
              <a:gd name="connsiteY0" fmla="*/ 1989668 h 4588935"/>
              <a:gd name="connsiteX1" fmla="*/ 2159001 w 5477935"/>
              <a:gd name="connsiteY1" fmla="*/ 0 h 4588935"/>
              <a:gd name="connsiteX2" fmla="*/ 3318935 w 5477935"/>
              <a:gd name="connsiteY2" fmla="*/ 4588935 h 4588935"/>
              <a:gd name="connsiteX3" fmla="*/ 5477935 w 5477935"/>
              <a:gd name="connsiteY3" fmla="*/ 1016001 h 4588935"/>
              <a:gd name="connsiteX0" fmla="*/ 0 w 5477935"/>
              <a:gd name="connsiteY0" fmla="*/ 1989668 h 4724402"/>
              <a:gd name="connsiteX1" fmla="*/ 2159001 w 5477935"/>
              <a:gd name="connsiteY1" fmla="*/ 0 h 4724402"/>
              <a:gd name="connsiteX2" fmla="*/ 3352802 w 5477935"/>
              <a:gd name="connsiteY2" fmla="*/ 4724402 h 4724402"/>
              <a:gd name="connsiteX3" fmla="*/ 5477935 w 5477935"/>
              <a:gd name="connsiteY3" fmla="*/ 1016001 h 4724402"/>
              <a:gd name="connsiteX0" fmla="*/ 0 w 5291668"/>
              <a:gd name="connsiteY0" fmla="*/ 1972735 h 4724402"/>
              <a:gd name="connsiteX1" fmla="*/ 1972734 w 5291668"/>
              <a:gd name="connsiteY1" fmla="*/ 0 h 4724402"/>
              <a:gd name="connsiteX2" fmla="*/ 3166535 w 5291668"/>
              <a:gd name="connsiteY2" fmla="*/ 4724402 h 4724402"/>
              <a:gd name="connsiteX3" fmla="*/ 5291668 w 5291668"/>
              <a:gd name="connsiteY3" fmla="*/ 1016001 h 4724402"/>
              <a:gd name="connsiteX0" fmla="*/ 0 w 5393268"/>
              <a:gd name="connsiteY0" fmla="*/ 1591735 h 4724402"/>
              <a:gd name="connsiteX1" fmla="*/ 2074334 w 5393268"/>
              <a:gd name="connsiteY1" fmla="*/ 0 h 4724402"/>
              <a:gd name="connsiteX2" fmla="*/ 3268135 w 5393268"/>
              <a:gd name="connsiteY2" fmla="*/ 4724402 h 4724402"/>
              <a:gd name="connsiteX3" fmla="*/ 5393268 w 5393268"/>
              <a:gd name="connsiteY3" fmla="*/ 1016001 h 4724402"/>
              <a:gd name="connsiteX0" fmla="*/ 0 w 5393268"/>
              <a:gd name="connsiteY0" fmla="*/ 1295402 h 4428069"/>
              <a:gd name="connsiteX1" fmla="*/ 2015067 w 5393268"/>
              <a:gd name="connsiteY1" fmla="*/ 0 h 4428069"/>
              <a:gd name="connsiteX2" fmla="*/ 3268135 w 5393268"/>
              <a:gd name="connsiteY2" fmla="*/ 4428069 h 4428069"/>
              <a:gd name="connsiteX3" fmla="*/ 5393268 w 5393268"/>
              <a:gd name="connsiteY3" fmla="*/ 719668 h 4428069"/>
              <a:gd name="connsiteX0" fmla="*/ 0 w 5274735"/>
              <a:gd name="connsiteY0" fmla="*/ 1473202 h 4428069"/>
              <a:gd name="connsiteX1" fmla="*/ 1896534 w 5274735"/>
              <a:gd name="connsiteY1" fmla="*/ 0 h 4428069"/>
              <a:gd name="connsiteX2" fmla="*/ 3149602 w 5274735"/>
              <a:gd name="connsiteY2" fmla="*/ 4428069 h 4428069"/>
              <a:gd name="connsiteX3" fmla="*/ 5274735 w 5274735"/>
              <a:gd name="connsiteY3" fmla="*/ 719668 h 4428069"/>
            </a:gdLst>
            <a:ahLst/>
            <a:cxnLst>
              <a:cxn ang="0">
                <a:pos x="connsiteX0" y="connsiteY0"/>
              </a:cxn>
              <a:cxn ang="0">
                <a:pos x="connsiteX1" y="connsiteY1"/>
              </a:cxn>
              <a:cxn ang="0">
                <a:pos x="connsiteX2" y="connsiteY2"/>
              </a:cxn>
              <a:cxn ang="0">
                <a:pos x="connsiteX3" y="connsiteY3"/>
              </a:cxn>
            </a:cxnLst>
            <a:rect l="l" t="t" r="r" b="b"/>
            <a:pathLst>
              <a:path w="5274735" h="4428069">
                <a:moveTo>
                  <a:pt x="0" y="1473202"/>
                </a:moveTo>
                <a:lnTo>
                  <a:pt x="1896534" y="0"/>
                </a:lnTo>
                <a:lnTo>
                  <a:pt x="3149602" y="4428069"/>
                </a:lnTo>
                <a:lnTo>
                  <a:pt x="5274735" y="719668"/>
                </a:lnTo>
              </a:path>
            </a:pathLst>
          </a:custGeom>
          <a:noFill/>
          <a:ln w="2159000" cap="rnd">
            <a:gradFill flip="none" rotWithShape="1">
              <a:gsLst>
                <a:gs pos="55000">
                  <a:srgbClr val="FFFFFF">
                    <a:alpha val="70000"/>
                  </a:srgbClr>
                </a:gs>
                <a:gs pos="20000">
                  <a:schemeClr val="bg1">
                    <a:alpha val="0"/>
                  </a:schemeClr>
                </a:gs>
                <a:gs pos="100000">
                  <a:schemeClr val="bg1"/>
                </a:gs>
              </a:gsLst>
              <a:lin ang="0" scaled="1"/>
              <a:tileRect/>
            </a:gra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Ellipse 8">
            <a:extLst>
              <a:ext uri="{FF2B5EF4-FFF2-40B4-BE49-F238E27FC236}">
                <a16:creationId xmlns:a16="http://schemas.microsoft.com/office/drawing/2014/main" id="{6921E63D-1378-62FE-D6A6-A7B243990133}"/>
              </a:ext>
            </a:extLst>
          </p:cNvPr>
          <p:cNvSpPr>
            <a:spLocks noGrp="1" noRot="1" noMove="1" noResize="1" noEditPoints="1" noAdjustHandles="1" noChangeArrowheads="1" noChangeShapeType="1"/>
          </p:cNvSpPr>
          <p:nvPr userDrawn="1"/>
        </p:nvSpPr>
        <p:spPr>
          <a:xfrm>
            <a:off x="3653488" y="2207383"/>
            <a:ext cx="2158755" cy="215875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space réservé du texte 12">
            <a:extLst>
              <a:ext uri="{FF2B5EF4-FFF2-40B4-BE49-F238E27FC236}">
                <a16:creationId xmlns:a16="http://schemas.microsoft.com/office/drawing/2014/main" id="{59E85013-1526-624C-D36A-CFCECD67C10C}"/>
              </a:ext>
            </a:extLst>
          </p:cNvPr>
          <p:cNvSpPr>
            <a:spLocks noGrp="1"/>
          </p:cNvSpPr>
          <p:nvPr>
            <p:ph type="body" sz="quarter" idx="10" hasCustomPrompt="1"/>
          </p:nvPr>
        </p:nvSpPr>
        <p:spPr>
          <a:xfrm>
            <a:off x="3577167" y="2269067"/>
            <a:ext cx="2294467" cy="1779588"/>
          </a:xfrm>
        </p:spPr>
        <p:txBody>
          <a:bodyPr>
            <a:noAutofit/>
          </a:bodyPr>
          <a:lstStyle>
            <a:lvl1pPr algn="ctr">
              <a:defRPr sz="11500">
                <a:solidFill>
                  <a:schemeClr val="bg1"/>
                </a:solidFill>
              </a:defRPr>
            </a:lvl1pPr>
          </a:lstStyle>
          <a:p>
            <a:pPr lvl="0"/>
            <a:r>
              <a:rPr lang="fr-FR"/>
              <a:t>1</a:t>
            </a:r>
            <a:endParaRPr lang="en-GB"/>
          </a:p>
        </p:txBody>
      </p:sp>
      <p:sp>
        <p:nvSpPr>
          <p:cNvPr id="4" name="Titre 1">
            <a:extLst>
              <a:ext uri="{FF2B5EF4-FFF2-40B4-BE49-F238E27FC236}">
                <a16:creationId xmlns:a16="http://schemas.microsoft.com/office/drawing/2014/main" id="{E997A602-0268-62EA-4229-C3D02293B2E6}"/>
              </a:ext>
            </a:extLst>
          </p:cNvPr>
          <p:cNvSpPr>
            <a:spLocks noGrp="1"/>
          </p:cNvSpPr>
          <p:nvPr>
            <p:ph type="title"/>
          </p:nvPr>
        </p:nvSpPr>
        <p:spPr>
          <a:xfrm>
            <a:off x="6379758" y="2156012"/>
            <a:ext cx="5127052" cy="1329595"/>
          </a:xfrm>
          <a:prstGeom prst="rect">
            <a:avLst/>
          </a:prstGeom>
          <a:noFill/>
        </p:spPr>
        <p:txBody>
          <a:bodyPr wrap="square" lIns="90000" anchor="b">
            <a:noAutofit/>
          </a:bodyPr>
          <a:lstStyle>
            <a:lvl1pPr>
              <a:defRPr sz="4800"/>
            </a:lvl1pPr>
          </a:lstStyle>
          <a:p>
            <a:r>
              <a:rPr lang="fr-FR" dirty="0"/>
              <a:t>Modifiez le style du titre</a:t>
            </a:r>
            <a:endParaRPr lang="en-US" dirty="0"/>
          </a:p>
        </p:txBody>
      </p:sp>
      <p:sp>
        <p:nvSpPr>
          <p:cNvPr id="5" name="Espace réservé du texte 2">
            <a:extLst>
              <a:ext uri="{FF2B5EF4-FFF2-40B4-BE49-F238E27FC236}">
                <a16:creationId xmlns:a16="http://schemas.microsoft.com/office/drawing/2014/main" id="{0A4C3E9D-DA0B-F12E-BCAB-610ED5298256}"/>
              </a:ext>
            </a:extLst>
          </p:cNvPr>
          <p:cNvSpPr>
            <a:spLocks noGrp="1"/>
          </p:cNvSpPr>
          <p:nvPr>
            <p:ph type="body" idx="1"/>
          </p:nvPr>
        </p:nvSpPr>
        <p:spPr>
          <a:xfrm>
            <a:off x="6379758" y="3512595"/>
            <a:ext cx="5127052" cy="1500187"/>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grpSp>
        <p:nvGrpSpPr>
          <p:cNvPr id="3" name="Graphique 9">
            <a:extLst>
              <a:ext uri="{FF2B5EF4-FFF2-40B4-BE49-F238E27FC236}">
                <a16:creationId xmlns:a16="http://schemas.microsoft.com/office/drawing/2014/main" id="{9455C291-B0D3-52BC-DD43-F909720960DA}"/>
              </a:ext>
            </a:extLst>
          </p:cNvPr>
          <p:cNvGrpSpPr/>
          <p:nvPr userDrawn="1"/>
        </p:nvGrpSpPr>
        <p:grpSpPr>
          <a:xfrm>
            <a:off x="10854273" y="6451996"/>
            <a:ext cx="766931" cy="219810"/>
            <a:chOff x="3505759" y="528463"/>
            <a:chExt cx="5396928" cy="1546814"/>
          </a:xfrm>
        </p:grpSpPr>
        <p:sp>
          <p:nvSpPr>
            <p:cNvPr id="6" name="Forme libre 5">
              <a:extLst>
                <a:ext uri="{FF2B5EF4-FFF2-40B4-BE49-F238E27FC236}">
                  <a16:creationId xmlns:a16="http://schemas.microsoft.com/office/drawing/2014/main" id="{0EC4B223-8C3D-56D8-5E85-F93DD7862A3E}"/>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2"/>
            </a:solidFill>
            <a:ln w="0" cap="flat">
              <a:noFill/>
              <a:prstDash val="solid"/>
              <a:miter/>
            </a:ln>
          </p:spPr>
          <p:txBody>
            <a:bodyPr rtlCol="0" anchor="ctr"/>
            <a:lstStyle/>
            <a:p>
              <a:endParaRPr lang="en-GB"/>
            </a:p>
          </p:txBody>
        </p:sp>
        <p:sp>
          <p:nvSpPr>
            <p:cNvPr id="10" name="Forme libre 9">
              <a:extLst>
                <a:ext uri="{FF2B5EF4-FFF2-40B4-BE49-F238E27FC236}">
                  <a16:creationId xmlns:a16="http://schemas.microsoft.com/office/drawing/2014/main" id="{AD44596B-BB67-CBBE-DA55-E0EA5434F777}"/>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11" name="Forme libre 10">
              <a:extLst>
                <a:ext uri="{FF2B5EF4-FFF2-40B4-BE49-F238E27FC236}">
                  <a16:creationId xmlns:a16="http://schemas.microsoft.com/office/drawing/2014/main" id="{5CB7DF9B-44FE-6335-43E7-B2931A893F22}"/>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12" name="Forme libre 11">
              <a:extLst>
                <a:ext uri="{FF2B5EF4-FFF2-40B4-BE49-F238E27FC236}">
                  <a16:creationId xmlns:a16="http://schemas.microsoft.com/office/drawing/2014/main" id="{AA5864A9-B2A5-B6BF-31F7-D2A3DF2D9387}"/>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14" name="Forme libre 13">
              <a:extLst>
                <a:ext uri="{FF2B5EF4-FFF2-40B4-BE49-F238E27FC236}">
                  <a16:creationId xmlns:a16="http://schemas.microsoft.com/office/drawing/2014/main" id="{59658F56-E98A-498E-79AA-C5676CFE34E3}"/>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15" name="Forme libre 14">
              <a:extLst>
                <a:ext uri="{FF2B5EF4-FFF2-40B4-BE49-F238E27FC236}">
                  <a16:creationId xmlns:a16="http://schemas.microsoft.com/office/drawing/2014/main" id="{0EC09FEB-2B7F-4838-C3CC-859B4E5732B4}"/>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28" name="Forme libre 27">
              <a:extLst>
                <a:ext uri="{FF2B5EF4-FFF2-40B4-BE49-F238E27FC236}">
                  <a16:creationId xmlns:a16="http://schemas.microsoft.com/office/drawing/2014/main" id="{F9BD3859-5A00-4DCA-071B-E7C3A39F6303}"/>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29" name="Forme libre 28">
              <a:extLst>
                <a:ext uri="{FF2B5EF4-FFF2-40B4-BE49-F238E27FC236}">
                  <a16:creationId xmlns:a16="http://schemas.microsoft.com/office/drawing/2014/main" id="{2808A1BB-7CAD-ED4C-9F7E-8864F9823FEC}"/>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30" name="Forme libre 29">
              <a:extLst>
                <a:ext uri="{FF2B5EF4-FFF2-40B4-BE49-F238E27FC236}">
                  <a16:creationId xmlns:a16="http://schemas.microsoft.com/office/drawing/2014/main" id="{EEFE352E-96C5-E37F-16DA-83B3E185E046}"/>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31" name="Forme libre 30">
              <a:extLst>
                <a:ext uri="{FF2B5EF4-FFF2-40B4-BE49-F238E27FC236}">
                  <a16:creationId xmlns:a16="http://schemas.microsoft.com/office/drawing/2014/main" id="{E5A7C1A0-226D-14AA-8698-3AD73CAF48B5}"/>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32" name="Forme libre 31">
              <a:extLst>
                <a:ext uri="{FF2B5EF4-FFF2-40B4-BE49-F238E27FC236}">
                  <a16:creationId xmlns:a16="http://schemas.microsoft.com/office/drawing/2014/main" id="{C375CE03-DA7A-133C-DE6F-F6BD2107D2E5}"/>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cxnSp>
        <p:nvCxnSpPr>
          <p:cNvPr id="33" name="Connecteur droit 32">
            <a:extLst>
              <a:ext uri="{FF2B5EF4-FFF2-40B4-BE49-F238E27FC236}">
                <a16:creationId xmlns:a16="http://schemas.microsoft.com/office/drawing/2014/main" id="{281FCDBF-A311-0B6C-DB1F-495D1B6A2122}"/>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Espace réservé du numéro de diapositive 5">
            <a:extLst>
              <a:ext uri="{FF2B5EF4-FFF2-40B4-BE49-F238E27FC236}">
                <a16:creationId xmlns:a16="http://schemas.microsoft.com/office/drawing/2014/main" id="{7BC144E7-4662-A4AB-CA88-99971109C535}"/>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Tree>
    <p:extLst>
      <p:ext uri="{BB962C8B-B14F-4D97-AF65-F5344CB8AC3E}">
        <p14:creationId xmlns:p14="http://schemas.microsoft.com/office/powerpoint/2010/main" val="15110551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ommair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5E74E-6F86-6E6B-E2D7-8729042C0B02}"/>
              </a:ext>
            </a:extLst>
          </p:cNvPr>
          <p:cNvSpPr>
            <a:spLocks noGrp="1"/>
          </p:cNvSpPr>
          <p:nvPr>
            <p:ph type="dt" sz="half" idx="10"/>
          </p:nvPr>
        </p:nvSpPr>
        <p:spPr>
          <a:xfrm>
            <a:off x="410308" y="6356350"/>
            <a:ext cx="2743200" cy="365125"/>
          </a:xfrm>
          <a:prstGeom prst="rect">
            <a:avLst/>
          </a:prstGeom>
        </p:spPr>
        <p:txBody>
          <a:bodyPr/>
          <a:lstStyle/>
          <a:p>
            <a:fld id="{C8A98F8C-D45A-D340-AA03-AAF17CE35332}" type="datetime1">
              <a:rPr lang="fr-FR" smtClean="0"/>
              <a:t>30/01/2025</a:t>
            </a:fld>
            <a:endParaRPr lang="en-US"/>
          </a:p>
        </p:txBody>
      </p:sp>
      <p:sp>
        <p:nvSpPr>
          <p:cNvPr id="3" name="Espace réservé du pied de page 2">
            <a:extLst>
              <a:ext uri="{FF2B5EF4-FFF2-40B4-BE49-F238E27FC236}">
                <a16:creationId xmlns:a16="http://schemas.microsoft.com/office/drawing/2014/main" id="{08646375-F9FA-27D4-F610-537B0A6612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Rectangle 4">
            <a:extLst>
              <a:ext uri="{FF2B5EF4-FFF2-40B4-BE49-F238E27FC236}">
                <a16:creationId xmlns:a16="http://schemas.microsoft.com/office/drawing/2014/main" id="{489B669A-E639-C70E-5546-E0298C71E44A}"/>
              </a:ext>
            </a:extLst>
          </p:cNvPr>
          <p:cNvSpPr>
            <a:spLocks noGrp="1" noRot="1" noMove="1" noResize="1" noEditPoints="1" noAdjustHandles="1" noChangeArrowheads="1" noChangeShapeType="1"/>
          </p:cNvSpPr>
          <p:nvPr userDrawn="1"/>
        </p:nvSpPr>
        <p:spPr>
          <a:xfrm>
            <a:off x="0" y="0"/>
            <a:ext cx="50292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Forme libre 5">
            <a:extLst>
              <a:ext uri="{FF2B5EF4-FFF2-40B4-BE49-F238E27FC236}">
                <a16:creationId xmlns:a16="http://schemas.microsoft.com/office/drawing/2014/main" id="{3DF0B9E9-97EE-FF61-805E-136F4F4EF196}"/>
              </a:ext>
            </a:extLst>
          </p:cNvPr>
          <p:cNvSpPr>
            <a:spLocks noGrp="1" noRot="1" noMove="1" noResize="1" noEditPoints="1" noAdjustHandles="1" noChangeArrowheads="1" noChangeShapeType="1"/>
          </p:cNvSpPr>
          <p:nvPr userDrawn="1"/>
        </p:nvSpPr>
        <p:spPr>
          <a:xfrm>
            <a:off x="-914628" y="1410593"/>
            <a:ext cx="4044182" cy="4940044"/>
          </a:xfrm>
          <a:custGeom>
            <a:avLst/>
            <a:gdLst>
              <a:gd name="connsiteX0" fmla="*/ 2751667 w 3175000"/>
              <a:gd name="connsiteY0" fmla="*/ 6324600 h 6324600"/>
              <a:gd name="connsiteX1" fmla="*/ 0 w 3175000"/>
              <a:gd name="connsiteY1" fmla="*/ 3886200 h 6324600"/>
              <a:gd name="connsiteX2" fmla="*/ 3175000 w 3175000"/>
              <a:gd name="connsiteY2" fmla="*/ 0 h 6324600"/>
              <a:gd name="connsiteX0" fmla="*/ 5242884 w 5242884"/>
              <a:gd name="connsiteY0" fmla="*/ 5378323 h 5378323"/>
              <a:gd name="connsiteX1" fmla="*/ 0 w 5242884"/>
              <a:gd name="connsiteY1" fmla="*/ 3886200 h 5378323"/>
              <a:gd name="connsiteX2" fmla="*/ 3175000 w 5242884"/>
              <a:gd name="connsiteY2" fmla="*/ 0 h 5378323"/>
              <a:gd name="connsiteX0" fmla="*/ 4315920 w 4315920"/>
              <a:gd name="connsiteY0" fmla="*/ 6257008 h 6257008"/>
              <a:gd name="connsiteX1" fmla="*/ 0 w 4315920"/>
              <a:gd name="connsiteY1" fmla="*/ 3886200 h 6257008"/>
              <a:gd name="connsiteX2" fmla="*/ 3175000 w 4315920"/>
              <a:gd name="connsiteY2" fmla="*/ 0 h 6257008"/>
              <a:gd name="connsiteX0" fmla="*/ 4267640 w 4267640"/>
              <a:gd name="connsiteY0" fmla="*/ 6546684 h 6546684"/>
              <a:gd name="connsiteX1" fmla="*/ 0 w 4267640"/>
              <a:gd name="connsiteY1" fmla="*/ 3886200 h 6546684"/>
              <a:gd name="connsiteX2" fmla="*/ 3175000 w 4267640"/>
              <a:gd name="connsiteY2" fmla="*/ 0 h 6546684"/>
              <a:gd name="connsiteX0" fmla="*/ 3948996 w 3948996"/>
              <a:gd name="connsiteY0" fmla="*/ 6546684 h 6546684"/>
              <a:gd name="connsiteX1" fmla="*/ 0 w 3948996"/>
              <a:gd name="connsiteY1" fmla="*/ 3306847 h 6546684"/>
              <a:gd name="connsiteX2" fmla="*/ 2856356 w 3948996"/>
              <a:gd name="connsiteY2" fmla="*/ 0 h 6546684"/>
              <a:gd name="connsiteX0" fmla="*/ 4335232 w 4335232"/>
              <a:gd name="connsiteY0" fmla="*/ 7367434 h 7367434"/>
              <a:gd name="connsiteX1" fmla="*/ 0 w 4335232"/>
              <a:gd name="connsiteY1" fmla="*/ 3306847 h 7367434"/>
              <a:gd name="connsiteX2" fmla="*/ 2856356 w 4335232"/>
              <a:gd name="connsiteY2" fmla="*/ 0 h 7367434"/>
              <a:gd name="connsiteX0" fmla="*/ 3833127 w 3833127"/>
              <a:gd name="connsiteY0" fmla="*/ 6884640 h 6884640"/>
              <a:gd name="connsiteX1" fmla="*/ 0 w 3833127"/>
              <a:gd name="connsiteY1" fmla="*/ 3306847 h 6884640"/>
              <a:gd name="connsiteX2" fmla="*/ 2856356 w 3833127"/>
              <a:gd name="connsiteY2" fmla="*/ 0 h 6884640"/>
              <a:gd name="connsiteX0" fmla="*/ 3920030 w 3920030"/>
              <a:gd name="connsiteY0" fmla="*/ 7000511 h 7000511"/>
              <a:gd name="connsiteX1" fmla="*/ 0 w 3920030"/>
              <a:gd name="connsiteY1" fmla="*/ 3306847 h 7000511"/>
              <a:gd name="connsiteX2" fmla="*/ 2856356 w 3920030"/>
              <a:gd name="connsiteY2" fmla="*/ 0 h 7000511"/>
              <a:gd name="connsiteX0" fmla="*/ 0 w 6963151"/>
              <a:gd name="connsiteY0" fmla="*/ 733847 h 3306847"/>
              <a:gd name="connsiteX1" fmla="*/ 4106794 w 6963151"/>
              <a:gd name="connsiteY1" fmla="*/ 3306847 h 3306847"/>
              <a:gd name="connsiteX2" fmla="*/ 6963150 w 6963151"/>
              <a:gd name="connsiteY2" fmla="*/ 0 h 3306847"/>
              <a:gd name="connsiteX0" fmla="*/ 0 w 6963149"/>
              <a:gd name="connsiteY0" fmla="*/ 733847 h 5363549"/>
              <a:gd name="connsiteX1" fmla="*/ 3849249 w 6963149"/>
              <a:gd name="connsiteY1" fmla="*/ 5363549 h 5363549"/>
              <a:gd name="connsiteX2" fmla="*/ 6963150 w 6963149"/>
              <a:gd name="connsiteY2" fmla="*/ 0 h 5363549"/>
              <a:gd name="connsiteX0" fmla="*/ 0 w 6133284"/>
              <a:gd name="connsiteY0" fmla="*/ 2578121 h 5363549"/>
              <a:gd name="connsiteX1" fmla="*/ 3019382 w 6133284"/>
              <a:gd name="connsiteY1" fmla="*/ 5363549 h 5363549"/>
              <a:gd name="connsiteX2" fmla="*/ 6133283 w 6133284"/>
              <a:gd name="connsiteY2" fmla="*/ 0 h 5363549"/>
              <a:gd name="connsiteX0" fmla="*/ 0 w 6490984"/>
              <a:gd name="connsiteY0" fmla="*/ 2703648 h 5363549"/>
              <a:gd name="connsiteX1" fmla="*/ 3377084 w 6490984"/>
              <a:gd name="connsiteY1" fmla="*/ 5363549 h 5363549"/>
              <a:gd name="connsiteX2" fmla="*/ 6490985 w 6490984"/>
              <a:gd name="connsiteY2" fmla="*/ 0 h 5363549"/>
              <a:gd name="connsiteX0" fmla="*/ 0 w 6405137"/>
              <a:gd name="connsiteY0" fmla="*/ 1728405 h 5363549"/>
              <a:gd name="connsiteX1" fmla="*/ 3291236 w 6405137"/>
              <a:gd name="connsiteY1" fmla="*/ 5363549 h 5363549"/>
              <a:gd name="connsiteX2" fmla="*/ 6405137 w 6405137"/>
              <a:gd name="connsiteY2" fmla="*/ 0 h 5363549"/>
              <a:gd name="connsiteX0" fmla="*/ 0 w 6533910"/>
              <a:gd name="connsiteY0" fmla="*/ 2008425 h 5363549"/>
              <a:gd name="connsiteX1" fmla="*/ 3420009 w 6533910"/>
              <a:gd name="connsiteY1" fmla="*/ 5363549 h 5363549"/>
              <a:gd name="connsiteX2" fmla="*/ 6533910 w 6533910"/>
              <a:gd name="connsiteY2" fmla="*/ 0 h 5363549"/>
              <a:gd name="connsiteX0" fmla="*/ 0 w 5847123"/>
              <a:gd name="connsiteY0" fmla="*/ 2433284 h 5363549"/>
              <a:gd name="connsiteX1" fmla="*/ 2733222 w 5847123"/>
              <a:gd name="connsiteY1" fmla="*/ 5363549 h 5363549"/>
              <a:gd name="connsiteX2" fmla="*/ 5847123 w 5847123"/>
              <a:gd name="connsiteY2" fmla="*/ 0 h 5363549"/>
              <a:gd name="connsiteX0" fmla="*/ 0 w 5847123"/>
              <a:gd name="connsiteY0" fmla="*/ 2433284 h 5575978"/>
              <a:gd name="connsiteX1" fmla="*/ 3191079 w 5847123"/>
              <a:gd name="connsiteY1" fmla="*/ 5575978 h 5575978"/>
              <a:gd name="connsiteX2" fmla="*/ 5847123 w 5847123"/>
              <a:gd name="connsiteY2" fmla="*/ 0 h 5575978"/>
              <a:gd name="connsiteX0" fmla="*/ 0 w 5847123"/>
              <a:gd name="connsiteY0" fmla="*/ 2433284 h 5633913"/>
              <a:gd name="connsiteX1" fmla="*/ 2933534 w 5847123"/>
              <a:gd name="connsiteY1" fmla="*/ 5633913 h 5633913"/>
              <a:gd name="connsiteX2" fmla="*/ 5847123 w 5847123"/>
              <a:gd name="connsiteY2" fmla="*/ 0 h 5633913"/>
              <a:gd name="connsiteX0" fmla="*/ 0 w 6448062"/>
              <a:gd name="connsiteY0" fmla="*/ 2056704 h 5633913"/>
              <a:gd name="connsiteX1" fmla="*/ 3534473 w 6448062"/>
              <a:gd name="connsiteY1" fmla="*/ 5633913 h 5633913"/>
              <a:gd name="connsiteX2" fmla="*/ 6448062 w 6448062"/>
              <a:gd name="connsiteY2" fmla="*/ 0 h 5633913"/>
              <a:gd name="connsiteX0" fmla="*/ 0 w 6476678"/>
              <a:gd name="connsiteY0" fmla="*/ 2442939 h 5633913"/>
              <a:gd name="connsiteX1" fmla="*/ 3563089 w 6476678"/>
              <a:gd name="connsiteY1" fmla="*/ 5633913 h 5633913"/>
              <a:gd name="connsiteX2" fmla="*/ 6476678 w 6476678"/>
              <a:gd name="connsiteY2" fmla="*/ 0 h 5633913"/>
              <a:gd name="connsiteX0" fmla="*/ 0 w 6262057"/>
              <a:gd name="connsiteY0" fmla="*/ 2568464 h 5633913"/>
              <a:gd name="connsiteX1" fmla="*/ 3348468 w 6262057"/>
              <a:gd name="connsiteY1" fmla="*/ 5633913 h 5633913"/>
              <a:gd name="connsiteX2" fmla="*/ 6262057 w 6262057"/>
              <a:gd name="connsiteY2" fmla="*/ 0 h 5633913"/>
              <a:gd name="connsiteX0" fmla="*/ 0 w 6405138"/>
              <a:gd name="connsiteY0" fmla="*/ 2047047 h 5633913"/>
              <a:gd name="connsiteX1" fmla="*/ 3491549 w 6405138"/>
              <a:gd name="connsiteY1" fmla="*/ 5633913 h 5633913"/>
              <a:gd name="connsiteX2" fmla="*/ 6405138 w 6405138"/>
              <a:gd name="connsiteY2" fmla="*/ 0 h 5633913"/>
              <a:gd name="connsiteX0" fmla="*/ 0 w 6834380"/>
              <a:gd name="connsiteY0" fmla="*/ 2085671 h 5633913"/>
              <a:gd name="connsiteX1" fmla="*/ 3920791 w 6834380"/>
              <a:gd name="connsiteY1" fmla="*/ 5633913 h 5633913"/>
              <a:gd name="connsiteX2" fmla="*/ 6834380 w 6834380"/>
              <a:gd name="connsiteY2" fmla="*/ 0 h 5633913"/>
            </a:gdLst>
            <a:ahLst/>
            <a:cxnLst>
              <a:cxn ang="0">
                <a:pos x="connsiteX0" y="connsiteY0"/>
              </a:cxn>
              <a:cxn ang="0">
                <a:pos x="connsiteX1" y="connsiteY1"/>
              </a:cxn>
              <a:cxn ang="0">
                <a:pos x="connsiteX2" y="connsiteY2"/>
              </a:cxn>
            </a:cxnLst>
            <a:rect l="l" t="t" r="r" b="b"/>
            <a:pathLst>
              <a:path w="6834380" h="5633913">
                <a:moveTo>
                  <a:pt x="0" y="2085671"/>
                </a:moveTo>
                <a:lnTo>
                  <a:pt x="3920791" y="5633913"/>
                </a:lnTo>
                <a:lnTo>
                  <a:pt x="6834380" y="0"/>
                </a:lnTo>
              </a:path>
            </a:pathLst>
          </a:custGeom>
          <a:noFill/>
          <a:ln w="2159000" cap="rnd">
            <a:gradFill flip="none" rotWithShape="1">
              <a:gsLst>
                <a:gs pos="61000">
                  <a:srgbClr val="FFFFFF">
                    <a:alpha val="70000"/>
                  </a:srgbClr>
                </a:gs>
                <a:gs pos="28000">
                  <a:schemeClr val="bg1">
                    <a:alpha val="0"/>
                  </a:schemeClr>
                </a:gs>
                <a:gs pos="100000">
                  <a:schemeClr val="bg1"/>
                </a:gs>
              </a:gsLst>
              <a:lin ang="0" scaled="1"/>
              <a:tileRect/>
            </a:gra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Ellipse 6">
            <a:extLst>
              <a:ext uri="{FF2B5EF4-FFF2-40B4-BE49-F238E27FC236}">
                <a16:creationId xmlns:a16="http://schemas.microsoft.com/office/drawing/2014/main" id="{C47E3146-80B4-E18E-253B-33DA42C0ED39}"/>
              </a:ext>
            </a:extLst>
          </p:cNvPr>
          <p:cNvSpPr>
            <a:spLocks/>
          </p:cNvSpPr>
          <p:nvPr userDrawn="1"/>
        </p:nvSpPr>
        <p:spPr>
          <a:xfrm>
            <a:off x="2048424" y="332486"/>
            <a:ext cx="2158755" cy="215875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ZoneTexte 7">
            <a:extLst>
              <a:ext uri="{FF2B5EF4-FFF2-40B4-BE49-F238E27FC236}">
                <a16:creationId xmlns:a16="http://schemas.microsoft.com/office/drawing/2014/main" id="{64A1C46E-13FF-2566-EF7D-4D3BB71455AB}"/>
              </a:ext>
            </a:extLst>
          </p:cNvPr>
          <p:cNvSpPr txBox="1"/>
          <p:nvPr userDrawn="1"/>
        </p:nvSpPr>
        <p:spPr>
          <a:xfrm>
            <a:off x="2089140" y="1057919"/>
            <a:ext cx="2090636" cy="707886"/>
          </a:xfrm>
          <a:prstGeom prst="rect">
            <a:avLst/>
          </a:prstGeom>
          <a:noFill/>
        </p:spPr>
        <p:txBody>
          <a:bodyPr wrap="none" rtlCol="0">
            <a:spAutoFit/>
          </a:bodyPr>
          <a:lstStyle/>
          <a:p>
            <a:pPr algn="ctr"/>
            <a:r>
              <a:rPr lang="en-GB" sz="4000" dirty="0">
                <a:solidFill>
                  <a:schemeClr val="bg1"/>
                </a:solidFill>
                <a:latin typeface="+mj-lt"/>
              </a:rPr>
              <a:t>SOMMAIRE</a:t>
            </a:r>
          </a:p>
        </p:txBody>
      </p:sp>
      <p:sp>
        <p:nvSpPr>
          <p:cNvPr id="11" name="Espace réservé du texte 10">
            <a:extLst>
              <a:ext uri="{FF2B5EF4-FFF2-40B4-BE49-F238E27FC236}">
                <a16:creationId xmlns:a16="http://schemas.microsoft.com/office/drawing/2014/main" id="{7B79592D-65D2-4699-B733-DF008A8A4C51}"/>
              </a:ext>
            </a:extLst>
          </p:cNvPr>
          <p:cNvSpPr>
            <a:spLocks noGrp="1"/>
          </p:cNvSpPr>
          <p:nvPr>
            <p:ph type="body" sz="quarter" idx="13"/>
          </p:nvPr>
        </p:nvSpPr>
        <p:spPr>
          <a:xfrm>
            <a:off x="5582013" y="753534"/>
            <a:ext cx="6156325" cy="5350934"/>
          </a:xfrm>
        </p:spPr>
        <p:txBody>
          <a:bodyPr anchor="ctr" anchorCtr="0">
            <a:normAutofit/>
          </a:bodyPr>
          <a:lstStyle>
            <a:lvl1pPr marL="514350" indent="-514350">
              <a:lnSpc>
                <a:spcPct val="100000"/>
              </a:lnSpc>
              <a:spcAft>
                <a:spcPts val="400"/>
              </a:spcAft>
              <a:buClr>
                <a:schemeClr val="bg2"/>
              </a:buClr>
              <a:buFont typeface="+mj-lt"/>
              <a:buAutoNum type="arabicPeriod"/>
              <a:defRPr sz="2800">
                <a:solidFill>
                  <a:schemeClr val="tx1"/>
                </a:solidFill>
              </a:defRPr>
            </a:lvl1pPr>
            <a:lvl2pPr>
              <a:defRPr sz="2800"/>
            </a:lvl2pPr>
            <a:lvl3pPr>
              <a:defRPr sz="2800"/>
            </a:lvl3pPr>
            <a:lvl4pPr>
              <a:defRPr sz="2800"/>
            </a:lvl4pPr>
            <a:lvl5pPr>
              <a:defRPr sz="2800"/>
            </a:lvl5pPr>
          </a:lstStyle>
          <a:p>
            <a:pPr lvl="0"/>
            <a:r>
              <a:rPr lang="fr-FR"/>
              <a:t>Cliquez pour modifier les styles du texte du masque</a:t>
            </a:r>
          </a:p>
        </p:txBody>
      </p:sp>
      <p:sp>
        <p:nvSpPr>
          <p:cNvPr id="10" name="Espace réservé du numéro de diapositive 5">
            <a:extLst>
              <a:ext uri="{FF2B5EF4-FFF2-40B4-BE49-F238E27FC236}">
                <a16:creationId xmlns:a16="http://schemas.microsoft.com/office/drawing/2014/main" id="{22B9738A-D3FD-8696-17F9-2EA7B4C494C7}"/>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Tree>
    <p:extLst>
      <p:ext uri="{BB962C8B-B14F-4D97-AF65-F5344CB8AC3E}">
        <p14:creationId xmlns:p14="http://schemas.microsoft.com/office/powerpoint/2010/main" val="3053322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76667" y="658999"/>
            <a:ext cx="6166422" cy="457200"/>
          </a:xfrm>
        </p:spPr>
        <p:txBody>
          <a:bodyPr anchor="b">
            <a:normAutofit/>
          </a:bodyPr>
          <a:lstStyle>
            <a:lvl1pPr marL="0" indent="0">
              <a:lnSpc>
                <a:spcPct val="130000"/>
              </a:lnSpc>
              <a:buNone/>
              <a:defRPr sz="18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76668" y="1116199"/>
            <a:ext cx="6166422" cy="20621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376668" y="3623098"/>
            <a:ext cx="6166421" cy="457200"/>
          </a:xfrm>
        </p:spPr>
        <p:txBody>
          <a:bodyPr anchor="b">
            <a:normAutofit/>
          </a:bodyPr>
          <a:lstStyle>
            <a:lvl1pPr marL="0" indent="0">
              <a:lnSpc>
                <a:spcPct val="99000"/>
              </a:lnSpc>
              <a:buNone/>
              <a:defRPr lang="en-US" sz="1800" b="1" kern="1200" cap="all" spc="150"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30000"/>
              </a:lnSpc>
              <a:spcBef>
                <a:spcPts val="930"/>
              </a:spcBef>
              <a:buFont typeface="Corbel" panose="020B0503020204020204" pitchFamily="34" charset="0"/>
              <a:buNone/>
            </a:pPr>
            <a:r>
              <a:rPr lang="en-US"/>
              <a:t>Click to edit Master text styles</a:t>
            </a:r>
          </a:p>
        </p:txBody>
      </p:sp>
      <p:sp>
        <p:nvSpPr>
          <p:cNvPr id="6" name="Content Placeholder 5"/>
          <p:cNvSpPr>
            <a:spLocks noGrp="1"/>
          </p:cNvSpPr>
          <p:nvPr>
            <p:ph sz="quarter" idx="4"/>
          </p:nvPr>
        </p:nvSpPr>
        <p:spPr>
          <a:xfrm>
            <a:off x="5376670" y="4102370"/>
            <a:ext cx="6166419" cy="206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6D37C2A-BE2E-4840-A907-3254E2916C96}" type="datetime1">
              <a:rPr lang="en-US" smtClean="0"/>
              <a:t>1/30/2025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EF9944-A4F6-4C59-AEBD-678D6480B8EA}" type="slidenum">
              <a:rPr lang="en-US" dirty="0"/>
              <a:t>‹N°›</a:t>
            </a:fld>
            <a:endParaRPr lang="en-US"/>
          </a:p>
        </p:txBody>
      </p:sp>
      <p:sp>
        <p:nvSpPr>
          <p:cNvPr id="10" name="Title 9">
            <a:extLst>
              <a:ext uri="{FF2B5EF4-FFF2-40B4-BE49-F238E27FC236}">
                <a16:creationId xmlns:a16="http://schemas.microsoft.com/office/drawing/2014/main" id="{D26B370B-8381-431F-9492-0EA1205113EE}"/>
              </a:ext>
            </a:extLst>
          </p:cNvPr>
          <p:cNvSpPr>
            <a:spLocks noGrp="1"/>
          </p:cNvSpPr>
          <p:nvPr>
            <p:ph type="title"/>
          </p:nvPr>
        </p:nvSpPr>
        <p:spPr/>
        <p:txBody>
          <a:bodyPr/>
          <a:lstStyle/>
          <a:p>
            <a:r>
              <a:rPr lang="en-US"/>
              <a:t>Click to edit Master title style</a:t>
            </a:r>
          </a:p>
        </p:txBody>
      </p:sp>
      <p:sp>
        <p:nvSpPr>
          <p:cNvPr id="12" name="Rectangle 11">
            <a:extLst>
              <a:ext uri="{FF2B5EF4-FFF2-40B4-BE49-F238E27FC236}">
                <a16:creationId xmlns:a16="http://schemas.microsoft.com/office/drawing/2014/main" id="{DCA89085-2231-4A9C-B23C-B199A9DD26C5}"/>
              </a:ext>
            </a:extLst>
          </p:cNvPr>
          <p:cNvSpPr/>
          <p:nvPr/>
        </p:nvSpPr>
        <p:spPr>
          <a:xfrm rot="10800000">
            <a:off x="4693920" y="3396997"/>
            <a:ext cx="7498080"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561896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u ">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FA50C90-BBDB-06C8-9563-F8ACF438059E}"/>
              </a:ext>
            </a:extLst>
          </p:cNvPr>
          <p:cNvSpPr>
            <a:spLocks noGrp="1"/>
          </p:cNvSpPr>
          <p:nvPr>
            <p:ph idx="1"/>
          </p:nvPr>
        </p:nvSpPr>
        <p:spPr>
          <a:xfrm>
            <a:off x="410308" y="1634372"/>
            <a:ext cx="11371384" cy="454289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9118A9F0-BBEA-95E9-A273-E144BB7FB9D6}"/>
              </a:ext>
            </a:extLst>
          </p:cNvPr>
          <p:cNvSpPr>
            <a:spLocks noGrp="1"/>
          </p:cNvSpPr>
          <p:nvPr>
            <p:ph type="dt" sz="half" idx="10"/>
          </p:nvPr>
        </p:nvSpPr>
        <p:spPr>
          <a:xfrm>
            <a:off x="410308" y="6356350"/>
            <a:ext cx="2743200" cy="365125"/>
          </a:xfrm>
          <a:prstGeom prst="rect">
            <a:avLst/>
          </a:prstGeom>
        </p:spPr>
        <p:txBody>
          <a:bodyPr/>
          <a:lstStyle/>
          <a:p>
            <a:fld id="{BEAC6693-C76E-274E-A8D5-17D94EEEFF8D}" type="datetime1">
              <a:rPr lang="fr-FR" smtClean="0"/>
              <a:t>30/01/2025</a:t>
            </a:fld>
            <a:endParaRPr lang="en-US"/>
          </a:p>
        </p:txBody>
      </p:sp>
      <p:sp>
        <p:nvSpPr>
          <p:cNvPr id="5" name="Espace réservé du pied de page 4">
            <a:extLst>
              <a:ext uri="{FF2B5EF4-FFF2-40B4-BE49-F238E27FC236}">
                <a16:creationId xmlns:a16="http://schemas.microsoft.com/office/drawing/2014/main" id="{5818C859-583C-3D02-EF2B-BC842738CA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1" name="Titre 10">
            <a:extLst>
              <a:ext uri="{FF2B5EF4-FFF2-40B4-BE49-F238E27FC236}">
                <a16:creationId xmlns:a16="http://schemas.microsoft.com/office/drawing/2014/main" id="{D673BB0C-5980-A528-05C8-7DE753AB1504}"/>
              </a:ext>
            </a:extLst>
          </p:cNvPr>
          <p:cNvSpPr>
            <a:spLocks noGrp="1"/>
          </p:cNvSpPr>
          <p:nvPr>
            <p:ph type="title"/>
          </p:nvPr>
        </p:nvSpPr>
        <p:spPr/>
        <p:txBody>
          <a:bodyPr/>
          <a:lstStyle/>
          <a:p>
            <a:r>
              <a:rPr lang="fr-FR"/>
              <a:t>Modifiez le style du titre</a:t>
            </a:r>
            <a:endParaRPr lang="en-GB"/>
          </a:p>
        </p:txBody>
      </p:sp>
      <p:sp>
        <p:nvSpPr>
          <p:cNvPr id="7" name="Espace réservé du numéro de diapositive 5">
            <a:extLst>
              <a:ext uri="{FF2B5EF4-FFF2-40B4-BE49-F238E27FC236}">
                <a16:creationId xmlns:a16="http://schemas.microsoft.com/office/drawing/2014/main" id="{9FC3B519-235A-43E2-F5DB-8CB5CDB34A72}"/>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Tree>
    <p:extLst>
      <p:ext uri="{BB962C8B-B14F-4D97-AF65-F5344CB8AC3E}">
        <p14:creationId xmlns:p14="http://schemas.microsoft.com/office/powerpoint/2010/main" val="40338597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u photon jaune">
    <p:spTree>
      <p:nvGrpSpPr>
        <p:cNvPr id="1" name=""/>
        <p:cNvGrpSpPr/>
        <p:nvPr/>
      </p:nvGrpSpPr>
      <p:grpSpPr>
        <a:xfrm>
          <a:off x="0" y="0"/>
          <a:ext cx="0" cy="0"/>
          <a:chOff x="0" y="0"/>
          <a:chExt cx="0" cy="0"/>
        </a:xfrm>
      </p:grpSpPr>
      <p:sp>
        <p:nvSpPr>
          <p:cNvPr id="7" name="Forme libre 6">
            <a:extLst>
              <a:ext uri="{FF2B5EF4-FFF2-40B4-BE49-F238E27FC236}">
                <a16:creationId xmlns:a16="http://schemas.microsoft.com/office/drawing/2014/main" id="{B6D08255-A45B-2B2E-EC5B-A152AFBBAC08}"/>
              </a:ext>
            </a:extLst>
          </p:cNvPr>
          <p:cNvSpPr>
            <a:spLocks noGrp="1" noRot="1" noMove="1" noResize="1" noEditPoints="1" noAdjustHandles="1" noChangeArrowheads="1" noChangeShapeType="1"/>
          </p:cNvSpPr>
          <p:nvPr userDrawn="1"/>
        </p:nvSpPr>
        <p:spPr>
          <a:xfrm>
            <a:off x="5174815" y="666717"/>
            <a:ext cx="6519727" cy="4638794"/>
          </a:xfrm>
          <a:custGeom>
            <a:avLst/>
            <a:gdLst>
              <a:gd name="connsiteX0" fmla="*/ 2751667 w 3175000"/>
              <a:gd name="connsiteY0" fmla="*/ 6324600 h 6324600"/>
              <a:gd name="connsiteX1" fmla="*/ 0 w 3175000"/>
              <a:gd name="connsiteY1" fmla="*/ 3886200 h 6324600"/>
              <a:gd name="connsiteX2" fmla="*/ 3175000 w 3175000"/>
              <a:gd name="connsiteY2" fmla="*/ 0 h 6324600"/>
              <a:gd name="connsiteX0" fmla="*/ 5242884 w 5242884"/>
              <a:gd name="connsiteY0" fmla="*/ 5378323 h 5378323"/>
              <a:gd name="connsiteX1" fmla="*/ 0 w 5242884"/>
              <a:gd name="connsiteY1" fmla="*/ 3886200 h 5378323"/>
              <a:gd name="connsiteX2" fmla="*/ 3175000 w 5242884"/>
              <a:gd name="connsiteY2" fmla="*/ 0 h 5378323"/>
              <a:gd name="connsiteX0" fmla="*/ 4315920 w 4315920"/>
              <a:gd name="connsiteY0" fmla="*/ 6257008 h 6257008"/>
              <a:gd name="connsiteX1" fmla="*/ 0 w 4315920"/>
              <a:gd name="connsiteY1" fmla="*/ 3886200 h 6257008"/>
              <a:gd name="connsiteX2" fmla="*/ 3175000 w 4315920"/>
              <a:gd name="connsiteY2" fmla="*/ 0 h 6257008"/>
              <a:gd name="connsiteX0" fmla="*/ 4267640 w 4267640"/>
              <a:gd name="connsiteY0" fmla="*/ 6546684 h 6546684"/>
              <a:gd name="connsiteX1" fmla="*/ 0 w 4267640"/>
              <a:gd name="connsiteY1" fmla="*/ 3886200 h 6546684"/>
              <a:gd name="connsiteX2" fmla="*/ 3175000 w 4267640"/>
              <a:gd name="connsiteY2" fmla="*/ 0 h 6546684"/>
              <a:gd name="connsiteX0" fmla="*/ 3948996 w 3948996"/>
              <a:gd name="connsiteY0" fmla="*/ 6546684 h 6546684"/>
              <a:gd name="connsiteX1" fmla="*/ 0 w 3948996"/>
              <a:gd name="connsiteY1" fmla="*/ 3306847 h 6546684"/>
              <a:gd name="connsiteX2" fmla="*/ 2856356 w 3948996"/>
              <a:gd name="connsiteY2" fmla="*/ 0 h 6546684"/>
              <a:gd name="connsiteX0" fmla="*/ 4335232 w 4335232"/>
              <a:gd name="connsiteY0" fmla="*/ 7367434 h 7367434"/>
              <a:gd name="connsiteX1" fmla="*/ 0 w 4335232"/>
              <a:gd name="connsiteY1" fmla="*/ 3306847 h 7367434"/>
              <a:gd name="connsiteX2" fmla="*/ 2856356 w 4335232"/>
              <a:gd name="connsiteY2" fmla="*/ 0 h 7367434"/>
              <a:gd name="connsiteX0" fmla="*/ 3833127 w 3833127"/>
              <a:gd name="connsiteY0" fmla="*/ 6884640 h 6884640"/>
              <a:gd name="connsiteX1" fmla="*/ 0 w 3833127"/>
              <a:gd name="connsiteY1" fmla="*/ 3306847 h 6884640"/>
              <a:gd name="connsiteX2" fmla="*/ 2856356 w 3833127"/>
              <a:gd name="connsiteY2" fmla="*/ 0 h 6884640"/>
              <a:gd name="connsiteX0" fmla="*/ 3920030 w 3920030"/>
              <a:gd name="connsiteY0" fmla="*/ 7000511 h 7000511"/>
              <a:gd name="connsiteX1" fmla="*/ 0 w 3920030"/>
              <a:gd name="connsiteY1" fmla="*/ 3306847 h 7000511"/>
              <a:gd name="connsiteX2" fmla="*/ 2856356 w 3920030"/>
              <a:gd name="connsiteY2" fmla="*/ 0 h 7000511"/>
              <a:gd name="connsiteX0" fmla="*/ 0 w 6963151"/>
              <a:gd name="connsiteY0" fmla="*/ 733847 h 3306847"/>
              <a:gd name="connsiteX1" fmla="*/ 4106794 w 6963151"/>
              <a:gd name="connsiteY1" fmla="*/ 3306847 h 3306847"/>
              <a:gd name="connsiteX2" fmla="*/ 6963150 w 6963151"/>
              <a:gd name="connsiteY2" fmla="*/ 0 h 3306847"/>
              <a:gd name="connsiteX0" fmla="*/ 0 w 6963149"/>
              <a:gd name="connsiteY0" fmla="*/ 733847 h 5363549"/>
              <a:gd name="connsiteX1" fmla="*/ 3849249 w 6963149"/>
              <a:gd name="connsiteY1" fmla="*/ 5363549 h 5363549"/>
              <a:gd name="connsiteX2" fmla="*/ 6963150 w 6963149"/>
              <a:gd name="connsiteY2" fmla="*/ 0 h 5363549"/>
              <a:gd name="connsiteX0" fmla="*/ 0 w 6133284"/>
              <a:gd name="connsiteY0" fmla="*/ 2578121 h 5363549"/>
              <a:gd name="connsiteX1" fmla="*/ 3019382 w 6133284"/>
              <a:gd name="connsiteY1" fmla="*/ 5363549 h 5363549"/>
              <a:gd name="connsiteX2" fmla="*/ 6133283 w 6133284"/>
              <a:gd name="connsiteY2" fmla="*/ 0 h 5363549"/>
              <a:gd name="connsiteX0" fmla="*/ 0 w 6490984"/>
              <a:gd name="connsiteY0" fmla="*/ 2703648 h 5363549"/>
              <a:gd name="connsiteX1" fmla="*/ 3377084 w 6490984"/>
              <a:gd name="connsiteY1" fmla="*/ 5363549 h 5363549"/>
              <a:gd name="connsiteX2" fmla="*/ 6490985 w 6490984"/>
              <a:gd name="connsiteY2" fmla="*/ 0 h 5363549"/>
              <a:gd name="connsiteX0" fmla="*/ 0 w 6405137"/>
              <a:gd name="connsiteY0" fmla="*/ 1728405 h 5363549"/>
              <a:gd name="connsiteX1" fmla="*/ 3291236 w 6405137"/>
              <a:gd name="connsiteY1" fmla="*/ 5363549 h 5363549"/>
              <a:gd name="connsiteX2" fmla="*/ 6405137 w 6405137"/>
              <a:gd name="connsiteY2" fmla="*/ 0 h 5363549"/>
              <a:gd name="connsiteX0" fmla="*/ 0 w 6533910"/>
              <a:gd name="connsiteY0" fmla="*/ 2008425 h 5363549"/>
              <a:gd name="connsiteX1" fmla="*/ 3420009 w 6533910"/>
              <a:gd name="connsiteY1" fmla="*/ 5363549 h 5363549"/>
              <a:gd name="connsiteX2" fmla="*/ 6533910 w 6533910"/>
              <a:gd name="connsiteY2" fmla="*/ 0 h 5363549"/>
              <a:gd name="connsiteX0" fmla="*/ 0 w 5847123"/>
              <a:gd name="connsiteY0" fmla="*/ 2433284 h 5363549"/>
              <a:gd name="connsiteX1" fmla="*/ 2733222 w 5847123"/>
              <a:gd name="connsiteY1" fmla="*/ 5363549 h 5363549"/>
              <a:gd name="connsiteX2" fmla="*/ 5847123 w 5847123"/>
              <a:gd name="connsiteY2" fmla="*/ 0 h 5363549"/>
              <a:gd name="connsiteX0" fmla="*/ 0 w 5847123"/>
              <a:gd name="connsiteY0" fmla="*/ 2433284 h 5575978"/>
              <a:gd name="connsiteX1" fmla="*/ 3191079 w 5847123"/>
              <a:gd name="connsiteY1" fmla="*/ 5575978 h 5575978"/>
              <a:gd name="connsiteX2" fmla="*/ 5847123 w 5847123"/>
              <a:gd name="connsiteY2" fmla="*/ 0 h 5575978"/>
              <a:gd name="connsiteX0" fmla="*/ 0 w 5847123"/>
              <a:gd name="connsiteY0" fmla="*/ 2433284 h 5633913"/>
              <a:gd name="connsiteX1" fmla="*/ 2933534 w 5847123"/>
              <a:gd name="connsiteY1" fmla="*/ 5633913 h 5633913"/>
              <a:gd name="connsiteX2" fmla="*/ 5847123 w 5847123"/>
              <a:gd name="connsiteY2" fmla="*/ 0 h 5633913"/>
              <a:gd name="connsiteX0" fmla="*/ 0 w 6448062"/>
              <a:gd name="connsiteY0" fmla="*/ 2056704 h 5633913"/>
              <a:gd name="connsiteX1" fmla="*/ 3534473 w 6448062"/>
              <a:gd name="connsiteY1" fmla="*/ 5633913 h 5633913"/>
              <a:gd name="connsiteX2" fmla="*/ 6448062 w 6448062"/>
              <a:gd name="connsiteY2" fmla="*/ 0 h 5633913"/>
              <a:gd name="connsiteX0" fmla="*/ 0 w 6476678"/>
              <a:gd name="connsiteY0" fmla="*/ 2442939 h 5633913"/>
              <a:gd name="connsiteX1" fmla="*/ 3563089 w 6476678"/>
              <a:gd name="connsiteY1" fmla="*/ 5633913 h 5633913"/>
              <a:gd name="connsiteX2" fmla="*/ 6476678 w 6476678"/>
              <a:gd name="connsiteY2" fmla="*/ 0 h 5633913"/>
              <a:gd name="connsiteX0" fmla="*/ 0 w 6262057"/>
              <a:gd name="connsiteY0" fmla="*/ 2568464 h 5633913"/>
              <a:gd name="connsiteX1" fmla="*/ 3348468 w 6262057"/>
              <a:gd name="connsiteY1" fmla="*/ 5633913 h 5633913"/>
              <a:gd name="connsiteX2" fmla="*/ 6262057 w 6262057"/>
              <a:gd name="connsiteY2" fmla="*/ 0 h 5633913"/>
              <a:gd name="connsiteX0" fmla="*/ 0 w 6405138"/>
              <a:gd name="connsiteY0" fmla="*/ 2047047 h 5633913"/>
              <a:gd name="connsiteX1" fmla="*/ 3491549 w 6405138"/>
              <a:gd name="connsiteY1" fmla="*/ 5633913 h 5633913"/>
              <a:gd name="connsiteX2" fmla="*/ 6405138 w 6405138"/>
              <a:gd name="connsiteY2" fmla="*/ 0 h 5633913"/>
              <a:gd name="connsiteX0" fmla="*/ 0 w 6834380"/>
              <a:gd name="connsiteY0" fmla="*/ 2085671 h 5633913"/>
              <a:gd name="connsiteX1" fmla="*/ 3920791 w 6834380"/>
              <a:gd name="connsiteY1" fmla="*/ 5633913 h 5633913"/>
              <a:gd name="connsiteX2" fmla="*/ 6834380 w 6834380"/>
              <a:gd name="connsiteY2" fmla="*/ 0 h 5633913"/>
              <a:gd name="connsiteX0" fmla="*/ 0 w 15233215"/>
              <a:gd name="connsiteY0" fmla="*/ 3910632 h 7458874"/>
              <a:gd name="connsiteX1" fmla="*/ 3920791 w 15233215"/>
              <a:gd name="connsiteY1" fmla="*/ 7458874 h 7458874"/>
              <a:gd name="connsiteX2" fmla="*/ 15233215 w 15233215"/>
              <a:gd name="connsiteY2" fmla="*/ 0 h 7458874"/>
              <a:gd name="connsiteX0" fmla="*/ 0 w 14160110"/>
              <a:gd name="connsiteY0" fmla="*/ 3466461 h 7014703"/>
              <a:gd name="connsiteX1" fmla="*/ 3920791 w 14160110"/>
              <a:gd name="connsiteY1" fmla="*/ 7014703 h 7014703"/>
              <a:gd name="connsiteX2" fmla="*/ 14160110 w 14160110"/>
              <a:gd name="connsiteY2" fmla="*/ 0 h 7014703"/>
              <a:gd name="connsiteX0" fmla="*/ 0 w 13816716"/>
              <a:gd name="connsiteY0" fmla="*/ 3060914 h 6609156"/>
              <a:gd name="connsiteX1" fmla="*/ 3920791 w 13816716"/>
              <a:gd name="connsiteY1" fmla="*/ 6609156 h 6609156"/>
              <a:gd name="connsiteX2" fmla="*/ 13816716 w 13816716"/>
              <a:gd name="connsiteY2" fmla="*/ 0 h 6609156"/>
              <a:gd name="connsiteX0" fmla="*/ 0 w 13473322"/>
              <a:gd name="connsiteY0" fmla="*/ 2964355 h 6512597"/>
              <a:gd name="connsiteX1" fmla="*/ 3920791 w 13473322"/>
              <a:gd name="connsiteY1" fmla="*/ 6512597 h 6512597"/>
              <a:gd name="connsiteX2" fmla="*/ 13473322 w 13473322"/>
              <a:gd name="connsiteY2" fmla="*/ 0 h 6512597"/>
              <a:gd name="connsiteX0" fmla="*/ 0 w 13473322"/>
              <a:gd name="connsiteY0" fmla="*/ 2964355 h 5923588"/>
              <a:gd name="connsiteX1" fmla="*/ 5880996 w 13473322"/>
              <a:gd name="connsiteY1" fmla="*/ 5923588 h 5923588"/>
              <a:gd name="connsiteX2" fmla="*/ 13473322 w 13473322"/>
              <a:gd name="connsiteY2" fmla="*/ 0 h 5923588"/>
              <a:gd name="connsiteX0" fmla="*/ 0 w 13473322"/>
              <a:gd name="connsiteY0" fmla="*/ 2964355 h 5855998"/>
              <a:gd name="connsiteX1" fmla="*/ 6424704 w 13473322"/>
              <a:gd name="connsiteY1" fmla="*/ 5855998 h 5855998"/>
              <a:gd name="connsiteX2" fmla="*/ 13473322 w 13473322"/>
              <a:gd name="connsiteY2" fmla="*/ 0 h 5855998"/>
              <a:gd name="connsiteX0" fmla="*/ 0 w 13473322"/>
              <a:gd name="connsiteY0" fmla="*/ 2964355 h 6531910"/>
              <a:gd name="connsiteX1" fmla="*/ 6396086 w 13473322"/>
              <a:gd name="connsiteY1" fmla="*/ 6531910 h 6531910"/>
              <a:gd name="connsiteX2" fmla="*/ 13473322 w 13473322"/>
              <a:gd name="connsiteY2" fmla="*/ 0 h 6531910"/>
              <a:gd name="connsiteX0" fmla="*/ 0 w 13473322"/>
              <a:gd name="connsiteY0" fmla="*/ 2964355 h 7149887"/>
              <a:gd name="connsiteX1" fmla="*/ 6710864 w 13473322"/>
              <a:gd name="connsiteY1" fmla="*/ 7149887 h 7149887"/>
              <a:gd name="connsiteX2" fmla="*/ 13473322 w 13473322"/>
              <a:gd name="connsiteY2" fmla="*/ 0 h 7149887"/>
              <a:gd name="connsiteX0" fmla="*/ 0 w 13473322"/>
              <a:gd name="connsiteY0" fmla="*/ 2964355 h 7642337"/>
              <a:gd name="connsiteX1" fmla="*/ 6367471 w 13473322"/>
              <a:gd name="connsiteY1" fmla="*/ 7642337 h 7642337"/>
              <a:gd name="connsiteX2" fmla="*/ 13473322 w 13473322"/>
              <a:gd name="connsiteY2" fmla="*/ 0 h 7642337"/>
              <a:gd name="connsiteX0" fmla="*/ 0 w 13473322"/>
              <a:gd name="connsiteY0" fmla="*/ 2964355 h 7246445"/>
              <a:gd name="connsiteX1" fmla="*/ 7869817 w 13473322"/>
              <a:gd name="connsiteY1" fmla="*/ 7246445 h 7246445"/>
              <a:gd name="connsiteX2" fmla="*/ 13473322 w 13473322"/>
              <a:gd name="connsiteY2" fmla="*/ 0 h 7246445"/>
              <a:gd name="connsiteX0" fmla="*/ 0 w 13473322"/>
              <a:gd name="connsiteY0" fmla="*/ 2964355 h 7198165"/>
              <a:gd name="connsiteX1" fmla="*/ 7397651 w 13473322"/>
              <a:gd name="connsiteY1" fmla="*/ 7198165 h 7198165"/>
              <a:gd name="connsiteX2" fmla="*/ 13473322 w 13473322"/>
              <a:gd name="connsiteY2" fmla="*/ 0 h 7198165"/>
              <a:gd name="connsiteX0" fmla="*/ 0 w 13358858"/>
              <a:gd name="connsiteY0" fmla="*/ 3118849 h 7352659"/>
              <a:gd name="connsiteX1" fmla="*/ 7397651 w 13358858"/>
              <a:gd name="connsiteY1" fmla="*/ 7352659 h 7352659"/>
              <a:gd name="connsiteX2" fmla="*/ 13358858 w 13358858"/>
              <a:gd name="connsiteY2" fmla="*/ 0 h 7352659"/>
              <a:gd name="connsiteX0" fmla="*/ 0 w 13244394"/>
              <a:gd name="connsiteY0" fmla="*/ 3041602 h 7275412"/>
              <a:gd name="connsiteX1" fmla="*/ 7397651 w 13244394"/>
              <a:gd name="connsiteY1" fmla="*/ 7275412 h 7275412"/>
              <a:gd name="connsiteX2" fmla="*/ 13244394 w 13244394"/>
              <a:gd name="connsiteY2" fmla="*/ 0 h 7275412"/>
              <a:gd name="connsiteX0" fmla="*/ 0 w 13244394"/>
              <a:gd name="connsiteY0" fmla="*/ 3041602 h 7207822"/>
              <a:gd name="connsiteX1" fmla="*/ 7082873 w 13244394"/>
              <a:gd name="connsiteY1" fmla="*/ 7207822 h 7207822"/>
              <a:gd name="connsiteX2" fmla="*/ 13244394 w 13244394"/>
              <a:gd name="connsiteY2" fmla="*/ 0 h 7207822"/>
              <a:gd name="connsiteX0" fmla="*/ 0 w 11998208"/>
              <a:gd name="connsiteY0" fmla="*/ 1617516 h 7207822"/>
              <a:gd name="connsiteX1" fmla="*/ 5836687 w 11998208"/>
              <a:gd name="connsiteY1" fmla="*/ 7207822 h 7207822"/>
              <a:gd name="connsiteX2" fmla="*/ 11998208 w 11998208"/>
              <a:gd name="connsiteY2" fmla="*/ 0 h 7207822"/>
              <a:gd name="connsiteX0" fmla="*/ 0 w 11998208"/>
              <a:gd name="connsiteY0" fmla="*/ 1617516 h 6557452"/>
              <a:gd name="connsiteX1" fmla="*/ 5354830 w 11998208"/>
              <a:gd name="connsiteY1" fmla="*/ 6557452 h 6557452"/>
              <a:gd name="connsiteX2" fmla="*/ 11998208 w 11998208"/>
              <a:gd name="connsiteY2" fmla="*/ 0 h 6557452"/>
              <a:gd name="connsiteX0" fmla="*/ 0 w 11998208"/>
              <a:gd name="connsiteY0" fmla="*/ 1617516 h 5873442"/>
              <a:gd name="connsiteX1" fmla="*/ 5255134 w 11998208"/>
              <a:gd name="connsiteY1" fmla="*/ 5873442 h 5873442"/>
              <a:gd name="connsiteX2" fmla="*/ 11998208 w 11998208"/>
              <a:gd name="connsiteY2" fmla="*/ 0 h 5873442"/>
              <a:gd name="connsiteX0" fmla="*/ 0 w 12297292"/>
              <a:gd name="connsiteY0" fmla="*/ 1595089 h 5851015"/>
              <a:gd name="connsiteX1" fmla="*/ 5255134 w 12297292"/>
              <a:gd name="connsiteY1" fmla="*/ 5851015 h 5851015"/>
              <a:gd name="connsiteX2" fmla="*/ 12297292 w 12297292"/>
              <a:gd name="connsiteY2" fmla="*/ 0 h 5851015"/>
              <a:gd name="connsiteX0" fmla="*/ 0 w 12297292"/>
              <a:gd name="connsiteY0" fmla="*/ 1595089 h 5492190"/>
              <a:gd name="connsiteX1" fmla="*/ 5238517 w 12297292"/>
              <a:gd name="connsiteY1" fmla="*/ 5492190 h 5492190"/>
              <a:gd name="connsiteX2" fmla="*/ 12297292 w 12297292"/>
              <a:gd name="connsiteY2" fmla="*/ 0 h 5492190"/>
              <a:gd name="connsiteX0" fmla="*/ 0 w 12297292"/>
              <a:gd name="connsiteY0" fmla="*/ 1595089 h 5077299"/>
              <a:gd name="connsiteX1" fmla="*/ 5338213 w 12297292"/>
              <a:gd name="connsiteY1" fmla="*/ 5077299 h 5077299"/>
              <a:gd name="connsiteX2" fmla="*/ 12297292 w 12297292"/>
              <a:gd name="connsiteY2" fmla="*/ 0 h 5077299"/>
              <a:gd name="connsiteX0" fmla="*/ 0 w 11300342"/>
              <a:gd name="connsiteY0" fmla="*/ 1157771 h 5077299"/>
              <a:gd name="connsiteX1" fmla="*/ 4341263 w 11300342"/>
              <a:gd name="connsiteY1" fmla="*/ 5077299 h 5077299"/>
              <a:gd name="connsiteX2" fmla="*/ 11300342 w 11300342"/>
              <a:gd name="connsiteY2" fmla="*/ 0 h 5077299"/>
              <a:gd name="connsiteX0" fmla="*/ 0 w 11167416"/>
              <a:gd name="connsiteY0" fmla="*/ 1325970 h 5245498"/>
              <a:gd name="connsiteX1" fmla="*/ 4341263 w 11167416"/>
              <a:gd name="connsiteY1" fmla="*/ 5245498 h 5245498"/>
              <a:gd name="connsiteX2" fmla="*/ 11167416 w 11167416"/>
              <a:gd name="connsiteY2" fmla="*/ 0 h 5245498"/>
              <a:gd name="connsiteX0" fmla="*/ 0 w 11167416"/>
              <a:gd name="connsiteY0" fmla="*/ 1325970 h 5391270"/>
              <a:gd name="connsiteX1" fmla="*/ 5321598 w 11167416"/>
              <a:gd name="connsiteY1" fmla="*/ 5391270 h 5391270"/>
              <a:gd name="connsiteX2" fmla="*/ 11167416 w 11167416"/>
              <a:gd name="connsiteY2" fmla="*/ 0 h 5391270"/>
              <a:gd name="connsiteX0" fmla="*/ 0 w 11167416"/>
              <a:gd name="connsiteY0" fmla="*/ 1325970 h 5368843"/>
              <a:gd name="connsiteX1" fmla="*/ 5537603 w 11167416"/>
              <a:gd name="connsiteY1" fmla="*/ 5368843 h 5368843"/>
              <a:gd name="connsiteX2" fmla="*/ 11167416 w 11167416"/>
              <a:gd name="connsiteY2" fmla="*/ 0 h 5368843"/>
              <a:gd name="connsiteX0" fmla="*/ 0 w 11167416"/>
              <a:gd name="connsiteY0" fmla="*/ 1325970 h 5290350"/>
              <a:gd name="connsiteX1" fmla="*/ 5653914 w 11167416"/>
              <a:gd name="connsiteY1" fmla="*/ 5290350 h 5290350"/>
              <a:gd name="connsiteX2" fmla="*/ 11167416 w 11167416"/>
              <a:gd name="connsiteY2" fmla="*/ 0 h 5290350"/>
              <a:gd name="connsiteX0" fmla="*/ 0 w 11017874"/>
              <a:gd name="connsiteY0" fmla="*/ 1314755 h 5290350"/>
              <a:gd name="connsiteX1" fmla="*/ 5504372 w 11017874"/>
              <a:gd name="connsiteY1" fmla="*/ 5290350 h 5290350"/>
              <a:gd name="connsiteX2" fmla="*/ 11017874 w 11017874"/>
              <a:gd name="connsiteY2" fmla="*/ 0 h 5290350"/>
            </a:gdLst>
            <a:ahLst/>
            <a:cxnLst>
              <a:cxn ang="0">
                <a:pos x="connsiteX0" y="connsiteY0"/>
              </a:cxn>
              <a:cxn ang="0">
                <a:pos x="connsiteX1" y="connsiteY1"/>
              </a:cxn>
              <a:cxn ang="0">
                <a:pos x="connsiteX2" y="connsiteY2"/>
              </a:cxn>
            </a:cxnLst>
            <a:rect l="l" t="t" r="r" b="b"/>
            <a:pathLst>
              <a:path w="11017874" h="5290350">
                <a:moveTo>
                  <a:pt x="0" y="1314755"/>
                </a:moveTo>
                <a:lnTo>
                  <a:pt x="5504372" y="5290350"/>
                </a:lnTo>
                <a:lnTo>
                  <a:pt x="11017874" y="0"/>
                </a:lnTo>
              </a:path>
            </a:pathLst>
          </a:custGeom>
          <a:noFill/>
          <a:ln w="3175000" cap="rnd">
            <a:gradFill flip="none" rotWithShape="1">
              <a:gsLst>
                <a:gs pos="64000">
                  <a:schemeClr val="bg2">
                    <a:alpha val="24520"/>
                  </a:schemeClr>
                </a:gs>
                <a:gs pos="18000">
                  <a:schemeClr val="bg2">
                    <a:alpha val="0"/>
                  </a:schemeClr>
                </a:gs>
                <a:gs pos="100000">
                  <a:schemeClr val="bg2">
                    <a:alpha val="25000"/>
                  </a:schemeClr>
                </a:gs>
              </a:gsLst>
              <a:lin ang="1800000" scaled="0"/>
              <a:tileRect/>
            </a:gra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u contenu 2">
            <a:extLst>
              <a:ext uri="{FF2B5EF4-FFF2-40B4-BE49-F238E27FC236}">
                <a16:creationId xmlns:a16="http://schemas.microsoft.com/office/drawing/2014/main" id="{6FA50C90-BBDB-06C8-9563-F8ACF438059E}"/>
              </a:ext>
            </a:extLst>
          </p:cNvPr>
          <p:cNvSpPr>
            <a:spLocks noGrp="1"/>
          </p:cNvSpPr>
          <p:nvPr>
            <p:ph idx="1"/>
          </p:nvPr>
        </p:nvSpPr>
        <p:spPr>
          <a:xfrm>
            <a:off x="410308" y="1634372"/>
            <a:ext cx="11371384" cy="4542896"/>
          </a:xfrm>
        </p:spPr>
        <p:txBody>
          <a:bodyPr/>
          <a:lstStyle>
            <a:lvl5pPr>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9118A9F0-BBEA-95E9-A273-E144BB7FB9D6}"/>
              </a:ext>
            </a:extLst>
          </p:cNvPr>
          <p:cNvSpPr>
            <a:spLocks noGrp="1"/>
          </p:cNvSpPr>
          <p:nvPr>
            <p:ph type="dt" sz="half" idx="10"/>
          </p:nvPr>
        </p:nvSpPr>
        <p:spPr>
          <a:xfrm>
            <a:off x="410308" y="6356350"/>
            <a:ext cx="2743200" cy="365125"/>
          </a:xfrm>
          <a:prstGeom prst="rect">
            <a:avLst/>
          </a:prstGeom>
        </p:spPr>
        <p:txBody>
          <a:bodyPr/>
          <a:lstStyle/>
          <a:p>
            <a:fld id="{BEAC6693-C76E-274E-A8D5-17D94EEEFF8D}" type="datetime1">
              <a:rPr lang="fr-FR" smtClean="0"/>
              <a:t>30/01/2025</a:t>
            </a:fld>
            <a:endParaRPr lang="en-US"/>
          </a:p>
        </p:txBody>
      </p:sp>
      <p:sp>
        <p:nvSpPr>
          <p:cNvPr id="5" name="Espace réservé du pied de page 4">
            <a:extLst>
              <a:ext uri="{FF2B5EF4-FFF2-40B4-BE49-F238E27FC236}">
                <a16:creationId xmlns:a16="http://schemas.microsoft.com/office/drawing/2014/main" id="{5818C859-583C-3D02-EF2B-BC842738CA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11" name="Titre 10">
            <a:extLst>
              <a:ext uri="{FF2B5EF4-FFF2-40B4-BE49-F238E27FC236}">
                <a16:creationId xmlns:a16="http://schemas.microsoft.com/office/drawing/2014/main" id="{41EEFD5E-18FA-2451-4E00-215B29900E24}"/>
              </a:ext>
            </a:extLst>
          </p:cNvPr>
          <p:cNvSpPr>
            <a:spLocks noGrp="1"/>
          </p:cNvSpPr>
          <p:nvPr>
            <p:ph type="title"/>
          </p:nvPr>
        </p:nvSpPr>
        <p:spPr/>
        <p:txBody>
          <a:bodyPr/>
          <a:lstStyle/>
          <a:p>
            <a:r>
              <a:rPr lang="fr-FR"/>
              <a:t>Modifiez le style du titre</a:t>
            </a:r>
            <a:endParaRPr lang="en-GB"/>
          </a:p>
        </p:txBody>
      </p:sp>
      <p:sp>
        <p:nvSpPr>
          <p:cNvPr id="2" name="Espace réservé du numéro de diapositive 5">
            <a:extLst>
              <a:ext uri="{FF2B5EF4-FFF2-40B4-BE49-F238E27FC236}">
                <a16:creationId xmlns:a16="http://schemas.microsoft.com/office/drawing/2014/main" id="{6B611F79-AC51-62B2-9123-8A9A92BAC51C}"/>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Tree>
    <p:extLst>
      <p:ext uri="{BB962C8B-B14F-4D97-AF65-F5344CB8AC3E}">
        <p14:creationId xmlns:p14="http://schemas.microsoft.com/office/powerpoint/2010/main" val="3911497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u 2">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FA50C90-BBDB-06C8-9563-F8ACF438059E}"/>
              </a:ext>
            </a:extLst>
          </p:cNvPr>
          <p:cNvSpPr>
            <a:spLocks noGrp="1"/>
          </p:cNvSpPr>
          <p:nvPr>
            <p:ph idx="1"/>
          </p:nvPr>
        </p:nvSpPr>
        <p:spPr>
          <a:xfrm>
            <a:off x="410308" y="1634067"/>
            <a:ext cx="5414759" cy="454289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9118A9F0-BBEA-95E9-A273-E144BB7FB9D6}"/>
              </a:ext>
            </a:extLst>
          </p:cNvPr>
          <p:cNvSpPr>
            <a:spLocks noGrp="1"/>
          </p:cNvSpPr>
          <p:nvPr>
            <p:ph type="dt" sz="half" idx="10"/>
          </p:nvPr>
        </p:nvSpPr>
        <p:spPr>
          <a:xfrm>
            <a:off x="410308" y="6356350"/>
            <a:ext cx="2743200" cy="365125"/>
          </a:xfrm>
          <a:prstGeom prst="rect">
            <a:avLst/>
          </a:prstGeom>
        </p:spPr>
        <p:txBody>
          <a:bodyPr/>
          <a:lstStyle/>
          <a:p>
            <a:fld id="{BEAC6693-C76E-274E-A8D5-17D94EEEFF8D}" type="datetime1">
              <a:rPr lang="fr-FR" smtClean="0"/>
              <a:t>30/01/2025</a:t>
            </a:fld>
            <a:endParaRPr lang="en-US"/>
          </a:p>
        </p:txBody>
      </p:sp>
      <p:sp>
        <p:nvSpPr>
          <p:cNvPr id="5" name="Espace réservé du pied de page 4">
            <a:extLst>
              <a:ext uri="{FF2B5EF4-FFF2-40B4-BE49-F238E27FC236}">
                <a16:creationId xmlns:a16="http://schemas.microsoft.com/office/drawing/2014/main" id="{5818C859-583C-3D02-EF2B-BC842738CA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Espace réservé du contenu 2">
            <a:extLst>
              <a:ext uri="{FF2B5EF4-FFF2-40B4-BE49-F238E27FC236}">
                <a16:creationId xmlns:a16="http://schemas.microsoft.com/office/drawing/2014/main" id="{E3FDB7E8-9450-B85C-142F-180DF2BD6F14}"/>
              </a:ext>
            </a:extLst>
          </p:cNvPr>
          <p:cNvSpPr>
            <a:spLocks noGrp="1"/>
          </p:cNvSpPr>
          <p:nvPr>
            <p:ph idx="13"/>
          </p:nvPr>
        </p:nvSpPr>
        <p:spPr>
          <a:xfrm>
            <a:off x="6366935" y="1634067"/>
            <a:ext cx="5414759" cy="454289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Titre 9">
            <a:extLst>
              <a:ext uri="{FF2B5EF4-FFF2-40B4-BE49-F238E27FC236}">
                <a16:creationId xmlns:a16="http://schemas.microsoft.com/office/drawing/2014/main" id="{72D6D72B-8741-808E-B5D1-7ADB32A56481}"/>
              </a:ext>
            </a:extLst>
          </p:cNvPr>
          <p:cNvSpPr>
            <a:spLocks noGrp="1"/>
          </p:cNvSpPr>
          <p:nvPr>
            <p:ph type="title"/>
          </p:nvPr>
        </p:nvSpPr>
        <p:spPr/>
        <p:txBody>
          <a:bodyPr/>
          <a:lstStyle/>
          <a:p>
            <a:r>
              <a:rPr lang="fr-FR"/>
              <a:t>Modifiez le style du titre</a:t>
            </a:r>
            <a:endParaRPr lang="en-GB"/>
          </a:p>
        </p:txBody>
      </p:sp>
      <p:sp>
        <p:nvSpPr>
          <p:cNvPr id="2" name="Espace réservé du numéro de diapositive 5">
            <a:extLst>
              <a:ext uri="{FF2B5EF4-FFF2-40B4-BE49-F238E27FC236}">
                <a16:creationId xmlns:a16="http://schemas.microsoft.com/office/drawing/2014/main" id="{B0F1A7DE-DD6F-133D-BED8-0DFCDFE3A2EA}"/>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Tree>
    <p:extLst>
      <p:ext uri="{BB962C8B-B14F-4D97-AF65-F5344CB8AC3E}">
        <p14:creationId xmlns:p14="http://schemas.microsoft.com/office/powerpoint/2010/main" val="10024876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u photon jaune x2">
    <p:spTree>
      <p:nvGrpSpPr>
        <p:cNvPr id="1" name=""/>
        <p:cNvGrpSpPr/>
        <p:nvPr/>
      </p:nvGrpSpPr>
      <p:grpSpPr>
        <a:xfrm>
          <a:off x="0" y="0"/>
          <a:ext cx="0" cy="0"/>
          <a:chOff x="0" y="0"/>
          <a:chExt cx="0" cy="0"/>
        </a:xfrm>
      </p:grpSpPr>
      <p:sp>
        <p:nvSpPr>
          <p:cNvPr id="9" name="Forme libre 8">
            <a:extLst>
              <a:ext uri="{FF2B5EF4-FFF2-40B4-BE49-F238E27FC236}">
                <a16:creationId xmlns:a16="http://schemas.microsoft.com/office/drawing/2014/main" id="{31F7682B-3269-AC75-5111-72DB3B9C3777}"/>
              </a:ext>
            </a:extLst>
          </p:cNvPr>
          <p:cNvSpPr>
            <a:spLocks noGrp="1" noRot="1" noMove="1" noResize="1" noEditPoints="1" noAdjustHandles="1" noChangeArrowheads="1" noChangeShapeType="1"/>
          </p:cNvSpPr>
          <p:nvPr userDrawn="1"/>
        </p:nvSpPr>
        <p:spPr>
          <a:xfrm>
            <a:off x="5174815" y="666717"/>
            <a:ext cx="6519727" cy="4638794"/>
          </a:xfrm>
          <a:custGeom>
            <a:avLst/>
            <a:gdLst>
              <a:gd name="connsiteX0" fmla="*/ 2751667 w 3175000"/>
              <a:gd name="connsiteY0" fmla="*/ 6324600 h 6324600"/>
              <a:gd name="connsiteX1" fmla="*/ 0 w 3175000"/>
              <a:gd name="connsiteY1" fmla="*/ 3886200 h 6324600"/>
              <a:gd name="connsiteX2" fmla="*/ 3175000 w 3175000"/>
              <a:gd name="connsiteY2" fmla="*/ 0 h 6324600"/>
              <a:gd name="connsiteX0" fmla="*/ 5242884 w 5242884"/>
              <a:gd name="connsiteY0" fmla="*/ 5378323 h 5378323"/>
              <a:gd name="connsiteX1" fmla="*/ 0 w 5242884"/>
              <a:gd name="connsiteY1" fmla="*/ 3886200 h 5378323"/>
              <a:gd name="connsiteX2" fmla="*/ 3175000 w 5242884"/>
              <a:gd name="connsiteY2" fmla="*/ 0 h 5378323"/>
              <a:gd name="connsiteX0" fmla="*/ 4315920 w 4315920"/>
              <a:gd name="connsiteY0" fmla="*/ 6257008 h 6257008"/>
              <a:gd name="connsiteX1" fmla="*/ 0 w 4315920"/>
              <a:gd name="connsiteY1" fmla="*/ 3886200 h 6257008"/>
              <a:gd name="connsiteX2" fmla="*/ 3175000 w 4315920"/>
              <a:gd name="connsiteY2" fmla="*/ 0 h 6257008"/>
              <a:gd name="connsiteX0" fmla="*/ 4267640 w 4267640"/>
              <a:gd name="connsiteY0" fmla="*/ 6546684 h 6546684"/>
              <a:gd name="connsiteX1" fmla="*/ 0 w 4267640"/>
              <a:gd name="connsiteY1" fmla="*/ 3886200 h 6546684"/>
              <a:gd name="connsiteX2" fmla="*/ 3175000 w 4267640"/>
              <a:gd name="connsiteY2" fmla="*/ 0 h 6546684"/>
              <a:gd name="connsiteX0" fmla="*/ 3948996 w 3948996"/>
              <a:gd name="connsiteY0" fmla="*/ 6546684 h 6546684"/>
              <a:gd name="connsiteX1" fmla="*/ 0 w 3948996"/>
              <a:gd name="connsiteY1" fmla="*/ 3306847 h 6546684"/>
              <a:gd name="connsiteX2" fmla="*/ 2856356 w 3948996"/>
              <a:gd name="connsiteY2" fmla="*/ 0 h 6546684"/>
              <a:gd name="connsiteX0" fmla="*/ 4335232 w 4335232"/>
              <a:gd name="connsiteY0" fmla="*/ 7367434 h 7367434"/>
              <a:gd name="connsiteX1" fmla="*/ 0 w 4335232"/>
              <a:gd name="connsiteY1" fmla="*/ 3306847 h 7367434"/>
              <a:gd name="connsiteX2" fmla="*/ 2856356 w 4335232"/>
              <a:gd name="connsiteY2" fmla="*/ 0 h 7367434"/>
              <a:gd name="connsiteX0" fmla="*/ 3833127 w 3833127"/>
              <a:gd name="connsiteY0" fmla="*/ 6884640 h 6884640"/>
              <a:gd name="connsiteX1" fmla="*/ 0 w 3833127"/>
              <a:gd name="connsiteY1" fmla="*/ 3306847 h 6884640"/>
              <a:gd name="connsiteX2" fmla="*/ 2856356 w 3833127"/>
              <a:gd name="connsiteY2" fmla="*/ 0 h 6884640"/>
              <a:gd name="connsiteX0" fmla="*/ 3920030 w 3920030"/>
              <a:gd name="connsiteY0" fmla="*/ 7000511 h 7000511"/>
              <a:gd name="connsiteX1" fmla="*/ 0 w 3920030"/>
              <a:gd name="connsiteY1" fmla="*/ 3306847 h 7000511"/>
              <a:gd name="connsiteX2" fmla="*/ 2856356 w 3920030"/>
              <a:gd name="connsiteY2" fmla="*/ 0 h 7000511"/>
              <a:gd name="connsiteX0" fmla="*/ 0 w 6963151"/>
              <a:gd name="connsiteY0" fmla="*/ 733847 h 3306847"/>
              <a:gd name="connsiteX1" fmla="*/ 4106794 w 6963151"/>
              <a:gd name="connsiteY1" fmla="*/ 3306847 h 3306847"/>
              <a:gd name="connsiteX2" fmla="*/ 6963150 w 6963151"/>
              <a:gd name="connsiteY2" fmla="*/ 0 h 3306847"/>
              <a:gd name="connsiteX0" fmla="*/ 0 w 6963149"/>
              <a:gd name="connsiteY0" fmla="*/ 733847 h 5363549"/>
              <a:gd name="connsiteX1" fmla="*/ 3849249 w 6963149"/>
              <a:gd name="connsiteY1" fmla="*/ 5363549 h 5363549"/>
              <a:gd name="connsiteX2" fmla="*/ 6963150 w 6963149"/>
              <a:gd name="connsiteY2" fmla="*/ 0 h 5363549"/>
              <a:gd name="connsiteX0" fmla="*/ 0 w 6133284"/>
              <a:gd name="connsiteY0" fmla="*/ 2578121 h 5363549"/>
              <a:gd name="connsiteX1" fmla="*/ 3019382 w 6133284"/>
              <a:gd name="connsiteY1" fmla="*/ 5363549 h 5363549"/>
              <a:gd name="connsiteX2" fmla="*/ 6133283 w 6133284"/>
              <a:gd name="connsiteY2" fmla="*/ 0 h 5363549"/>
              <a:gd name="connsiteX0" fmla="*/ 0 w 6490984"/>
              <a:gd name="connsiteY0" fmla="*/ 2703648 h 5363549"/>
              <a:gd name="connsiteX1" fmla="*/ 3377084 w 6490984"/>
              <a:gd name="connsiteY1" fmla="*/ 5363549 h 5363549"/>
              <a:gd name="connsiteX2" fmla="*/ 6490985 w 6490984"/>
              <a:gd name="connsiteY2" fmla="*/ 0 h 5363549"/>
              <a:gd name="connsiteX0" fmla="*/ 0 w 6405137"/>
              <a:gd name="connsiteY0" fmla="*/ 1728405 h 5363549"/>
              <a:gd name="connsiteX1" fmla="*/ 3291236 w 6405137"/>
              <a:gd name="connsiteY1" fmla="*/ 5363549 h 5363549"/>
              <a:gd name="connsiteX2" fmla="*/ 6405137 w 6405137"/>
              <a:gd name="connsiteY2" fmla="*/ 0 h 5363549"/>
              <a:gd name="connsiteX0" fmla="*/ 0 w 6533910"/>
              <a:gd name="connsiteY0" fmla="*/ 2008425 h 5363549"/>
              <a:gd name="connsiteX1" fmla="*/ 3420009 w 6533910"/>
              <a:gd name="connsiteY1" fmla="*/ 5363549 h 5363549"/>
              <a:gd name="connsiteX2" fmla="*/ 6533910 w 6533910"/>
              <a:gd name="connsiteY2" fmla="*/ 0 h 5363549"/>
              <a:gd name="connsiteX0" fmla="*/ 0 w 5847123"/>
              <a:gd name="connsiteY0" fmla="*/ 2433284 h 5363549"/>
              <a:gd name="connsiteX1" fmla="*/ 2733222 w 5847123"/>
              <a:gd name="connsiteY1" fmla="*/ 5363549 h 5363549"/>
              <a:gd name="connsiteX2" fmla="*/ 5847123 w 5847123"/>
              <a:gd name="connsiteY2" fmla="*/ 0 h 5363549"/>
              <a:gd name="connsiteX0" fmla="*/ 0 w 5847123"/>
              <a:gd name="connsiteY0" fmla="*/ 2433284 h 5575978"/>
              <a:gd name="connsiteX1" fmla="*/ 3191079 w 5847123"/>
              <a:gd name="connsiteY1" fmla="*/ 5575978 h 5575978"/>
              <a:gd name="connsiteX2" fmla="*/ 5847123 w 5847123"/>
              <a:gd name="connsiteY2" fmla="*/ 0 h 5575978"/>
              <a:gd name="connsiteX0" fmla="*/ 0 w 5847123"/>
              <a:gd name="connsiteY0" fmla="*/ 2433284 h 5633913"/>
              <a:gd name="connsiteX1" fmla="*/ 2933534 w 5847123"/>
              <a:gd name="connsiteY1" fmla="*/ 5633913 h 5633913"/>
              <a:gd name="connsiteX2" fmla="*/ 5847123 w 5847123"/>
              <a:gd name="connsiteY2" fmla="*/ 0 h 5633913"/>
              <a:gd name="connsiteX0" fmla="*/ 0 w 6448062"/>
              <a:gd name="connsiteY0" fmla="*/ 2056704 h 5633913"/>
              <a:gd name="connsiteX1" fmla="*/ 3534473 w 6448062"/>
              <a:gd name="connsiteY1" fmla="*/ 5633913 h 5633913"/>
              <a:gd name="connsiteX2" fmla="*/ 6448062 w 6448062"/>
              <a:gd name="connsiteY2" fmla="*/ 0 h 5633913"/>
              <a:gd name="connsiteX0" fmla="*/ 0 w 6476678"/>
              <a:gd name="connsiteY0" fmla="*/ 2442939 h 5633913"/>
              <a:gd name="connsiteX1" fmla="*/ 3563089 w 6476678"/>
              <a:gd name="connsiteY1" fmla="*/ 5633913 h 5633913"/>
              <a:gd name="connsiteX2" fmla="*/ 6476678 w 6476678"/>
              <a:gd name="connsiteY2" fmla="*/ 0 h 5633913"/>
              <a:gd name="connsiteX0" fmla="*/ 0 w 6262057"/>
              <a:gd name="connsiteY0" fmla="*/ 2568464 h 5633913"/>
              <a:gd name="connsiteX1" fmla="*/ 3348468 w 6262057"/>
              <a:gd name="connsiteY1" fmla="*/ 5633913 h 5633913"/>
              <a:gd name="connsiteX2" fmla="*/ 6262057 w 6262057"/>
              <a:gd name="connsiteY2" fmla="*/ 0 h 5633913"/>
              <a:gd name="connsiteX0" fmla="*/ 0 w 6405138"/>
              <a:gd name="connsiteY0" fmla="*/ 2047047 h 5633913"/>
              <a:gd name="connsiteX1" fmla="*/ 3491549 w 6405138"/>
              <a:gd name="connsiteY1" fmla="*/ 5633913 h 5633913"/>
              <a:gd name="connsiteX2" fmla="*/ 6405138 w 6405138"/>
              <a:gd name="connsiteY2" fmla="*/ 0 h 5633913"/>
              <a:gd name="connsiteX0" fmla="*/ 0 w 6834380"/>
              <a:gd name="connsiteY0" fmla="*/ 2085671 h 5633913"/>
              <a:gd name="connsiteX1" fmla="*/ 3920791 w 6834380"/>
              <a:gd name="connsiteY1" fmla="*/ 5633913 h 5633913"/>
              <a:gd name="connsiteX2" fmla="*/ 6834380 w 6834380"/>
              <a:gd name="connsiteY2" fmla="*/ 0 h 5633913"/>
              <a:gd name="connsiteX0" fmla="*/ 0 w 15233215"/>
              <a:gd name="connsiteY0" fmla="*/ 3910632 h 7458874"/>
              <a:gd name="connsiteX1" fmla="*/ 3920791 w 15233215"/>
              <a:gd name="connsiteY1" fmla="*/ 7458874 h 7458874"/>
              <a:gd name="connsiteX2" fmla="*/ 15233215 w 15233215"/>
              <a:gd name="connsiteY2" fmla="*/ 0 h 7458874"/>
              <a:gd name="connsiteX0" fmla="*/ 0 w 14160110"/>
              <a:gd name="connsiteY0" fmla="*/ 3466461 h 7014703"/>
              <a:gd name="connsiteX1" fmla="*/ 3920791 w 14160110"/>
              <a:gd name="connsiteY1" fmla="*/ 7014703 h 7014703"/>
              <a:gd name="connsiteX2" fmla="*/ 14160110 w 14160110"/>
              <a:gd name="connsiteY2" fmla="*/ 0 h 7014703"/>
              <a:gd name="connsiteX0" fmla="*/ 0 w 13816716"/>
              <a:gd name="connsiteY0" fmla="*/ 3060914 h 6609156"/>
              <a:gd name="connsiteX1" fmla="*/ 3920791 w 13816716"/>
              <a:gd name="connsiteY1" fmla="*/ 6609156 h 6609156"/>
              <a:gd name="connsiteX2" fmla="*/ 13816716 w 13816716"/>
              <a:gd name="connsiteY2" fmla="*/ 0 h 6609156"/>
              <a:gd name="connsiteX0" fmla="*/ 0 w 13473322"/>
              <a:gd name="connsiteY0" fmla="*/ 2964355 h 6512597"/>
              <a:gd name="connsiteX1" fmla="*/ 3920791 w 13473322"/>
              <a:gd name="connsiteY1" fmla="*/ 6512597 h 6512597"/>
              <a:gd name="connsiteX2" fmla="*/ 13473322 w 13473322"/>
              <a:gd name="connsiteY2" fmla="*/ 0 h 6512597"/>
              <a:gd name="connsiteX0" fmla="*/ 0 w 13473322"/>
              <a:gd name="connsiteY0" fmla="*/ 2964355 h 5923588"/>
              <a:gd name="connsiteX1" fmla="*/ 5880996 w 13473322"/>
              <a:gd name="connsiteY1" fmla="*/ 5923588 h 5923588"/>
              <a:gd name="connsiteX2" fmla="*/ 13473322 w 13473322"/>
              <a:gd name="connsiteY2" fmla="*/ 0 h 5923588"/>
              <a:gd name="connsiteX0" fmla="*/ 0 w 13473322"/>
              <a:gd name="connsiteY0" fmla="*/ 2964355 h 5855998"/>
              <a:gd name="connsiteX1" fmla="*/ 6424704 w 13473322"/>
              <a:gd name="connsiteY1" fmla="*/ 5855998 h 5855998"/>
              <a:gd name="connsiteX2" fmla="*/ 13473322 w 13473322"/>
              <a:gd name="connsiteY2" fmla="*/ 0 h 5855998"/>
              <a:gd name="connsiteX0" fmla="*/ 0 w 13473322"/>
              <a:gd name="connsiteY0" fmla="*/ 2964355 h 6531910"/>
              <a:gd name="connsiteX1" fmla="*/ 6396086 w 13473322"/>
              <a:gd name="connsiteY1" fmla="*/ 6531910 h 6531910"/>
              <a:gd name="connsiteX2" fmla="*/ 13473322 w 13473322"/>
              <a:gd name="connsiteY2" fmla="*/ 0 h 6531910"/>
              <a:gd name="connsiteX0" fmla="*/ 0 w 13473322"/>
              <a:gd name="connsiteY0" fmla="*/ 2964355 h 7149887"/>
              <a:gd name="connsiteX1" fmla="*/ 6710864 w 13473322"/>
              <a:gd name="connsiteY1" fmla="*/ 7149887 h 7149887"/>
              <a:gd name="connsiteX2" fmla="*/ 13473322 w 13473322"/>
              <a:gd name="connsiteY2" fmla="*/ 0 h 7149887"/>
              <a:gd name="connsiteX0" fmla="*/ 0 w 13473322"/>
              <a:gd name="connsiteY0" fmla="*/ 2964355 h 7642337"/>
              <a:gd name="connsiteX1" fmla="*/ 6367471 w 13473322"/>
              <a:gd name="connsiteY1" fmla="*/ 7642337 h 7642337"/>
              <a:gd name="connsiteX2" fmla="*/ 13473322 w 13473322"/>
              <a:gd name="connsiteY2" fmla="*/ 0 h 7642337"/>
              <a:gd name="connsiteX0" fmla="*/ 0 w 13473322"/>
              <a:gd name="connsiteY0" fmla="*/ 2964355 h 7246445"/>
              <a:gd name="connsiteX1" fmla="*/ 7869817 w 13473322"/>
              <a:gd name="connsiteY1" fmla="*/ 7246445 h 7246445"/>
              <a:gd name="connsiteX2" fmla="*/ 13473322 w 13473322"/>
              <a:gd name="connsiteY2" fmla="*/ 0 h 7246445"/>
              <a:gd name="connsiteX0" fmla="*/ 0 w 13473322"/>
              <a:gd name="connsiteY0" fmla="*/ 2964355 h 7198165"/>
              <a:gd name="connsiteX1" fmla="*/ 7397651 w 13473322"/>
              <a:gd name="connsiteY1" fmla="*/ 7198165 h 7198165"/>
              <a:gd name="connsiteX2" fmla="*/ 13473322 w 13473322"/>
              <a:gd name="connsiteY2" fmla="*/ 0 h 7198165"/>
              <a:gd name="connsiteX0" fmla="*/ 0 w 13358858"/>
              <a:gd name="connsiteY0" fmla="*/ 3118849 h 7352659"/>
              <a:gd name="connsiteX1" fmla="*/ 7397651 w 13358858"/>
              <a:gd name="connsiteY1" fmla="*/ 7352659 h 7352659"/>
              <a:gd name="connsiteX2" fmla="*/ 13358858 w 13358858"/>
              <a:gd name="connsiteY2" fmla="*/ 0 h 7352659"/>
              <a:gd name="connsiteX0" fmla="*/ 0 w 13244394"/>
              <a:gd name="connsiteY0" fmla="*/ 3041602 h 7275412"/>
              <a:gd name="connsiteX1" fmla="*/ 7397651 w 13244394"/>
              <a:gd name="connsiteY1" fmla="*/ 7275412 h 7275412"/>
              <a:gd name="connsiteX2" fmla="*/ 13244394 w 13244394"/>
              <a:gd name="connsiteY2" fmla="*/ 0 h 7275412"/>
              <a:gd name="connsiteX0" fmla="*/ 0 w 13244394"/>
              <a:gd name="connsiteY0" fmla="*/ 3041602 h 7207822"/>
              <a:gd name="connsiteX1" fmla="*/ 7082873 w 13244394"/>
              <a:gd name="connsiteY1" fmla="*/ 7207822 h 7207822"/>
              <a:gd name="connsiteX2" fmla="*/ 13244394 w 13244394"/>
              <a:gd name="connsiteY2" fmla="*/ 0 h 7207822"/>
              <a:gd name="connsiteX0" fmla="*/ 0 w 11998208"/>
              <a:gd name="connsiteY0" fmla="*/ 1617516 h 7207822"/>
              <a:gd name="connsiteX1" fmla="*/ 5836687 w 11998208"/>
              <a:gd name="connsiteY1" fmla="*/ 7207822 h 7207822"/>
              <a:gd name="connsiteX2" fmla="*/ 11998208 w 11998208"/>
              <a:gd name="connsiteY2" fmla="*/ 0 h 7207822"/>
              <a:gd name="connsiteX0" fmla="*/ 0 w 11998208"/>
              <a:gd name="connsiteY0" fmla="*/ 1617516 h 6557452"/>
              <a:gd name="connsiteX1" fmla="*/ 5354830 w 11998208"/>
              <a:gd name="connsiteY1" fmla="*/ 6557452 h 6557452"/>
              <a:gd name="connsiteX2" fmla="*/ 11998208 w 11998208"/>
              <a:gd name="connsiteY2" fmla="*/ 0 h 6557452"/>
              <a:gd name="connsiteX0" fmla="*/ 0 w 11998208"/>
              <a:gd name="connsiteY0" fmla="*/ 1617516 h 5873442"/>
              <a:gd name="connsiteX1" fmla="*/ 5255134 w 11998208"/>
              <a:gd name="connsiteY1" fmla="*/ 5873442 h 5873442"/>
              <a:gd name="connsiteX2" fmla="*/ 11998208 w 11998208"/>
              <a:gd name="connsiteY2" fmla="*/ 0 h 5873442"/>
              <a:gd name="connsiteX0" fmla="*/ 0 w 12297292"/>
              <a:gd name="connsiteY0" fmla="*/ 1595089 h 5851015"/>
              <a:gd name="connsiteX1" fmla="*/ 5255134 w 12297292"/>
              <a:gd name="connsiteY1" fmla="*/ 5851015 h 5851015"/>
              <a:gd name="connsiteX2" fmla="*/ 12297292 w 12297292"/>
              <a:gd name="connsiteY2" fmla="*/ 0 h 5851015"/>
              <a:gd name="connsiteX0" fmla="*/ 0 w 12297292"/>
              <a:gd name="connsiteY0" fmla="*/ 1595089 h 5492190"/>
              <a:gd name="connsiteX1" fmla="*/ 5238517 w 12297292"/>
              <a:gd name="connsiteY1" fmla="*/ 5492190 h 5492190"/>
              <a:gd name="connsiteX2" fmla="*/ 12297292 w 12297292"/>
              <a:gd name="connsiteY2" fmla="*/ 0 h 5492190"/>
              <a:gd name="connsiteX0" fmla="*/ 0 w 12297292"/>
              <a:gd name="connsiteY0" fmla="*/ 1595089 h 5077299"/>
              <a:gd name="connsiteX1" fmla="*/ 5338213 w 12297292"/>
              <a:gd name="connsiteY1" fmla="*/ 5077299 h 5077299"/>
              <a:gd name="connsiteX2" fmla="*/ 12297292 w 12297292"/>
              <a:gd name="connsiteY2" fmla="*/ 0 h 5077299"/>
              <a:gd name="connsiteX0" fmla="*/ 0 w 11300342"/>
              <a:gd name="connsiteY0" fmla="*/ 1157771 h 5077299"/>
              <a:gd name="connsiteX1" fmla="*/ 4341263 w 11300342"/>
              <a:gd name="connsiteY1" fmla="*/ 5077299 h 5077299"/>
              <a:gd name="connsiteX2" fmla="*/ 11300342 w 11300342"/>
              <a:gd name="connsiteY2" fmla="*/ 0 h 5077299"/>
              <a:gd name="connsiteX0" fmla="*/ 0 w 11167416"/>
              <a:gd name="connsiteY0" fmla="*/ 1325970 h 5245498"/>
              <a:gd name="connsiteX1" fmla="*/ 4341263 w 11167416"/>
              <a:gd name="connsiteY1" fmla="*/ 5245498 h 5245498"/>
              <a:gd name="connsiteX2" fmla="*/ 11167416 w 11167416"/>
              <a:gd name="connsiteY2" fmla="*/ 0 h 5245498"/>
              <a:gd name="connsiteX0" fmla="*/ 0 w 11167416"/>
              <a:gd name="connsiteY0" fmla="*/ 1325970 h 5391270"/>
              <a:gd name="connsiteX1" fmla="*/ 5321598 w 11167416"/>
              <a:gd name="connsiteY1" fmla="*/ 5391270 h 5391270"/>
              <a:gd name="connsiteX2" fmla="*/ 11167416 w 11167416"/>
              <a:gd name="connsiteY2" fmla="*/ 0 h 5391270"/>
              <a:gd name="connsiteX0" fmla="*/ 0 w 11167416"/>
              <a:gd name="connsiteY0" fmla="*/ 1325970 h 5368843"/>
              <a:gd name="connsiteX1" fmla="*/ 5537603 w 11167416"/>
              <a:gd name="connsiteY1" fmla="*/ 5368843 h 5368843"/>
              <a:gd name="connsiteX2" fmla="*/ 11167416 w 11167416"/>
              <a:gd name="connsiteY2" fmla="*/ 0 h 5368843"/>
              <a:gd name="connsiteX0" fmla="*/ 0 w 11167416"/>
              <a:gd name="connsiteY0" fmla="*/ 1325970 h 5290350"/>
              <a:gd name="connsiteX1" fmla="*/ 5653914 w 11167416"/>
              <a:gd name="connsiteY1" fmla="*/ 5290350 h 5290350"/>
              <a:gd name="connsiteX2" fmla="*/ 11167416 w 11167416"/>
              <a:gd name="connsiteY2" fmla="*/ 0 h 5290350"/>
              <a:gd name="connsiteX0" fmla="*/ 0 w 11017874"/>
              <a:gd name="connsiteY0" fmla="*/ 1314755 h 5290350"/>
              <a:gd name="connsiteX1" fmla="*/ 5504372 w 11017874"/>
              <a:gd name="connsiteY1" fmla="*/ 5290350 h 5290350"/>
              <a:gd name="connsiteX2" fmla="*/ 11017874 w 11017874"/>
              <a:gd name="connsiteY2" fmla="*/ 0 h 5290350"/>
            </a:gdLst>
            <a:ahLst/>
            <a:cxnLst>
              <a:cxn ang="0">
                <a:pos x="connsiteX0" y="connsiteY0"/>
              </a:cxn>
              <a:cxn ang="0">
                <a:pos x="connsiteX1" y="connsiteY1"/>
              </a:cxn>
              <a:cxn ang="0">
                <a:pos x="connsiteX2" y="connsiteY2"/>
              </a:cxn>
            </a:cxnLst>
            <a:rect l="l" t="t" r="r" b="b"/>
            <a:pathLst>
              <a:path w="11017874" h="5290350">
                <a:moveTo>
                  <a:pt x="0" y="1314755"/>
                </a:moveTo>
                <a:lnTo>
                  <a:pt x="5504372" y="5290350"/>
                </a:lnTo>
                <a:lnTo>
                  <a:pt x="11017874" y="0"/>
                </a:lnTo>
              </a:path>
            </a:pathLst>
          </a:custGeom>
          <a:noFill/>
          <a:ln w="3175000" cap="rnd">
            <a:gradFill flip="none" rotWithShape="1">
              <a:gsLst>
                <a:gs pos="64000">
                  <a:schemeClr val="bg2">
                    <a:alpha val="24520"/>
                  </a:schemeClr>
                </a:gs>
                <a:gs pos="18000">
                  <a:schemeClr val="bg2">
                    <a:alpha val="0"/>
                  </a:schemeClr>
                </a:gs>
                <a:gs pos="100000">
                  <a:schemeClr val="bg2">
                    <a:alpha val="25000"/>
                  </a:schemeClr>
                </a:gs>
              </a:gsLst>
              <a:lin ang="1800000" scaled="0"/>
              <a:tileRect/>
            </a:gra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u contenu 2">
            <a:extLst>
              <a:ext uri="{FF2B5EF4-FFF2-40B4-BE49-F238E27FC236}">
                <a16:creationId xmlns:a16="http://schemas.microsoft.com/office/drawing/2014/main" id="{6FA50C90-BBDB-06C8-9563-F8ACF438059E}"/>
              </a:ext>
            </a:extLst>
          </p:cNvPr>
          <p:cNvSpPr>
            <a:spLocks noGrp="1"/>
          </p:cNvSpPr>
          <p:nvPr>
            <p:ph idx="1"/>
          </p:nvPr>
        </p:nvSpPr>
        <p:spPr>
          <a:xfrm>
            <a:off x="410308" y="1634067"/>
            <a:ext cx="5414759" cy="454289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9118A9F0-BBEA-95E9-A273-E144BB7FB9D6}"/>
              </a:ext>
            </a:extLst>
          </p:cNvPr>
          <p:cNvSpPr>
            <a:spLocks noGrp="1"/>
          </p:cNvSpPr>
          <p:nvPr>
            <p:ph type="dt" sz="half" idx="10"/>
          </p:nvPr>
        </p:nvSpPr>
        <p:spPr>
          <a:xfrm>
            <a:off x="410308" y="6356350"/>
            <a:ext cx="2743200" cy="365125"/>
          </a:xfrm>
          <a:prstGeom prst="rect">
            <a:avLst/>
          </a:prstGeom>
        </p:spPr>
        <p:txBody>
          <a:bodyPr/>
          <a:lstStyle/>
          <a:p>
            <a:fld id="{BEAC6693-C76E-274E-A8D5-17D94EEEFF8D}" type="datetime1">
              <a:rPr lang="fr-FR" smtClean="0"/>
              <a:t>30/01/2025</a:t>
            </a:fld>
            <a:endParaRPr lang="en-US"/>
          </a:p>
        </p:txBody>
      </p:sp>
      <p:sp>
        <p:nvSpPr>
          <p:cNvPr id="5" name="Espace réservé du pied de page 4">
            <a:extLst>
              <a:ext uri="{FF2B5EF4-FFF2-40B4-BE49-F238E27FC236}">
                <a16:creationId xmlns:a16="http://schemas.microsoft.com/office/drawing/2014/main" id="{5818C859-583C-3D02-EF2B-BC842738CA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8" name="Espace réservé du contenu 2">
            <a:extLst>
              <a:ext uri="{FF2B5EF4-FFF2-40B4-BE49-F238E27FC236}">
                <a16:creationId xmlns:a16="http://schemas.microsoft.com/office/drawing/2014/main" id="{E3FDB7E8-9450-B85C-142F-180DF2BD6F14}"/>
              </a:ext>
            </a:extLst>
          </p:cNvPr>
          <p:cNvSpPr>
            <a:spLocks noGrp="1"/>
          </p:cNvSpPr>
          <p:nvPr>
            <p:ph idx="13"/>
          </p:nvPr>
        </p:nvSpPr>
        <p:spPr>
          <a:xfrm>
            <a:off x="6366935" y="1634067"/>
            <a:ext cx="5414759" cy="454289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Titre 9">
            <a:extLst>
              <a:ext uri="{FF2B5EF4-FFF2-40B4-BE49-F238E27FC236}">
                <a16:creationId xmlns:a16="http://schemas.microsoft.com/office/drawing/2014/main" id="{D4D8418B-94A9-B593-CE8E-0EE7ACE005CA}"/>
              </a:ext>
            </a:extLst>
          </p:cNvPr>
          <p:cNvSpPr>
            <a:spLocks noGrp="1"/>
          </p:cNvSpPr>
          <p:nvPr>
            <p:ph type="title"/>
          </p:nvPr>
        </p:nvSpPr>
        <p:spPr/>
        <p:txBody>
          <a:bodyPr/>
          <a:lstStyle/>
          <a:p>
            <a:r>
              <a:rPr lang="fr-FR"/>
              <a:t>Modifiez le style du titre</a:t>
            </a:r>
            <a:endParaRPr lang="en-GB"/>
          </a:p>
        </p:txBody>
      </p:sp>
      <p:sp>
        <p:nvSpPr>
          <p:cNvPr id="2" name="Espace réservé du numéro de diapositive 5">
            <a:extLst>
              <a:ext uri="{FF2B5EF4-FFF2-40B4-BE49-F238E27FC236}">
                <a16:creationId xmlns:a16="http://schemas.microsoft.com/office/drawing/2014/main" id="{149728C0-5432-36CB-1E90-D18C0D8B078F}"/>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Tree>
    <p:extLst>
      <p:ext uri="{BB962C8B-B14F-4D97-AF65-F5344CB8AC3E}">
        <p14:creationId xmlns:p14="http://schemas.microsoft.com/office/powerpoint/2010/main" val="22256563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6A6D17-4DE1-753B-3702-44377CD01722}"/>
              </a:ext>
            </a:extLst>
          </p:cNvPr>
          <p:cNvSpPr>
            <a:spLocks noGrp="1" noRot="1" noMove="1" noResize="1" noEditPoints="1" noAdjustHandles="1" noChangeArrowheads="1" noChangeShapeType="1"/>
          </p:cNvSpPr>
          <p:nvPr userDrawn="1"/>
        </p:nvSpPr>
        <p:spPr>
          <a:xfrm>
            <a:off x="6096001"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 coins arrondis 7">
            <a:extLst>
              <a:ext uri="{FF2B5EF4-FFF2-40B4-BE49-F238E27FC236}">
                <a16:creationId xmlns:a16="http://schemas.microsoft.com/office/drawing/2014/main" id="{46B303B4-53A4-29E7-A7DF-9A1EBB33C883}"/>
              </a:ext>
            </a:extLst>
          </p:cNvPr>
          <p:cNvSpPr>
            <a:spLocks noGrp="1" noRot="1" noMove="1" noResize="1" noEditPoints="1" noAdjustHandles="1" noChangeArrowheads="1" noChangeShapeType="1"/>
          </p:cNvSpPr>
          <p:nvPr userDrawn="1"/>
        </p:nvSpPr>
        <p:spPr>
          <a:xfrm rot="2700000" flipV="1">
            <a:off x="5020337" y="366189"/>
            <a:ext cx="4627826" cy="9770520"/>
          </a:xfrm>
          <a:prstGeom prst="roundRect">
            <a:avLst>
              <a:gd name="adj" fmla="val 50000"/>
            </a:avLst>
          </a:prstGeom>
          <a:gradFill flip="none" rotWithShape="1">
            <a:gsLst>
              <a:gs pos="30000">
                <a:schemeClr val="bg1">
                  <a:alpha val="0"/>
                </a:schemeClr>
              </a:gs>
              <a:gs pos="60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space réservé pour une image  12">
            <a:extLst>
              <a:ext uri="{FF2B5EF4-FFF2-40B4-BE49-F238E27FC236}">
                <a16:creationId xmlns:a16="http://schemas.microsoft.com/office/drawing/2014/main" id="{560D497E-7F96-B2E7-5E63-F541538B96EB}"/>
              </a:ext>
            </a:extLst>
          </p:cNvPr>
          <p:cNvSpPr>
            <a:spLocks noGrp="1"/>
          </p:cNvSpPr>
          <p:nvPr>
            <p:ph type="pic" sz="quarter" idx="13"/>
          </p:nvPr>
        </p:nvSpPr>
        <p:spPr>
          <a:xfrm>
            <a:off x="6834298" y="1109663"/>
            <a:ext cx="4645204" cy="4630737"/>
          </a:xfrm>
          <a:prstGeom prst="ellipse">
            <a:avLst/>
          </a:prstGeom>
          <a:solidFill>
            <a:schemeClr val="bg1">
              <a:lumMod val="75000"/>
            </a:schemeClr>
          </a:solidFill>
        </p:spPr>
        <p:txBody>
          <a:bodyPr anchor="ctr" anchorCtr="0">
            <a:normAutofit/>
          </a:bodyPr>
          <a:lstStyle>
            <a:lvl1pPr algn="ctr">
              <a:defRPr sz="2400">
                <a:solidFill>
                  <a:schemeClr val="bg1"/>
                </a:solidFill>
              </a:defRPr>
            </a:lvl1pPr>
          </a:lstStyle>
          <a:p>
            <a:endParaRPr lang="en-GB"/>
          </a:p>
        </p:txBody>
      </p:sp>
      <p:sp>
        <p:nvSpPr>
          <p:cNvPr id="3" name="Espace réservé de la date 2">
            <a:extLst>
              <a:ext uri="{FF2B5EF4-FFF2-40B4-BE49-F238E27FC236}">
                <a16:creationId xmlns:a16="http://schemas.microsoft.com/office/drawing/2014/main" id="{8D83C650-7E5E-6073-E529-6C3D6F9ED0E8}"/>
              </a:ext>
            </a:extLst>
          </p:cNvPr>
          <p:cNvSpPr>
            <a:spLocks noGrp="1"/>
          </p:cNvSpPr>
          <p:nvPr>
            <p:ph type="dt" sz="half" idx="10"/>
          </p:nvPr>
        </p:nvSpPr>
        <p:spPr>
          <a:xfrm>
            <a:off x="410308" y="6356350"/>
            <a:ext cx="2743200" cy="365125"/>
          </a:xfrm>
          <a:prstGeom prst="rect">
            <a:avLst/>
          </a:prstGeom>
        </p:spPr>
        <p:txBody>
          <a:bodyPr/>
          <a:lstStyle/>
          <a:p>
            <a:fld id="{EA153C34-6891-D744-AEBF-4B1687B7573D}" type="datetime1">
              <a:rPr lang="fr-FR" smtClean="0"/>
              <a:t>30/01/2025</a:t>
            </a:fld>
            <a:endParaRPr lang="en-US"/>
          </a:p>
        </p:txBody>
      </p:sp>
      <p:sp>
        <p:nvSpPr>
          <p:cNvPr id="4" name="Espace réservé du pied de page 3">
            <a:extLst>
              <a:ext uri="{FF2B5EF4-FFF2-40B4-BE49-F238E27FC236}">
                <a16:creationId xmlns:a16="http://schemas.microsoft.com/office/drawing/2014/main" id="{21B4B623-07C6-D02F-E2DF-450B2EA176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Espace réservé du contenu 2">
            <a:extLst>
              <a:ext uri="{FF2B5EF4-FFF2-40B4-BE49-F238E27FC236}">
                <a16:creationId xmlns:a16="http://schemas.microsoft.com/office/drawing/2014/main" id="{218CCFCA-ABB7-16F7-D8FD-46666EFFAF2A}"/>
              </a:ext>
            </a:extLst>
          </p:cNvPr>
          <p:cNvSpPr>
            <a:spLocks noGrp="1"/>
          </p:cNvSpPr>
          <p:nvPr>
            <p:ph idx="1"/>
          </p:nvPr>
        </p:nvSpPr>
        <p:spPr>
          <a:xfrm>
            <a:off x="410308" y="1634067"/>
            <a:ext cx="5414759" cy="454289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1" name="Connecteur droit 10">
            <a:extLst>
              <a:ext uri="{FF2B5EF4-FFF2-40B4-BE49-F238E27FC236}">
                <a16:creationId xmlns:a16="http://schemas.microsoft.com/office/drawing/2014/main" id="{6FC0A4B1-8D53-8626-9756-EBB362AE10DA}"/>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aphique 9">
            <a:extLst>
              <a:ext uri="{FF2B5EF4-FFF2-40B4-BE49-F238E27FC236}">
                <a16:creationId xmlns:a16="http://schemas.microsoft.com/office/drawing/2014/main" id="{E83C19C5-870C-7E7C-B33E-F8F12F627A30}"/>
              </a:ext>
            </a:extLst>
          </p:cNvPr>
          <p:cNvGrpSpPr/>
          <p:nvPr userDrawn="1"/>
        </p:nvGrpSpPr>
        <p:grpSpPr>
          <a:xfrm>
            <a:off x="10854273" y="6451996"/>
            <a:ext cx="766931" cy="219810"/>
            <a:chOff x="3505759" y="528463"/>
            <a:chExt cx="5396928" cy="1546814"/>
          </a:xfrm>
        </p:grpSpPr>
        <p:sp>
          <p:nvSpPr>
            <p:cNvPr id="12" name="Forme libre 11">
              <a:extLst>
                <a:ext uri="{FF2B5EF4-FFF2-40B4-BE49-F238E27FC236}">
                  <a16:creationId xmlns:a16="http://schemas.microsoft.com/office/drawing/2014/main" id="{F5E76063-CC38-7D66-BC6E-6BBE9AFB6A17}"/>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1"/>
            </a:solidFill>
            <a:ln w="0" cap="flat">
              <a:noFill/>
              <a:prstDash val="solid"/>
              <a:miter/>
            </a:ln>
          </p:spPr>
          <p:txBody>
            <a:bodyPr rtlCol="0" anchor="ctr"/>
            <a:lstStyle/>
            <a:p>
              <a:endParaRPr lang="en-GB"/>
            </a:p>
          </p:txBody>
        </p:sp>
        <p:sp>
          <p:nvSpPr>
            <p:cNvPr id="14" name="Forme libre 13">
              <a:extLst>
                <a:ext uri="{FF2B5EF4-FFF2-40B4-BE49-F238E27FC236}">
                  <a16:creationId xmlns:a16="http://schemas.microsoft.com/office/drawing/2014/main" id="{F9659825-F022-9732-BE11-389F8DF0BCA9}"/>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15" name="Forme libre 14">
              <a:extLst>
                <a:ext uri="{FF2B5EF4-FFF2-40B4-BE49-F238E27FC236}">
                  <a16:creationId xmlns:a16="http://schemas.microsoft.com/office/drawing/2014/main" id="{73A9E0B3-C7EE-6F99-8F58-5623438D3D28}"/>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16" name="Forme libre 15">
              <a:extLst>
                <a:ext uri="{FF2B5EF4-FFF2-40B4-BE49-F238E27FC236}">
                  <a16:creationId xmlns:a16="http://schemas.microsoft.com/office/drawing/2014/main" id="{310AC53A-1088-F201-AF38-66BABF80786F}"/>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17" name="Forme libre 16">
              <a:extLst>
                <a:ext uri="{FF2B5EF4-FFF2-40B4-BE49-F238E27FC236}">
                  <a16:creationId xmlns:a16="http://schemas.microsoft.com/office/drawing/2014/main" id="{F4934AA9-4CDF-B6E7-0260-F92DE1FC7531}"/>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18" name="Forme libre 17">
              <a:extLst>
                <a:ext uri="{FF2B5EF4-FFF2-40B4-BE49-F238E27FC236}">
                  <a16:creationId xmlns:a16="http://schemas.microsoft.com/office/drawing/2014/main" id="{35F3AD8E-EBE6-B46B-995F-D4FC25C26EBA}"/>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19" name="Forme libre 18">
              <a:extLst>
                <a:ext uri="{FF2B5EF4-FFF2-40B4-BE49-F238E27FC236}">
                  <a16:creationId xmlns:a16="http://schemas.microsoft.com/office/drawing/2014/main" id="{5DA08FBE-6EEF-0534-CC15-03B78BA8D270}"/>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20" name="Forme libre 19">
              <a:extLst>
                <a:ext uri="{FF2B5EF4-FFF2-40B4-BE49-F238E27FC236}">
                  <a16:creationId xmlns:a16="http://schemas.microsoft.com/office/drawing/2014/main" id="{1A5AB6DD-6D2A-B131-D984-433470E9B612}"/>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21" name="Forme libre 20">
              <a:extLst>
                <a:ext uri="{FF2B5EF4-FFF2-40B4-BE49-F238E27FC236}">
                  <a16:creationId xmlns:a16="http://schemas.microsoft.com/office/drawing/2014/main" id="{E9D04D22-2CB7-D075-B988-43D25CD6F721}"/>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22" name="Forme libre 21">
              <a:extLst>
                <a:ext uri="{FF2B5EF4-FFF2-40B4-BE49-F238E27FC236}">
                  <a16:creationId xmlns:a16="http://schemas.microsoft.com/office/drawing/2014/main" id="{08A316D3-DDCE-43A2-EC92-C5BAC55C0FB3}"/>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23" name="Forme libre 22">
              <a:extLst>
                <a:ext uri="{FF2B5EF4-FFF2-40B4-BE49-F238E27FC236}">
                  <a16:creationId xmlns:a16="http://schemas.microsoft.com/office/drawing/2014/main" id="{A80A184C-3577-04DE-6F1A-16FC68458116}"/>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sp>
        <p:nvSpPr>
          <p:cNvPr id="24" name="Titre 23">
            <a:extLst>
              <a:ext uri="{FF2B5EF4-FFF2-40B4-BE49-F238E27FC236}">
                <a16:creationId xmlns:a16="http://schemas.microsoft.com/office/drawing/2014/main" id="{1C0A9E41-08C1-3D3F-D53B-EA7ED87913DE}"/>
              </a:ext>
            </a:extLst>
          </p:cNvPr>
          <p:cNvSpPr>
            <a:spLocks noGrp="1"/>
          </p:cNvSpPr>
          <p:nvPr>
            <p:ph type="title"/>
          </p:nvPr>
        </p:nvSpPr>
        <p:spPr/>
        <p:txBody>
          <a:bodyPr/>
          <a:lstStyle/>
          <a:p>
            <a:r>
              <a:rPr lang="fr-FR"/>
              <a:t>Modifiez le style du titre</a:t>
            </a:r>
            <a:endParaRPr lang="en-GB"/>
          </a:p>
        </p:txBody>
      </p:sp>
      <p:sp>
        <p:nvSpPr>
          <p:cNvPr id="2" name="Espace réservé du numéro de diapositive 5">
            <a:extLst>
              <a:ext uri="{FF2B5EF4-FFF2-40B4-BE49-F238E27FC236}">
                <a16:creationId xmlns:a16="http://schemas.microsoft.com/office/drawing/2014/main" id="{6E444C87-0881-6114-87F2-A4B5C642E64A}"/>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Tree>
    <p:extLst>
      <p:ext uri="{BB962C8B-B14F-4D97-AF65-F5344CB8AC3E}">
        <p14:creationId xmlns:p14="http://schemas.microsoft.com/office/powerpoint/2010/main" val="37857161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6A6D17-4DE1-753B-3702-44377CD01722}"/>
              </a:ext>
            </a:extLst>
          </p:cNvPr>
          <p:cNvSpPr>
            <a:spLocks noGrp="1" noRot="1" noMove="1" noResize="1" noEditPoints="1" noAdjustHandles="1" noChangeArrowheads="1" noChangeShapeType="1"/>
          </p:cNvSpPr>
          <p:nvPr userDrawn="1"/>
        </p:nvSpPr>
        <p:spPr>
          <a:xfrm>
            <a:off x="6096001"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space réservé pour une image  12">
            <a:extLst>
              <a:ext uri="{FF2B5EF4-FFF2-40B4-BE49-F238E27FC236}">
                <a16:creationId xmlns:a16="http://schemas.microsoft.com/office/drawing/2014/main" id="{3065E6A4-BC89-CCC0-EB68-25EBEC27A9EC}"/>
              </a:ext>
            </a:extLst>
          </p:cNvPr>
          <p:cNvSpPr>
            <a:spLocks noGrp="1"/>
          </p:cNvSpPr>
          <p:nvPr>
            <p:ph type="pic" sz="quarter" idx="13"/>
          </p:nvPr>
        </p:nvSpPr>
        <p:spPr>
          <a:xfrm>
            <a:off x="8353107" y="-691106"/>
            <a:ext cx="4645204" cy="4630737"/>
          </a:xfrm>
          <a:prstGeom prst="ellipse">
            <a:avLst/>
          </a:prstGeom>
          <a:solidFill>
            <a:schemeClr val="bg1">
              <a:lumMod val="75000"/>
            </a:schemeClr>
          </a:solidFill>
        </p:spPr>
        <p:txBody>
          <a:bodyPr anchor="ctr" anchorCtr="0">
            <a:normAutofit/>
          </a:bodyPr>
          <a:lstStyle>
            <a:lvl1pPr algn="ctr">
              <a:defRPr sz="2400">
                <a:solidFill>
                  <a:schemeClr val="bg1"/>
                </a:solidFill>
              </a:defRPr>
            </a:lvl1pPr>
          </a:lstStyle>
          <a:p>
            <a:endParaRPr lang="en-GB"/>
          </a:p>
        </p:txBody>
      </p:sp>
      <p:sp>
        <p:nvSpPr>
          <p:cNvPr id="15" name="Rectangle : coins arrondis 14">
            <a:extLst>
              <a:ext uri="{FF2B5EF4-FFF2-40B4-BE49-F238E27FC236}">
                <a16:creationId xmlns:a16="http://schemas.microsoft.com/office/drawing/2014/main" id="{361498CF-7342-9FDA-6BFA-5D7435ED25ED}"/>
              </a:ext>
            </a:extLst>
          </p:cNvPr>
          <p:cNvSpPr>
            <a:spLocks noGrp="1" noRot="1" noMove="1" noResize="1" noEditPoints="1" noAdjustHandles="1" noChangeArrowheads="1" noChangeShapeType="1"/>
          </p:cNvSpPr>
          <p:nvPr userDrawn="1"/>
        </p:nvSpPr>
        <p:spPr>
          <a:xfrm rot="2700000" flipV="1">
            <a:off x="5413763" y="1705757"/>
            <a:ext cx="3420879" cy="7729263"/>
          </a:xfrm>
          <a:prstGeom prst="roundRect">
            <a:avLst>
              <a:gd name="adj" fmla="val 50000"/>
            </a:avLst>
          </a:prstGeom>
          <a:gradFill flip="none" rotWithShape="1">
            <a:gsLst>
              <a:gs pos="30000">
                <a:schemeClr val="bg1">
                  <a:alpha val="0"/>
                </a:schemeClr>
              </a:gs>
              <a:gs pos="60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Espace réservé pour une image  12">
            <a:extLst>
              <a:ext uri="{FF2B5EF4-FFF2-40B4-BE49-F238E27FC236}">
                <a16:creationId xmlns:a16="http://schemas.microsoft.com/office/drawing/2014/main" id="{7A83E296-1C6A-8FCA-F75F-B8249F23EBF4}"/>
              </a:ext>
            </a:extLst>
          </p:cNvPr>
          <p:cNvSpPr>
            <a:spLocks noGrp="1"/>
          </p:cNvSpPr>
          <p:nvPr>
            <p:ph type="pic" sz="quarter" idx="14"/>
          </p:nvPr>
        </p:nvSpPr>
        <p:spPr>
          <a:xfrm>
            <a:off x="6907888" y="2345267"/>
            <a:ext cx="3431032" cy="3420344"/>
          </a:xfrm>
          <a:prstGeom prst="ellipse">
            <a:avLst/>
          </a:prstGeom>
          <a:solidFill>
            <a:schemeClr val="bg1">
              <a:lumMod val="75000"/>
            </a:schemeClr>
          </a:solidFill>
          <a:ln w="57150">
            <a:solidFill>
              <a:schemeClr val="bg2"/>
            </a:solidFill>
          </a:ln>
        </p:spPr>
        <p:txBody>
          <a:bodyPr anchor="ctr" anchorCtr="0">
            <a:normAutofit/>
          </a:bodyPr>
          <a:lstStyle>
            <a:lvl1pPr algn="ctr">
              <a:defRPr sz="2400">
                <a:solidFill>
                  <a:schemeClr val="bg1"/>
                </a:solidFill>
              </a:defRPr>
            </a:lvl1pPr>
          </a:lstStyle>
          <a:p>
            <a:endParaRPr lang="en-GB"/>
          </a:p>
        </p:txBody>
      </p:sp>
      <p:sp>
        <p:nvSpPr>
          <p:cNvPr id="3" name="Espace réservé de la date 2">
            <a:extLst>
              <a:ext uri="{FF2B5EF4-FFF2-40B4-BE49-F238E27FC236}">
                <a16:creationId xmlns:a16="http://schemas.microsoft.com/office/drawing/2014/main" id="{8D83C650-7E5E-6073-E529-6C3D6F9ED0E8}"/>
              </a:ext>
            </a:extLst>
          </p:cNvPr>
          <p:cNvSpPr>
            <a:spLocks noGrp="1"/>
          </p:cNvSpPr>
          <p:nvPr>
            <p:ph type="dt" sz="half" idx="10"/>
          </p:nvPr>
        </p:nvSpPr>
        <p:spPr>
          <a:xfrm>
            <a:off x="410308" y="6356350"/>
            <a:ext cx="2743200" cy="365125"/>
          </a:xfrm>
          <a:prstGeom prst="rect">
            <a:avLst/>
          </a:prstGeom>
        </p:spPr>
        <p:txBody>
          <a:bodyPr/>
          <a:lstStyle/>
          <a:p>
            <a:fld id="{EA153C34-6891-D744-AEBF-4B1687B7573D}" type="datetime1">
              <a:rPr lang="fr-FR" smtClean="0"/>
              <a:t>30/01/2025</a:t>
            </a:fld>
            <a:endParaRPr lang="en-US"/>
          </a:p>
        </p:txBody>
      </p:sp>
      <p:sp>
        <p:nvSpPr>
          <p:cNvPr id="4" name="Espace réservé du pied de page 3">
            <a:extLst>
              <a:ext uri="{FF2B5EF4-FFF2-40B4-BE49-F238E27FC236}">
                <a16:creationId xmlns:a16="http://schemas.microsoft.com/office/drawing/2014/main" id="{21B4B623-07C6-D02F-E2DF-450B2EA176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Espace réservé du contenu 2">
            <a:extLst>
              <a:ext uri="{FF2B5EF4-FFF2-40B4-BE49-F238E27FC236}">
                <a16:creationId xmlns:a16="http://schemas.microsoft.com/office/drawing/2014/main" id="{218CCFCA-ABB7-16F7-D8FD-46666EFFAF2A}"/>
              </a:ext>
            </a:extLst>
          </p:cNvPr>
          <p:cNvSpPr>
            <a:spLocks noGrp="1"/>
          </p:cNvSpPr>
          <p:nvPr>
            <p:ph idx="1"/>
          </p:nvPr>
        </p:nvSpPr>
        <p:spPr>
          <a:xfrm>
            <a:off x="410308" y="1634067"/>
            <a:ext cx="5414759" cy="454289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1" name="Connecteur droit 10">
            <a:extLst>
              <a:ext uri="{FF2B5EF4-FFF2-40B4-BE49-F238E27FC236}">
                <a16:creationId xmlns:a16="http://schemas.microsoft.com/office/drawing/2014/main" id="{6FC0A4B1-8D53-8626-9756-EBB362AE10DA}"/>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 name="Graphique 9">
            <a:extLst>
              <a:ext uri="{FF2B5EF4-FFF2-40B4-BE49-F238E27FC236}">
                <a16:creationId xmlns:a16="http://schemas.microsoft.com/office/drawing/2014/main" id="{9C8B2116-9B3F-BEB0-B0C9-1B3C32DD8934}"/>
              </a:ext>
            </a:extLst>
          </p:cNvPr>
          <p:cNvGrpSpPr/>
          <p:nvPr userDrawn="1"/>
        </p:nvGrpSpPr>
        <p:grpSpPr>
          <a:xfrm>
            <a:off x="10854273" y="6451996"/>
            <a:ext cx="766931" cy="219810"/>
            <a:chOff x="3505759" y="528463"/>
            <a:chExt cx="5396928" cy="1546814"/>
          </a:xfrm>
        </p:grpSpPr>
        <p:sp>
          <p:nvSpPr>
            <p:cNvPr id="20" name="Forme libre 19">
              <a:extLst>
                <a:ext uri="{FF2B5EF4-FFF2-40B4-BE49-F238E27FC236}">
                  <a16:creationId xmlns:a16="http://schemas.microsoft.com/office/drawing/2014/main" id="{BF0C8D27-46D1-4C43-1219-2F0049B63814}"/>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1"/>
            </a:solidFill>
            <a:ln w="0" cap="flat">
              <a:noFill/>
              <a:prstDash val="solid"/>
              <a:miter/>
            </a:ln>
          </p:spPr>
          <p:txBody>
            <a:bodyPr rtlCol="0" anchor="ctr"/>
            <a:lstStyle/>
            <a:p>
              <a:endParaRPr lang="en-GB"/>
            </a:p>
          </p:txBody>
        </p:sp>
        <p:sp>
          <p:nvSpPr>
            <p:cNvPr id="21" name="Forme libre 20">
              <a:extLst>
                <a:ext uri="{FF2B5EF4-FFF2-40B4-BE49-F238E27FC236}">
                  <a16:creationId xmlns:a16="http://schemas.microsoft.com/office/drawing/2014/main" id="{C282437A-4C04-03CF-2152-C796F49BE9D9}"/>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22" name="Forme libre 21">
              <a:extLst>
                <a:ext uri="{FF2B5EF4-FFF2-40B4-BE49-F238E27FC236}">
                  <a16:creationId xmlns:a16="http://schemas.microsoft.com/office/drawing/2014/main" id="{7C51F752-83F1-7E30-D615-257686FF97F8}"/>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23" name="Forme libre 22">
              <a:extLst>
                <a:ext uri="{FF2B5EF4-FFF2-40B4-BE49-F238E27FC236}">
                  <a16:creationId xmlns:a16="http://schemas.microsoft.com/office/drawing/2014/main" id="{1375D8A2-8C5C-8A23-782B-616E52ECE4B1}"/>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24" name="Forme libre 23">
              <a:extLst>
                <a:ext uri="{FF2B5EF4-FFF2-40B4-BE49-F238E27FC236}">
                  <a16:creationId xmlns:a16="http://schemas.microsoft.com/office/drawing/2014/main" id="{D77D5A2A-3A21-FD13-16EB-6218C563F7E0}"/>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25" name="Forme libre 24">
              <a:extLst>
                <a:ext uri="{FF2B5EF4-FFF2-40B4-BE49-F238E27FC236}">
                  <a16:creationId xmlns:a16="http://schemas.microsoft.com/office/drawing/2014/main" id="{04AF6E30-47A8-E12F-C0F3-12F0440621E3}"/>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26" name="Forme libre 25">
              <a:extLst>
                <a:ext uri="{FF2B5EF4-FFF2-40B4-BE49-F238E27FC236}">
                  <a16:creationId xmlns:a16="http://schemas.microsoft.com/office/drawing/2014/main" id="{FB10AFEF-F92E-491B-15FC-5DFD67F87E09}"/>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27" name="Forme libre 26">
              <a:extLst>
                <a:ext uri="{FF2B5EF4-FFF2-40B4-BE49-F238E27FC236}">
                  <a16:creationId xmlns:a16="http://schemas.microsoft.com/office/drawing/2014/main" id="{AA76E57D-0340-43D8-38DB-81A8A1D6B6F5}"/>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28" name="Forme libre 27">
              <a:extLst>
                <a:ext uri="{FF2B5EF4-FFF2-40B4-BE49-F238E27FC236}">
                  <a16:creationId xmlns:a16="http://schemas.microsoft.com/office/drawing/2014/main" id="{A40AE50F-F273-3479-FE79-7E55B090374F}"/>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29" name="Forme libre 28">
              <a:extLst>
                <a:ext uri="{FF2B5EF4-FFF2-40B4-BE49-F238E27FC236}">
                  <a16:creationId xmlns:a16="http://schemas.microsoft.com/office/drawing/2014/main" id="{4B24A896-63CD-877C-06F0-ECB77B7C9A2B}"/>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30" name="Forme libre 29">
              <a:extLst>
                <a:ext uri="{FF2B5EF4-FFF2-40B4-BE49-F238E27FC236}">
                  <a16:creationId xmlns:a16="http://schemas.microsoft.com/office/drawing/2014/main" id="{4E8555D5-2A14-F5C9-287E-A4BF50ADA2FE}"/>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sp>
        <p:nvSpPr>
          <p:cNvPr id="9" name="Titre 8">
            <a:extLst>
              <a:ext uri="{FF2B5EF4-FFF2-40B4-BE49-F238E27FC236}">
                <a16:creationId xmlns:a16="http://schemas.microsoft.com/office/drawing/2014/main" id="{B4CCB181-31F1-B9FD-ADFA-E66AD0EA2D03}"/>
              </a:ext>
            </a:extLst>
          </p:cNvPr>
          <p:cNvSpPr>
            <a:spLocks noGrp="1"/>
          </p:cNvSpPr>
          <p:nvPr>
            <p:ph type="title"/>
          </p:nvPr>
        </p:nvSpPr>
        <p:spPr/>
        <p:txBody>
          <a:bodyPr/>
          <a:lstStyle/>
          <a:p>
            <a:r>
              <a:rPr lang="fr-FR"/>
              <a:t>Modifiez le style du titre</a:t>
            </a:r>
            <a:endParaRPr lang="en-GB"/>
          </a:p>
        </p:txBody>
      </p:sp>
      <p:sp>
        <p:nvSpPr>
          <p:cNvPr id="2" name="Espace réservé du numéro de diapositive 5">
            <a:extLst>
              <a:ext uri="{FF2B5EF4-FFF2-40B4-BE49-F238E27FC236}">
                <a16:creationId xmlns:a16="http://schemas.microsoft.com/office/drawing/2014/main" id="{B29953DF-5D16-D042-60B2-3CAE5807A31C}"/>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Tree>
    <p:extLst>
      <p:ext uri="{BB962C8B-B14F-4D97-AF65-F5344CB8AC3E}">
        <p14:creationId xmlns:p14="http://schemas.microsoft.com/office/powerpoint/2010/main" val="7769222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3">
    <p:spTree>
      <p:nvGrpSpPr>
        <p:cNvPr id="1" name=""/>
        <p:cNvGrpSpPr/>
        <p:nvPr/>
      </p:nvGrpSpPr>
      <p:grpSpPr>
        <a:xfrm>
          <a:off x="0" y="0"/>
          <a:ext cx="0" cy="0"/>
          <a:chOff x="0" y="0"/>
          <a:chExt cx="0" cy="0"/>
        </a:xfrm>
      </p:grpSpPr>
      <p:sp>
        <p:nvSpPr>
          <p:cNvPr id="9" name="Espace réservé pour une image  8">
            <a:extLst>
              <a:ext uri="{FF2B5EF4-FFF2-40B4-BE49-F238E27FC236}">
                <a16:creationId xmlns:a16="http://schemas.microsoft.com/office/drawing/2014/main" id="{C547FBA6-0528-4B7E-8D8D-80224D9CB9A5}"/>
              </a:ext>
            </a:extLst>
          </p:cNvPr>
          <p:cNvSpPr>
            <a:spLocks noGrp="1"/>
          </p:cNvSpPr>
          <p:nvPr>
            <p:ph type="pic" sz="quarter" idx="13"/>
          </p:nvPr>
        </p:nvSpPr>
        <p:spPr>
          <a:xfrm>
            <a:off x="6096000" y="0"/>
            <a:ext cx="6088063" cy="6858000"/>
          </a:xfrm>
          <a:solidFill>
            <a:schemeClr val="bg1">
              <a:lumMod val="75000"/>
            </a:schemeClr>
          </a:solidFill>
        </p:spPr>
        <p:txBody>
          <a:bodyPr anchor="ctr" anchorCtr="0"/>
          <a:lstStyle>
            <a:lvl1pPr algn="ctr">
              <a:defRPr>
                <a:solidFill>
                  <a:schemeClr val="bg1"/>
                </a:solidFill>
              </a:defRPr>
            </a:lvl1pPr>
          </a:lstStyle>
          <a:p>
            <a:endParaRPr lang="en-GB"/>
          </a:p>
        </p:txBody>
      </p:sp>
      <p:sp>
        <p:nvSpPr>
          <p:cNvPr id="3" name="Espace réservé de la date 2">
            <a:extLst>
              <a:ext uri="{FF2B5EF4-FFF2-40B4-BE49-F238E27FC236}">
                <a16:creationId xmlns:a16="http://schemas.microsoft.com/office/drawing/2014/main" id="{8D83C650-7E5E-6073-E529-6C3D6F9ED0E8}"/>
              </a:ext>
            </a:extLst>
          </p:cNvPr>
          <p:cNvSpPr>
            <a:spLocks noGrp="1"/>
          </p:cNvSpPr>
          <p:nvPr>
            <p:ph type="dt" sz="half" idx="10"/>
          </p:nvPr>
        </p:nvSpPr>
        <p:spPr>
          <a:xfrm>
            <a:off x="410308" y="6356350"/>
            <a:ext cx="2743200" cy="365125"/>
          </a:xfrm>
          <a:prstGeom prst="rect">
            <a:avLst/>
          </a:prstGeom>
        </p:spPr>
        <p:txBody>
          <a:bodyPr/>
          <a:lstStyle/>
          <a:p>
            <a:fld id="{EA153C34-6891-D744-AEBF-4B1687B7573D}" type="datetime1">
              <a:rPr lang="fr-FR" smtClean="0"/>
              <a:t>30/01/2025</a:t>
            </a:fld>
            <a:endParaRPr lang="en-US"/>
          </a:p>
        </p:txBody>
      </p:sp>
      <p:sp>
        <p:nvSpPr>
          <p:cNvPr id="4" name="Espace réservé du pied de page 3">
            <a:extLst>
              <a:ext uri="{FF2B5EF4-FFF2-40B4-BE49-F238E27FC236}">
                <a16:creationId xmlns:a16="http://schemas.microsoft.com/office/drawing/2014/main" id="{21B4B623-07C6-D02F-E2DF-450B2EA176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Espace réservé du contenu 2">
            <a:extLst>
              <a:ext uri="{FF2B5EF4-FFF2-40B4-BE49-F238E27FC236}">
                <a16:creationId xmlns:a16="http://schemas.microsoft.com/office/drawing/2014/main" id="{218CCFCA-ABB7-16F7-D8FD-46666EFFAF2A}"/>
              </a:ext>
            </a:extLst>
          </p:cNvPr>
          <p:cNvSpPr>
            <a:spLocks noGrp="1"/>
          </p:cNvSpPr>
          <p:nvPr>
            <p:ph idx="1"/>
          </p:nvPr>
        </p:nvSpPr>
        <p:spPr>
          <a:xfrm>
            <a:off x="410308" y="1634067"/>
            <a:ext cx="5414759" cy="454289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cxnSp>
        <p:nvCxnSpPr>
          <p:cNvPr id="11" name="Connecteur droit 10">
            <a:extLst>
              <a:ext uri="{FF2B5EF4-FFF2-40B4-BE49-F238E27FC236}">
                <a16:creationId xmlns:a16="http://schemas.microsoft.com/office/drawing/2014/main" id="{6FC0A4B1-8D53-8626-9756-EBB362AE10DA}"/>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aphique 9">
            <a:extLst>
              <a:ext uri="{FF2B5EF4-FFF2-40B4-BE49-F238E27FC236}">
                <a16:creationId xmlns:a16="http://schemas.microsoft.com/office/drawing/2014/main" id="{8C053CC4-FCE8-72F8-E6FD-7C05E594B118}"/>
              </a:ext>
            </a:extLst>
          </p:cNvPr>
          <p:cNvGrpSpPr/>
          <p:nvPr userDrawn="1"/>
        </p:nvGrpSpPr>
        <p:grpSpPr>
          <a:xfrm>
            <a:off x="10854273" y="6451996"/>
            <a:ext cx="766931" cy="219810"/>
            <a:chOff x="3505759" y="528463"/>
            <a:chExt cx="5396928" cy="1546814"/>
          </a:xfrm>
        </p:grpSpPr>
        <p:sp>
          <p:nvSpPr>
            <p:cNvPr id="13" name="Forme libre 12">
              <a:extLst>
                <a:ext uri="{FF2B5EF4-FFF2-40B4-BE49-F238E27FC236}">
                  <a16:creationId xmlns:a16="http://schemas.microsoft.com/office/drawing/2014/main" id="{0929EB2A-44F4-0850-6C2C-2222FFCF05C6}"/>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1"/>
            </a:solidFill>
            <a:ln w="0" cap="flat">
              <a:noFill/>
              <a:prstDash val="solid"/>
              <a:miter/>
            </a:ln>
          </p:spPr>
          <p:txBody>
            <a:bodyPr rtlCol="0" anchor="ctr"/>
            <a:lstStyle/>
            <a:p>
              <a:endParaRPr lang="en-GB"/>
            </a:p>
          </p:txBody>
        </p:sp>
        <p:sp>
          <p:nvSpPr>
            <p:cNvPr id="14" name="Forme libre 13">
              <a:extLst>
                <a:ext uri="{FF2B5EF4-FFF2-40B4-BE49-F238E27FC236}">
                  <a16:creationId xmlns:a16="http://schemas.microsoft.com/office/drawing/2014/main" id="{6E7947CF-CE46-2BE7-1A9B-626119B64D18}"/>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16" name="Forme libre 15">
              <a:extLst>
                <a:ext uri="{FF2B5EF4-FFF2-40B4-BE49-F238E27FC236}">
                  <a16:creationId xmlns:a16="http://schemas.microsoft.com/office/drawing/2014/main" id="{24E292C7-93D2-8DA3-4C9C-F331B3A0CC04}"/>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19" name="Forme libre 18">
              <a:extLst>
                <a:ext uri="{FF2B5EF4-FFF2-40B4-BE49-F238E27FC236}">
                  <a16:creationId xmlns:a16="http://schemas.microsoft.com/office/drawing/2014/main" id="{B0D9E69A-C5EF-89E0-76D8-822547A579D2}"/>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20" name="Forme libre 19">
              <a:extLst>
                <a:ext uri="{FF2B5EF4-FFF2-40B4-BE49-F238E27FC236}">
                  <a16:creationId xmlns:a16="http://schemas.microsoft.com/office/drawing/2014/main" id="{D2A8C3DE-1728-2DF9-674B-DE70927D8AEA}"/>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21" name="Forme libre 20">
              <a:extLst>
                <a:ext uri="{FF2B5EF4-FFF2-40B4-BE49-F238E27FC236}">
                  <a16:creationId xmlns:a16="http://schemas.microsoft.com/office/drawing/2014/main" id="{3CF64E77-48B7-BF62-57AD-9BD93839BDE9}"/>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22" name="Forme libre 21">
              <a:extLst>
                <a:ext uri="{FF2B5EF4-FFF2-40B4-BE49-F238E27FC236}">
                  <a16:creationId xmlns:a16="http://schemas.microsoft.com/office/drawing/2014/main" id="{F2808D78-CD3E-F60F-726C-22B75DB2545F}"/>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23" name="Forme libre 22">
              <a:extLst>
                <a:ext uri="{FF2B5EF4-FFF2-40B4-BE49-F238E27FC236}">
                  <a16:creationId xmlns:a16="http://schemas.microsoft.com/office/drawing/2014/main" id="{FB0C04D7-07D8-B4F3-F494-5D57AF639FB4}"/>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24" name="Forme libre 23">
              <a:extLst>
                <a:ext uri="{FF2B5EF4-FFF2-40B4-BE49-F238E27FC236}">
                  <a16:creationId xmlns:a16="http://schemas.microsoft.com/office/drawing/2014/main" id="{051D795D-6417-9036-2F54-768A54EB3C43}"/>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25" name="Forme libre 24">
              <a:extLst>
                <a:ext uri="{FF2B5EF4-FFF2-40B4-BE49-F238E27FC236}">
                  <a16:creationId xmlns:a16="http://schemas.microsoft.com/office/drawing/2014/main" id="{0718D754-4594-7657-E117-5EE9E22360F8}"/>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26" name="Forme libre 25">
              <a:extLst>
                <a:ext uri="{FF2B5EF4-FFF2-40B4-BE49-F238E27FC236}">
                  <a16:creationId xmlns:a16="http://schemas.microsoft.com/office/drawing/2014/main" id="{87484181-3042-5F7A-35DD-73F372164BAA}"/>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sp>
        <p:nvSpPr>
          <p:cNvPr id="8" name="Titre 7">
            <a:extLst>
              <a:ext uri="{FF2B5EF4-FFF2-40B4-BE49-F238E27FC236}">
                <a16:creationId xmlns:a16="http://schemas.microsoft.com/office/drawing/2014/main" id="{57B63CBC-C493-2C87-269F-0AD508CFB65C}"/>
              </a:ext>
            </a:extLst>
          </p:cNvPr>
          <p:cNvSpPr>
            <a:spLocks noGrp="1"/>
          </p:cNvSpPr>
          <p:nvPr>
            <p:ph type="title"/>
          </p:nvPr>
        </p:nvSpPr>
        <p:spPr/>
        <p:txBody>
          <a:bodyPr/>
          <a:lstStyle/>
          <a:p>
            <a:r>
              <a:rPr lang="fr-FR"/>
              <a:t>Modifiez le style du titre</a:t>
            </a:r>
            <a:endParaRPr lang="en-GB"/>
          </a:p>
        </p:txBody>
      </p:sp>
      <p:sp>
        <p:nvSpPr>
          <p:cNvPr id="2" name="Espace réservé du numéro de diapositive 5">
            <a:extLst>
              <a:ext uri="{FF2B5EF4-FFF2-40B4-BE49-F238E27FC236}">
                <a16:creationId xmlns:a16="http://schemas.microsoft.com/office/drawing/2014/main" id="{26DED4CE-C384-CF39-7622-85974E7C3D23}"/>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Tree>
    <p:extLst>
      <p:ext uri="{BB962C8B-B14F-4D97-AF65-F5344CB8AC3E}">
        <p14:creationId xmlns:p14="http://schemas.microsoft.com/office/powerpoint/2010/main" val="12346229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hiffre clé 1">
    <p:bg>
      <p:bgPr>
        <a:solidFill>
          <a:schemeClr val="bg2"/>
        </a:solid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5E74E-6F86-6E6B-E2D7-8729042C0B02}"/>
              </a:ext>
            </a:extLst>
          </p:cNvPr>
          <p:cNvSpPr>
            <a:spLocks noGrp="1"/>
          </p:cNvSpPr>
          <p:nvPr>
            <p:ph type="dt" sz="half" idx="10"/>
          </p:nvPr>
        </p:nvSpPr>
        <p:spPr>
          <a:xfrm>
            <a:off x="410308" y="6356350"/>
            <a:ext cx="2743200" cy="365125"/>
          </a:xfrm>
          <a:prstGeom prst="rect">
            <a:avLst/>
          </a:prstGeom>
        </p:spPr>
        <p:txBody>
          <a:bodyPr/>
          <a:lstStyle/>
          <a:p>
            <a:fld id="{B8C1F6ED-2A5A-0745-B6EC-F0D6AF494D3C}" type="datetime1">
              <a:rPr lang="fr-FR" smtClean="0"/>
              <a:t>30/01/2025</a:t>
            </a:fld>
            <a:endParaRPr lang="en-US"/>
          </a:p>
        </p:txBody>
      </p:sp>
      <p:sp>
        <p:nvSpPr>
          <p:cNvPr id="3" name="Espace réservé du pied de page 2">
            <a:extLst>
              <a:ext uri="{FF2B5EF4-FFF2-40B4-BE49-F238E27FC236}">
                <a16:creationId xmlns:a16="http://schemas.microsoft.com/office/drawing/2014/main" id="{08646375-F9FA-27D4-F610-537B0A661293}"/>
              </a:ext>
            </a:extLst>
          </p:cNvPr>
          <p:cNvSpPr>
            <a:spLocks noGrp="1"/>
          </p:cNvSpPr>
          <p:nvPr>
            <p:ph type="ftr" sz="quarter" idx="11"/>
          </p:nvPr>
        </p:nvSpPr>
        <p:spPr>
          <a:xfrm>
            <a:off x="4038600" y="6356350"/>
            <a:ext cx="4114800" cy="365125"/>
          </a:xfrm>
          <a:prstGeom prst="rect">
            <a:avLst/>
          </a:prstGeom>
        </p:spPr>
        <p:txBody>
          <a:bodyPr/>
          <a:lstStyle/>
          <a:p>
            <a:endParaRPr lang="en-US"/>
          </a:p>
        </p:txBody>
      </p:sp>
      <p:cxnSp>
        <p:nvCxnSpPr>
          <p:cNvPr id="13" name="Connecteur droit 12">
            <a:extLst>
              <a:ext uri="{FF2B5EF4-FFF2-40B4-BE49-F238E27FC236}">
                <a16:creationId xmlns:a16="http://schemas.microsoft.com/office/drawing/2014/main" id="{87318C96-E74E-750A-109B-B52283598611}"/>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 coins arrondis 6">
            <a:extLst>
              <a:ext uri="{FF2B5EF4-FFF2-40B4-BE49-F238E27FC236}">
                <a16:creationId xmlns:a16="http://schemas.microsoft.com/office/drawing/2014/main" id="{73D44EEF-CC54-242C-5B3A-BE6D3B1B7905}"/>
              </a:ext>
            </a:extLst>
          </p:cNvPr>
          <p:cNvSpPr>
            <a:spLocks noGrp="1" noRot="1" noMove="1" noResize="1" noEditPoints="1" noAdjustHandles="1" noChangeArrowheads="1" noChangeShapeType="1"/>
          </p:cNvSpPr>
          <p:nvPr userDrawn="1"/>
        </p:nvSpPr>
        <p:spPr>
          <a:xfrm rot="2700000" flipV="1">
            <a:off x="1594325" y="214498"/>
            <a:ext cx="4636371" cy="10821038"/>
          </a:xfrm>
          <a:prstGeom prst="roundRect">
            <a:avLst>
              <a:gd name="adj" fmla="val 50000"/>
            </a:avLst>
          </a:prstGeom>
          <a:gradFill flip="none" rotWithShape="1">
            <a:gsLst>
              <a:gs pos="25000">
                <a:schemeClr val="bg1">
                  <a:alpha val="0"/>
                </a:schemeClr>
              </a:gs>
              <a:gs pos="50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llipse 7">
            <a:extLst>
              <a:ext uri="{FF2B5EF4-FFF2-40B4-BE49-F238E27FC236}">
                <a16:creationId xmlns:a16="http://schemas.microsoft.com/office/drawing/2014/main" id="{691464D1-F2A6-B62E-BF05-B994D31FC6DF}"/>
              </a:ext>
            </a:extLst>
          </p:cNvPr>
          <p:cNvSpPr>
            <a:spLocks noGrp="1" noRot="1" noMove="1" noResize="1" noEditPoints="1" noAdjustHandles="1" noChangeArrowheads="1" noChangeShapeType="1"/>
          </p:cNvSpPr>
          <p:nvPr userDrawn="1"/>
        </p:nvSpPr>
        <p:spPr>
          <a:xfrm>
            <a:off x="3799957" y="1098996"/>
            <a:ext cx="4645204" cy="4645206"/>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aphique 9">
            <a:extLst>
              <a:ext uri="{FF2B5EF4-FFF2-40B4-BE49-F238E27FC236}">
                <a16:creationId xmlns:a16="http://schemas.microsoft.com/office/drawing/2014/main" id="{64194BBC-33BA-E02B-1596-E973EBCA6710}"/>
              </a:ext>
            </a:extLst>
          </p:cNvPr>
          <p:cNvGrpSpPr/>
          <p:nvPr userDrawn="1"/>
        </p:nvGrpSpPr>
        <p:grpSpPr>
          <a:xfrm>
            <a:off x="10854273" y="6451996"/>
            <a:ext cx="766931" cy="219810"/>
            <a:chOff x="3505759" y="528463"/>
            <a:chExt cx="5396928" cy="1546814"/>
          </a:xfrm>
        </p:grpSpPr>
        <p:sp>
          <p:nvSpPr>
            <p:cNvPr id="10" name="Forme libre 9">
              <a:extLst>
                <a:ext uri="{FF2B5EF4-FFF2-40B4-BE49-F238E27FC236}">
                  <a16:creationId xmlns:a16="http://schemas.microsoft.com/office/drawing/2014/main" id="{EB2D81D0-DB7E-8A3C-5AF1-C6D98F490F29}"/>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1"/>
            </a:solidFill>
            <a:ln w="0" cap="flat">
              <a:noFill/>
              <a:prstDash val="solid"/>
              <a:miter/>
            </a:ln>
          </p:spPr>
          <p:txBody>
            <a:bodyPr rtlCol="0" anchor="ctr"/>
            <a:lstStyle/>
            <a:p>
              <a:endParaRPr lang="en-GB"/>
            </a:p>
          </p:txBody>
        </p:sp>
        <p:sp>
          <p:nvSpPr>
            <p:cNvPr id="11" name="Forme libre 10">
              <a:extLst>
                <a:ext uri="{FF2B5EF4-FFF2-40B4-BE49-F238E27FC236}">
                  <a16:creationId xmlns:a16="http://schemas.microsoft.com/office/drawing/2014/main" id="{3A0A3CAE-C064-88C5-6ABD-9764F0D43F3D}"/>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15" name="Forme libre 14">
              <a:extLst>
                <a:ext uri="{FF2B5EF4-FFF2-40B4-BE49-F238E27FC236}">
                  <a16:creationId xmlns:a16="http://schemas.microsoft.com/office/drawing/2014/main" id="{02B8B5D5-49E4-4EC4-0A6E-D1C9749781CE}"/>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16" name="Forme libre 15">
              <a:extLst>
                <a:ext uri="{FF2B5EF4-FFF2-40B4-BE49-F238E27FC236}">
                  <a16:creationId xmlns:a16="http://schemas.microsoft.com/office/drawing/2014/main" id="{83859304-7BAC-E770-0A73-FF55870F5D64}"/>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17" name="Forme libre 16">
              <a:extLst>
                <a:ext uri="{FF2B5EF4-FFF2-40B4-BE49-F238E27FC236}">
                  <a16:creationId xmlns:a16="http://schemas.microsoft.com/office/drawing/2014/main" id="{B4163B7B-7EA9-4C81-7E38-907F0144E795}"/>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18" name="Forme libre 17">
              <a:extLst>
                <a:ext uri="{FF2B5EF4-FFF2-40B4-BE49-F238E27FC236}">
                  <a16:creationId xmlns:a16="http://schemas.microsoft.com/office/drawing/2014/main" id="{9684CE66-CA68-FE87-5B42-85922AFF454E}"/>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19" name="Forme libre 18">
              <a:extLst>
                <a:ext uri="{FF2B5EF4-FFF2-40B4-BE49-F238E27FC236}">
                  <a16:creationId xmlns:a16="http://schemas.microsoft.com/office/drawing/2014/main" id="{ABB970E6-97D3-7A67-6346-040D8AA7528B}"/>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20" name="Forme libre 19">
              <a:extLst>
                <a:ext uri="{FF2B5EF4-FFF2-40B4-BE49-F238E27FC236}">
                  <a16:creationId xmlns:a16="http://schemas.microsoft.com/office/drawing/2014/main" id="{6718DADD-2E11-FCE0-B1FA-6211E195FA11}"/>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21" name="Forme libre 20">
              <a:extLst>
                <a:ext uri="{FF2B5EF4-FFF2-40B4-BE49-F238E27FC236}">
                  <a16:creationId xmlns:a16="http://schemas.microsoft.com/office/drawing/2014/main" id="{459E8A5A-F42A-ED42-B07E-4DE52AC8ECE9}"/>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22" name="Forme libre 21">
              <a:extLst>
                <a:ext uri="{FF2B5EF4-FFF2-40B4-BE49-F238E27FC236}">
                  <a16:creationId xmlns:a16="http://schemas.microsoft.com/office/drawing/2014/main" id="{B42E816A-1221-F82A-6948-0ACC21E39821}"/>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23" name="Forme libre 22">
              <a:extLst>
                <a:ext uri="{FF2B5EF4-FFF2-40B4-BE49-F238E27FC236}">
                  <a16:creationId xmlns:a16="http://schemas.microsoft.com/office/drawing/2014/main" id="{006DDC1F-3906-5083-EBCD-7A33F35262C8}"/>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sp>
        <p:nvSpPr>
          <p:cNvPr id="25" name="Titre 24">
            <a:extLst>
              <a:ext uri="{FF2B5EF4-FFF2-40B4-BE49-F238E27FC236}">
                <a16:creationId xmlns:a16="http://schemas.microsoft.com/office/drawing/2014/main" id="{912C719E-D9A8-284B-722D-A639A192C1C9}"/>
              </a:ext>
            </a:extLst>
          </p:cNvPr>
          <p:cNvSpPr>
            <a:spLocks noGrp="1"/>
          </p:cNvSpPr>
          <p:nvPr>
            <p:ph type="title"/>
          </p:nvPr>
        </p:nvSpPr>
        <p:spPr>
          <a:solidFill>
            <a:schemeClr val="bg1"/>
          </a:solidFill>
        </p:spPr>
        <p:txBody>
          <a:bodyPr/>
          <a:lstStyle/>
          <a:p>
            <a:r>
              <a:rPr lang="fr-FR"/>
              <a:t>Modifiez le style du titre</a:t>
            </a:r>
            <a:endParaRPr lang="en-GB"/>
          </a:p>
        </p:txBody>
      </p:sp>
      <p:sp>
        <p:nvSpPr>
          <p:cNvPr id="6" name="Espace réservé du numéro de diapositive 5">
            <a:extLst>
              <a:ext uri="{FF2B5EF4-FFF2-40B4-BE49-F238E27FC236}">
                <a16:creationId xmlns:a16="http://schemas.microsoft.com/office/drawing/2014/main" id="{3EE2BF79-2447-1260-990B-4BA4E29CCAAD}"/>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
        <p:nvSpPr>
          <p:cNvPr id="4" name="Espace réservé du texte 9">
            <a:extLst>
              <a:ext uri="{FF2B5EF4-FFF2-40B4-BE49-F238E27FC236}">
                <a16:creationId xmlns:a16="http://schemas.microsoft.com/office/drawing/2014/main" id="{E863871F-9241-749F-7644-1EE30BBBF67E}"/>
              </a:ext>
            </a:extLst>
          </p:cNvPr>
          <p:cNvSpPr>
            <a:spLocks noGrp="1"/>
          </p:cNvSpPr>
          <p:nvPr>
            <p:ph type="body" sz="quarter" idx="12" hasCustomPrompt="1"/>
          </p:nvPr>
        </p:nvSpPr>
        <p:spPr>
          <a:xfrm>
            <a:off x="4738095" y="1668181"/>
            <a:ext cx="2786310" cy="2152018"/>
          </a:xfrm>
        </p:spPr>
        <p:txBody>
          <a:bodyPr>
            <a:noAutofit/>
          </a:bodyPr>
          <a:lstStyle>
            <a:lvl1pPr algn="ctr">
              <a:defRPr sz="13800">
                <a:solidFill>
                  <a:schemeClr val="bg1"/>
                </a:solidFill>
              </a:defRPr>
            </a:lvl1pPr>
          </a:lstStyle>
          <a:p>
            <a:pPr lvl="0"/>
            <a:r>
              <a:rPr lang="fr-FR"/>
              <a:t>00</a:t>
            </a:r>
          </a:p>
        </p:txBody>
      </p:sp>
      <p:sp>
        <p:nvSpPr>
          <p:cNvPr id="12" name="Espace réservé du texte 9">
            <a:extLst>
              <a:ext uri="{FF2B5EF4-FFF2-40B4-BE49-F238E27FC236}">
                <a16:creationId xmlns:a16="http://schemas.microsoft.com/office/drawing/2014/main" id="{5FBD5577-AEC4-1879-ED48-1B38656AB87B}"/>
              </a:ext>
            </a:extLst>
          </p:cNvPr>
          <p:cNvSpPr>
            <a:spLocks noGrp="1"/>
          </p:cNvSpPr>
          <p:nvPr>
            <p:ph type="body" sz="quarter" idx="13" hasCustomPrompt="1"/>
          </p:nvPr>
        </p:nvSpPr>
        <p:spPr>
          <a:xfrm>
            <a:off x="4734553" y="3439729"/>
            <a:ext cx="2814064" cy="523220"/>
          </a:xfrm>
        </p:spPr>
        <p:txBody>
          <a:bodyPr>
            <a:noAutofit/>
          </a:bodyPr>
          <a:lstStyle>
            <a:lvl1pPr algn="ctr">
              <a:defRPr sz="4000">
                <a:solidFill>
                  <a:schemeClr val="bg1"/>
                </a:solidFill>
              </a:defRPr>
            </a:lvl1pPr>
          </a:lstStyle>
          <a:p>
            <a:pPr lvl="0"/>
            <a:r>
              <a:rPr lang="fr-FR"/>
              <a:t>LOREM IPSUM</a:t>
            </a:r>
          </a:p>
        </p:txBody>
      </p:sp>
      <p:sp>
        <p:nvSpPr>
          <p:cNvPr id="14" name="Espace réservé du texte 9">
            <a:extLst>
              <a:ext uri="{FF2B5EF4-FFF2-40B4-BE49-F238E27FC236}">
                <a16:creationId xmlns:a16="http://schemas.microsoft.com/office/drawing/2014/main" id="{5A840392-9D04-4982-4A34-1FB550A2C412}"/>
              </a:ext>
            </a:extLst>
          </p:cNvPr>
          <p:cNvSpPr>
            <a:spLocks noGrp="1"/>
          </p:cNvSpPr>
          <p:nvPr>
            <p:ph type="body" sz="quarter" idx="14" hasCustomPrompt="1"/>
          </p:nvPr>
        </p:nvSpPr>
        <p:spPr>
          <a:xfrm>
            <a:off x="4399595" y="4103831"/>
            <a:ext cx="3483980" cy="523220"/>
          </a:xfrm>
        </p:spPr>
        <p:txBody>
          <a:bodyPr>
            <a:noAutofit/>
          </a:bodyPr>
          <a:lstStyle>
            <a:lvl1pPr algn="ctr">
              <a:defRPr sz="1600" cap="none">
                <a:solidFill>
                  <a:schemeClr val="tx1"/>
                </a:solidFill>
                <a:latin typeface="+mn-lt"/>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fr-FR" sz="1600" b="0" i="0">
                <a:effectLst/>
              </a:rPr>
              <a:t>Circa </a:t>
            </a:r>
            <a:r>
              <a:rPr lang="fr-FR" sz="1600" b="0" i="0" err="1">
                <a:effectLst/>
              </a:rPr>
              <a:t>hos</a:t>
            </a:r>
            <a:r>
              <a:rPr lang="fr-FR" sz="1600" b="0" i="0">
                <a:effectLst/>
              </a:rPr>
              <a:t> dies </a:t>
            </a:r>
            <a:r>
              <a:rPr lang="fr-FR" sz="1600" b="0" i="0" err="1">
                <a:effectLst/>
              </a:rPr>
              <a:t>Lollianus</a:t>
            </a:r>
            <a:r>
              <a:rPr lang="fr-FR" sz="1600" b="0" i="0">
                <a:effectLst/>
              </a:rPr>
              <a:t> </a:t>
            </a:r>
            <a:r>
              <a:rPr lang="fr-FR" sz="1600" b="0" i="0" err="1">
                <a:effectLst/>
              </a:rPr>
              <a:t>primae</a:t>
            </a:r>
            <a:r>
              <a:rPr lang="fr-FR" sz="1600" b="0" i="0">
                <a:effectLst/>
              </a:rPr>
              <a:t> </a:t>
            </a:r>
            <a:r>
              <a:rPr lang="fr-FR" sz="1600" b="0" i="0" err="1">
                <a:effectLst/>
              </a:rPr>
              <a:t>lanuginis</a:t>
            </a:r>
            <a:r>
              <a:rPr lang="fr-FR" sz="1600" b="0" i="0">
                <a:effectLst/>
              </a:rPr>
              <a:t> </a:t>
            </a:r>
            <a:r>
              <a:rPr lang="fr-FR" sz="1600" b="0" i="0" err="1">
                <a:effectLst/>
              </a:rPr>
              <a:t>adulescens</a:t>
            </a:r>
            <a:endParaRPr lang="en-GB" sz="1600"/>
          </a:p>
          <a:p>
            <a:pPr lvl="0"/>
            <a:endParaRPr lang="fr-FR"/>
          </a:p>
        </p:txBody>
      </p:sp>
    </p:spTree>
    <p:extLst>
      <p:ext uri="{BB962C8B-B14F-4D97-AF65-F5344CB8AC3E}">
        <p14:creationId xmlns:p14="http://schemas.microsoft.com/office/powerpoint/2010/main" val="76844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hiffre clé 2">
    <p:bg>
      <p:bgPr>
        <a:solidFill>
          <a:schemeClr val="bg2"/>
        </a:solid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5E74E-6F86-6E6B-E2D7-8729042C0B02}"/>
              </a:ext>
            </a:extLst>
          </p:cNvPr>
          <p:cNvSpPr>
            <a:spLocks noGrp="1"/>
          </p:cNvSpPr>
          <p:nvPr>
            <p:ph type="dt" sz="half" idx="10"/>
          </p:nvPr>
        </p:nvSpPr>
        <p:spPr>
          <a:xfrm>
            <a:off x="410308" y="6356350"/>
            <a:ext cx="2743200" cy="365125"/>
          </a:xfrm>
          <a:prstGeom prst="rect">
            <a:avLst/>
          </a:prstGeom>
        </p:spPr>
        <p:txBody>
          <a:bodyPr/>
          <a:lstStyle/>
          <a:p>
            <a:fld id="{B8C1F6ED-2A5A-0745-B6EC-F0D6AF494D3C}" type="datetime1">
              <a:rPr lang="fr-FR" smtClean="0"/>
              <a:t>30/01/2025</a:t>
            </a:fld>
            <a:endParaRPr lang="en-US"/>
          </a:p>
        </p:txBody>
      </p:sp>
      <p:sp>
        <p:nvSpPr>
          <p:cNvPr id="3" name="Espace réservé du pied de page 2">
            <a:extLst>
              <a:ext uri="{FF2B5EF4-FFF2-40B4-BE49-F238E27FC236}">
                <a16:creationId xmlns:a16="http://schemas.microsoft.com/office/drawing/2014/main" id="{08646375-F9FA-27D4-F610-537B0A661293}"/>
              </a:ext>
            </a:extLst>
          </p:cNvPr>
          <p:cNvSpPr>
            <a:spLocks noGrp="1"/>
          </p:cNvSpPr>
          <p:nvPr>
            <p:ph type="ftr" sz="quarter" idx="11"/>
          </p:nvPr>
        </p:nvSpPr>
        <p:spPr>
          <a:xfrm>
            <a:off x="4038600" y="6356350"/>
            <a:ext cx="4114800" cy="365125"/>
          </a:xfrm>
          <a:prstGeom prst="rect">
            <a:avLst/>
          </a:prstGeom>
        </p:spPr>
        <p:txBody>
          <a:bodyPr/>
          <a:lstStyle/>
          <a:p>
            <a:endParaRPr lang="en-US"/>
          </a:p>
        </p:txBody>
      </p:sp>
      <p:cxnSp>
        <p:nvCxnSpPr>
          <p:cNvPr id="13" name="Connecteur droit 12">
            <a:extLst>
              <a:ext uri="{FF2B5EF4-FFF2-40B4-BE49-F238E27FC236}">
                <a16:creationId xmlns:a16="http://schemas.microsoft.com/office/drawing/2014/main" id="{87318C96-E74E-750A-109B-B52283598611}"/>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 coins arrondis 8">
            <a:extLst>
              <a:ext uri="{FF2B5EF4-FFF2-40B4-BE49-F238E27FC236}">
                <a16:creationId xmlns:a16="http://schemas.microsoft.com/office/drawing/2014/main" id="{067F4256-E34B-B370-6309-17C96ED75AEE}"/>
              </a:ext>
            </a:extLst>
          </p:cNvPr>
          <p:cNvSpPr>
            <a:spLocks noGrp="1" noRot="1" noMove="1" noResize="1" noEditPoints="1" noAdjustHandles="1" noChangeArrowheads="1" noChangeShapeType="1"/>
          </p:cNvSpPr>
          <p:nvPr userDrawn="1"/>
        </p:nvSpPr>
        <p:spPr>
          <a:xfrm rot="2700000" flipV="1">
            <a:off x="5139465" y="-679084"/>
            <a:ext cx="2993630" cy="10723301"/>
          </a:xfrm>
          <a:prstGeom prst="roundRect">
            <a:avLst>
              <a:gd name="adj" fmla="val 50000"/>
            </a:avLst>
          </a:prstGeom>
          <a:gradFill flip="none" rotWithShape="1">
            <a:gsLst>
              <a:gs pos="25000">
                <a:schemeClr val="bg1">
                  <a:alpha val="0"/>
                </a:schemeClr>
              </a:gs>
              <a:gs pos="50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 coins arrondis 9">
            <a:extLst>
              <a:ext uri="{FF2B5EF4-FFF2-40B4-BE49-F238E27FC236}">
                <a16:creationId xmlns:a16="http://schemas.microsoft.com/office/drawing/2014/main" id="{04F3D889-89E9-DE56-D7DB-26E410E2A5B1}"/>
              </a:ext>
            </a:extLst>
          </p:cNvPr>
          <p:cNvSpPr>
            <a:spLocks noGrp="1" noRot="1" noMove="1" noResize="1" noEditPoints="1" noAdjustHandles="1" noChangeArrowheads="1" noChangeShapeType="1"/>
          </p:cNvSpPr>
          <p:nvPr userDrawn="1"/>
        </p:nvSpPr>
        <p:spPr>
          <a:xfrm rot="2700000" flipV="1">
            <a:off x="569735" y="497224"/>
            <a:ext cx="4636371" cy="9734697"/>
          </a:xfrm>
          <a:prstGeom prst="roundRect">
            <a:avLst>
              <a:gd name="adj" fmla="val 50000"/>
            </a:avLst>
          </a:prstGeom>
          <a:gradFill flip="none" rotWithShape="1">
            <a:gsLst>
              <a:gs pos="25000">
                <a:schemeClr val="bg1">
                  <a:alpha val="0"/>
                </a:schemeClr>
              </a:gs>
              <a:gs pos="50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Ellipse 14">
            <a:extLst>
              <a:ext uri="{FF2B5EF4-FFF2-40B4-BE49-F238E27FC236}">
                <a16:creationId xmlns:a16="http://schemas.microsoft.com/office/drawing/2014/main" id="{E5BA94C6-2793-5623-9E87-FFF565B94D1B}"/>
              </a:ext>
            </a:extLst>
          </p:cNvPr>
          <p:cNvSpPr>
            <a:spLocks noGrp="1" noRot="1" noMove="1" noResize="1" noEditPoints="1" noAdjustHandles="1" noChangeArrowheads="1" noChangeShapeType="1"/>
          </p:cNvSpPr>
          <p:nvPr/>
        </p:nvSpPr>
        <p:spPr>
          <a:xfrm>
            <a:off x="2368138" y="1241235"/>
            <a:ext cx="4645204" cy="4645206"/>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Ellipse 19">
            <a:extLst>
              <a:ext uri="{FF2B5EF4-FFF2-40B4-BE49-F238E27FC236}">
                <a16:creationId xmlns:a16="http://schemas.microsoft.com/office/drawing/2014/main" id="{4101654E-5EBE-93F8-2D54-16BC3E0FFDCE}"/>
              </a:ext>
            </a:extLst>
          </p:cNvPr>
          <p:cNvSpPr>
            <a:spLocks noGrp="1" noRot="1" noMove="1" noResize="1" noEditPoints="1" noAdjustHandles="1" noChangeArrowheads="1" noChangeShapeType="1"/>
          </p:cNvSpPr>
          <p:nvPr/>
        </p:nvSpPr>
        <p:spPr>
          <a:xfrm>
            <a:off x="7867372" y="425992"/>
            <a:ext cx="3029337" cy="302933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 coins arrondis 22">
            <a:extLst>
              <a:ext uri="{FF2B5EF4-FFF2-40B4-BE49-F238E27FC236}">
                <a16:creationId xmlns:a16="http://schemas.microsoft.com/office/drawing/2014/main" id="{908BC7B0-92E8-2E2D-68D3-CA30B416B140}"/>
              </a:ext>
            </a:extLst>
          </p:cNvPr>
          <p:cNvSpPr>
            <a:spLocks noGrp="1" noRot="1" noMove="1" noResize="1" noEditPoints="1" noAdjustHandles="1" noChangeArrowheads="1" noChangeShapeType="1"/>
          </p:cNvSpPr>
          <p:nvPr userDrawn="1"/>
        </p:nvSpPr>
        <p:spPr>
          <a:xfrm rot="2700000" flipV="1">
            <a:off x="6644580" y="3241190"/>
            <a:ext cx="1733061" cy="6318074"/>
          </a:xfrm>
          <a:prstGeom prst="roundRect">
            <a:avLst>
              <a:gd name="adj" fmla="val 50000"/>
            </a:avLst>
          </a:prstGeom>
          <a:gradFill flip="none" rotWithShape="1">
            <a:gsLst>
              <a:gs pos="25000">
                <a:schemeClr val="bg1">
                  <a:alpha val="0"/>
                </a:schemeClr>
              </a:gs>
              <a:gs pos="50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llipse 23">
            <a:extLst>
              <a:ext uri="{FF2B5EF4-FFF2-40B4-BE49-F238E27FC236}">
                <a16:creationId xmlns:a16="http://schemas.microsoft.com/office/drawing/2014/main" id="{2A2F478A-A0A9-49A4-035A-6A6F3D706258}"/>
              </a:ext>
            </a:extLst>
          </p:cNvPr>
          <p:cNvSpPr>
            <a:spLocks noGrp="1" noRot="1" noMove="1" noResize="1" noEditPoints="1" noAdjustHandles="1" noChangeArrowheads="1" noChangeShapeType="1"/>
          </p:cNvSpPr>
          <p:nvPr userDrawn="1"/>
        </p:nvSpPr>
        <p:spPr>
          <a:xfrm>
            <a:off x="8249362" y="3910474"/>
            <a:ext cx="1753732" cy="175373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7" name="Graphique 9">
            <a:extLst>
              <a:ext uri="{FF2B5EF4-FFF2-40B4-BE49-F238E27FC236}">
                <a16:creationId xmlns:a16="http://schemas.microsoft.com/office/drawing/2014/main" id="{AA9EDB09-F372-14AE-BD9A-A93318D04E41}"/>
              </a:ext>
            </a:extLst>
          </p:cNvPr>
          <p:cNvGrpSpPr/>
          <p:nvPr userDrawn="1"/>
        </p:nvGrpSpPr>
        <p:grpSpPr>
          <a:xfrm>
            <a:off x="10854273" y="6451996"/>
            <a:ext cx="766931" cy="219810"/>
            <a:chOff x="3505759" y="528463"/>
            <a:chExt cx="5396928" cy="1546814"/>
          </a:xfrm>
        </p:grpSpPr>
        <p:sp>
          <p:nvSpPr>
            <p:cNvPr id="28" name="Forme libre 27">
              <a:extLst>
                <a:ext uri="{FF2B5EF4-FFF2-40B4-BE49-F238E27FC236}">
                  <a16:creationId xmlns:a16="http://schemas.microsoft.com/office/drawing/2014/main" id="{E27A3E9C-E3BA-9B6B-C2D9-ABCF304AF0F2}"/>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1"/>
            </a:solidFill>
            <a:ln w="0" cap="flat">
              <a:noFill/>
              <a:prstDash val="solid"/>
              <a:miter/>
            </a:ln>
          </p:spPr>
          <p:txBody>
            <a:bodyPr rtlCol="0" anchor="ctr"/>
            <a:lstStyle/>
            <a:p>
              <a:endParaRPr lang="en-GB"/>
            </a:p>
          </p:txBody>
        </p:sp>
        <p:sp>
          <p:nvSpPr>
            <p:cNvPr id="29" name="Forme libre 28">
              <a:extLst>
                <a:ext uri="{FF2B5EF4-FFF2-40B4-BE49-F238E27FC236}">
                  <a16:creationId xmlns:a16="http://schemas.microsoft.com/office/drawing/2014/main" id="{C3B60F32-E337-A3C2-AC39-AF18BED1AEFB}"/>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30" name="Forme libre 29">
              <a:extLst>
                <a:ext uri="{FF2B5EF4-FFF2-40B4-BE49-F238E27FC236}">
                  <a16:creationId xmlns:a16="http://schemas.microsoft.com/office/drawing/2014/main" id="{4F206BEC-8C0F-4805-FFB6-A9678999570B}"/>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31" name="Forme libre 30">
              <a:extLst>
                <a:ext uri="{FF2B5EF4-FFF2-40B4-BE49-F238E27FC236}">
                  <a16:creationId xmlns:a16="http://schemas.microsoft.com/office/drawing/2014/main" id="{8BC6B1AD-9ED9-C8D0-DD43-9D97D075C12B}"/>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32" name="Forme libre 31">
              <a:extLst>
                <a:ext uri="{FF2B5EF4-FFF2-40B4-BE49-F238E27FC236}">
                  <a16:creationId xmlns:a16="http://schemas.microsoft.com/office/drawing/2014/main" id="{1AD3FA66-A8F2-BE9F-301C-46099062D7A9}"/>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33" name="Forme libre 32">
              <a:extLst>
                <a:ext uri="{FF2B5EF4-FFF2-40B4-BE49-F238E27FC236}">
                  <a16:creationId xmlns:a16="http://schemas.microsoft.com/office/drawing/2014/main" id="{CD11265C-ECD4-4DA8-A14E-80830100F2A1}"/>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34" name="Forme libre 33">
              <a:extLst>
                <a:ext uri="{FF2B5EF4-FFF2-40B4-BE49-F238E27FC236}">
                  <a16:creationId xmlns:a16="http://schemas.microsoft.com/office/drawing/2014/main" id="{E22228EF-7937-B956-0E15-117C6611529F}"/>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35" name="Forme libre 34">
              <a:extLst>
                <a:ext uri="{FF2B5EF4-FFF2-40B4-BE49-F238E27FC236}">
                  <a16:creationId xmlns:a16="http://schemas.microsoft.com/office/drawing/2014/main" id="{1C33E094-BFD0-AE32-490C-5BD3FC6AF729}"/>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36" name="Forme libre 35">
              <a:extLst>
                <a:ext uri="{FF2B5EF4-FFF2-40B4-BE49-F238E27FC236}">
                  <a16:creationId xmlns:a16="http://schemas.microsoft.com/office/drawing/2014/main" id="{27B256D5-E1AB-D582-065F-BF7DAE4B939C}"/>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37" name="Forme libre 36">
              <a:extLst>
                <a:ext uri="{FF2B5EF4-FFF2-40B4-BE49-F238E27FC236}">
                  <a16:creationId xmlns:a16="http://schemas.microsoft.com/office/drawing/2014/main" id="{3DCB34BD-EC32-A801-FFD2-E46A99140083}"/>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38" name="Forme libre 37">
              <a:extLst>
                <a:ext uri="{FF2B5EF4-FFF2-40B4-BE49-F238E27FC236}">
                  <a16:creationId xmlns:a16="http://schemas.microsoft.com/office/drawing/2014/main" id="{7BA1F763-5F06-5D1A-8E0C-9762381A6064}"/>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sp>
        <p:nvSpPr>
          <p:cNvPr id="11" name="Titre 24">
            <a:extLst>
              <a:ext uri="{FF2B5EF4-FFF2-40B4-BE49-F238E27FC236}">
                <a16:creationId xmlns:a16="http://schemas.microsoft.com/office/drawing/2014/main" id="{03D9696C-AD1D-B1E6-3F07-1DC81A34B9BF}"/>
              </a:ext>
            </a:extLst>
          </p:cNvPr>
          <p:cNvSpPr>
            <a:spLocks noGrp="1"/>
          </p:cNvSpPr>
          <p:nvPr>
            <p:ph type="title"/>
          </p:nvPr>
        </p:nvSpPr>
        <p:spPr>
          <a:xfrm>
            <a:off x="-759942" y="330474"/>
            <a:ext cx="5991367" cy="701123"/>
          </a:xfrm>
          <a:solidFill>
            <a:schemeClr val="bg1"/>
          </a:solidFill>
        </p:spPr>
        <p:txBody>
          <a:bodyPr/>
          <a:lstStyle/>
          <a:p>
            <a:r>
              <a:rPr lang="fr-FR"/>
              <a:t>Modifiez le style du titre</a:t>
            </a:r>
            <a:endParaRPr lang="en-GB"/>
          </a:p>
        </p:txBody>
      </p:sp>
      <p:sp>
        <p:nvSpPr>
          <p:cNvPr id="6" name="Espace réservé du numéro de diapositive 5">
            <a:extLst>
              <a:ext uri="{FF2B5EF4-FFF2-40B4-BE49-F238E27FC236}">
                <a16:creationId xmlns:a16="http://schemas.microsoft.com/office/drawing/2014/main" id="{3167E46C-4464-54C2-BD37-1F1A58B3005B}"/>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
        <p:nvSpPr>
          <p:cNvPr id="4" name="Espace réservé du texte 9">
            <a:extLst>
              <a:ext uri="{FF2B5EF4-FFF2-40B4-BE49-F238E27FC236}">
                <a16:creationId xmlns:a16="http://schemas.microsoft.com/office/drawing/2014/main" id="{84FEC908-F874-82A5-B902-F00D1E64F563}"/>
              </a:ext>
            </a:extLst>
          </p:cNvPr>
          <p:cNvSpPr>
            <a:spLocks noGrp="1"/>
          </p:cNvSpPr>
          <p:nvPr>
            <p:ph type="body" sz="quarter" idx="12" hasCustomPrompt="1"/>
          </p:nvPr>
        </p:nvSpPr>
        <p:spPr>
          <a:xfrm>
            <a:off x="3297585" y="1808556"/>
            <a:ext cx="2786310" cy="2152018"/>
          </a:xfrm>
        </p:spPr>
        <p:txBody>
          <a:bodyPr anchor="ctr">
            <a:noAutofit/>
          </a:bodyPr>
          <a:lstStyle>
            <a:lvl1pPr algn="ctr">
              <a:defRPr sz="13800">
                <a:solidFill>
                  <a:schemeClr val="bg1"/>
                </a:solidFill>
              </a:defRPr>
            </a:lvl1pPr>
          </a:lstStyle>
          <a:p>
            <a:pPr lvl="0"/>
            <a:r>
              <a:rPr lang="fr-FR"/>
              <a:t>00</a:t>
            </a:r>
          </a:p>
        </p:txBody>
      </p:sp>
      <p:sp>
        <p:nvSpPr>
          <p:cNvPr id="7" name="Espace réservé du texte 9">
            <a:extLst>
              <a:ext uri="{FF2B5EF4-FFF2-40B4-BE49-F238E27FC236}">
                <a16:creationId xmlns:a16="http://schemas.microsoft.com/office/drawing/2014/main" id="{25D378F0-A963-10AB-439B-83CB0A7B2D59}"/>
              </a:ext>
            </a:extLst>
          </p:cNvPr>
          <p:cNvSpPr>
            <a:spLocks noGrp="1"/>
          </p:cNvSpPr>
          <p:nvPr>
            <p:ph type="body" sz="quarter" idx="13" hasCustomPrompt="1"/>
          </p:nvPr>
        </p:nvSpPr>
        <p:spPr>
          <a:xfrm>
            <a:off x="3294043" y="3580104"/>
            <a:ext cx="2814064" cy="523220"/>
          </a:xfrm>
        </p:spPr>
        <p:txBody>
          <a:bodyPr anchor="ctr">
            <a:noAutofit/>
          </a:bodyPr>
          <a:lstStyle>
            <a:lvl1pPr algn="ctr">
              <a:defRPr sz="4000">
                <a:solidFill>
                  <a:schemeClr val="bg1"/>
                </a:solidFill>
              </a:defRPr>
            </a:lvl1pPr>
          </a:lstStyle>
          <a:p>
            <a:pPr lvl="0"/>
            <a:r>
              <a:rPr lang="fr-FR"/>
              <a:t>LOREM IPSUM</a:t>
            </a:r>
          </a:p>
        </p:txBody>
      </p:sp>
      <p:sp>
        <p:nvSpPr>
          <p:cNvPr id="8" name="Espace réservé du texte 9">
            <a:extLst>
              <a:ext uri="{FF2B5EF4-FFF2-40B4-BE49-F238E27FC236}">
                <a16:creationId xmlns:a16="http://schemas.microsoft.com/office/drawing/2014/main" id="{63C23AF6-7179-26B4-B046-ED905C8E16A0}"/>
              </a:ext>
            </a:extLst>
          </p:cNvPr>
          <p:cNvSpPr>
            <a:spLocks noGrp="1"/>
          </p:cNvSpPr>
          <p:nvPr>
            <p:ph type="body" sz="quarter" idx="14" hasCustomPrompt="1"/>
          </p:nvPr>
        </p:nvSpPr>
        <p:spPr>
          <a:xfrm>
            <a:off x="2959085" y="4244206"/>
            <a:ext cx="3483980" cy="523220"/>
          </a:xfrm>
        </p:spPr>
        <p:txBody>
          <a:bodyPr anchor="ctr">
            <a:noAutofit/>
          </a:bodyPr>
          <a:lstStyle>
            <a:lvl1pPr algn="ctr">
              <a:defRPr sz="1600" cap="none">
                <a:solidFill>
                  <a:schemeClr val="tx1"/>
                </a:solidFill>
                <a:latin typeface="+mn-lt"/>
              </a:defRPr>
            </a:lvl1p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fr-FR" sz="1600" b="0" i="0">
                <a:effectLst/>
              </a:rPr>
              <a:t>Circa </a:t>
            </a:r>
            <a:r>
              <a:rPr lang="fr-FR" sz="1600" b="0" i="0" err="1">
                <a:effectLst/>
              </a:rPr>
              <a:t>hos</a:t>
            </a:r>
            <a:r>
              <a:rPr lang="fr-FR" sz="1600" b="0" i="0">
                <a:effectLst/>
              </a:rPr>
              <a:t> dies </a:t>
            </a:r>
            <a:r>
              <a:rPr lang="fr-FR" sz="1600" b="0" i="0" err="1">
                <a:effectLst/>
              </a:rPr>
              <a:t>Lollianus</a:t>
            </a:r>
            <a:r>
              <a:rPr lang="fr-FR" sz="1600" b="0" i="0">
                <a:effectLst/>
              </a:rPr>
              <a:t> </a:t>
            </a:r>
            <a:r>
              <a:rPr lang="fr-FR" sz="1600" b="0" i="0" err="1">
                <a:effectLst/>
              </a:rPr>
              <a:t>primae</a:t>
            </a:r>
            <a:r>
              <a:rPr lang="fr-FR" sz="1600" b="0" i="0">
                <a:effectLst/>
              </a:rPr>
              <a:t> </a:t>
            </a:r>
            <a:r>
              <a:rPr lang="fr-FR" sz="1600" b="0" i="0" err="1">
                <a:effectLst/>
              </a:rPr>
              <a:t>lanuginis</a:t>
            </a:r>
            <a:r>
              <a:rPr lang="fr-FR" sz="1600" b="0" i="0">
                <a:effectLst/>
              </a:rPr>
              <a:t> </a:t>
            </a:r>
            <a:r>
              <a:rPr lang="fr-FR" sz="1600" b="0" i="0" err="1">
                <a:effectLst/>
              </a:rPr>
              <a:t>adulescens</a:t>
            </a:r>
            <a:endParaRPr lang="fr-FR" sz="1600" b="0" i="0">
              <a:effectLst/>
            </a:endParaRPr>
          </a:p>
        </p:txBody>
      </p:sp>
      <p:sp>
        <p:nvSpPr>
          <p:cNvPr id="12" name="Espace réservé du texte 9">
            <a:extLst>
              <a:ext uri="{FF2B5EF4-FFF2-40B4-BE49-F238E27FC236}">
                <a16:creationId xmlns:a16="http://schemas.microsoft.com/office/drawing/2014/main" id="{CAAB3967-DF38-F3E6-17D7-7CE932EC510B}"/>
              </a:ext>
            </a:extLst>
          </p:cNvPr>
          <p:cNvSpPr>
            <a:spLocks noGrp="1"/>
          </p:cNvSpPr>
          <p:nvPr>
            <p:ph type="body" sz="quarter" idx="15" hasCustomPrompt="1"/>
          </p:nvPr>
        </p:nvSpPr>
        <p:spPr>
          <a:xfrm>
            <a:off x="8227549" y="872227"/>
            <a:ext cx="2293071" cy="1550987"/>
          </a:xfrm>
        </p:spPr>
        <p:txBody>
          <a:bodyPr anchor="ctr">
            <a:noAutofit/>
          </a:bodyPr>
          <a:lstStyle>
            <a:lvl1pPr algn="ctr">
              <a:defRPr sz="11500">
                <a:solidFill>
                  <a:schemeClr val="tx1"/>
                </a:solidFill>
              </a:defRPr>
            </a:lvl1pPr>
          </a:lstStyle>
          <a:p>
            <a:pPr lvl="0"/>
            <a:r>
              <a:rPr lang="fr-FR"/>
              <a:t>00</a:t>
            </a:r>
          </a:p>
        </p:txBody>
      </p:sp>
      <p:sp>
        <p:nvSpPr>
          <p:cNvPr id="14" name="Espace réservé du texte 9">
            <a:extLst>
              <a:ext uri="{FF2B5EF4-FFF2-40B4-BE49-F238E27FC236}">
                <a16:creationId xmlns:a16="http://schemas.microsoft.com/office/drawing/2014/main" id="{C5289A08-DD74-BA54-9275-D823FB1692F5}"/>
              </a:ext>
            </a:extLst>
          </p:cNvPr>
          <p:cNvSpPr>
            <a:spLocks noGrp="1"/>
          </p:cNvSpPr>
          <p:nvPr>
            <p:ph type="body" sz="quarter" idx="16" hasCustomPrompt="1"/>
          </p:nvPr>
        </p:nvSpPr>
        <p:spPr>
          <a:xfrm>
            <a:off x="8227549" y="2299323"/>
            <a:ext cx="2293071" cy="523220"/>
          </a:xfrm>
        </p:spPr>
        <p:txBody>
          <a:bodyPr anchor="ctr">
            <a:noAutofit/>
          </a:bodyPr>
          <a:lstStyle>
            <a:lvl1pPr algn="ctr">
              <a:defRPr sz="3200">
                <a:solidFill>
                  <a:schemeClr val="tx1"/>
                </a:solidFill>
              </a:defRPr>
            </a:lvl1pPr>
          </a:lstStyle>
          <a:p>
            <a:pPr lvl="0"/>
            <a:r>
              <a:rPr lang="fr-FR"/>
              <a:t>LOREM IPSUM</a:t>
            </a:r>
          </a:p>
        </p:txBody>
      </p:sp>
      <p:sp>
        <p:nvSpPr>
          <p:cNvPr id="16" name="Espace réservé du texte 9">
            <a:extLst>
              <a:ext uri="{FF2B5EF4-FFF2-40B4-BE49-F238E27FC236}">
                <a16:creationId xmlns:a16="http://schemas.microsoft.com/office/drawing/2014/main" id="{EA4C1A97-78AD-11D0-DF8B-1248FE5119D8}"/>
              </a:ext>
            </a:extLst>
          </p:cNvPr>
          <p:cNvSpPr>
            <a:spLocks noGrp="1"/>
          </p:cNvSpPr>
          <p:nvPr>
            <p:ph type="body" sz="quarter" idx="17" hasCustomPrompt="1"/>
          </p:nvPr>
        </p:nvSpPr>
        <p:spPr>
          <a:xfrm>
            <a:off x="8460475" y="4017024"/>
            <a:ext cx="1340658" cy="1223281"/>
          </a:xfrm>
        </p:spPr>
        <p:txBody>
          <a:bodyPr anchor="ctr"/>
          <a:lstStyle>
            <a:lvl1pPr algn="ctr">
              <a:defRPr sz="7200">
                <a:solidFill>
                  <a:schemeClr val="tx1"/>
                </a:solidFill>
              </a:defRPr>
            </a:lvl1pPr>
          </a:lstStyle>
          <a:p>
            <a:pPr lvl="0"/>
            <a:r>
              <a:rPr lang="fr-FR"/>
              <a:t>00</a:t>
            </a:r>
          </a:p>
        </p:txBody>
      </p:sp>
      <p:sp>
        <p:nvSpPr>
          <p:cNvPr id="17" name="Espace réservé du texte 9">
            <a:extLst>
              <a:ext uri="{FF2B5EF4-FFF2-40B4-BE49-F238E27FC236}">
                <a16:creationId xmlns:a16="http://schemas.microsoft.com/office/drawing/2014/main" id="{8BB95C5B-2CD5-F9A7-F049-45DE83C1924B}"/>
              </a:ext>
            </a:extLst>
          </p:cNvPr>
          <p:cNvSpPr>
            <a:spLocks noGrp="1"/>
          </p:cNvSpPr>
          <p:nvPr>
            <p:ph type="body" sz="quarter" idx="18" hasCustomPrompt="1"/>
          </p:nvPr>
        </p:nvSpPr>
        <p:spPr>
          <a:xfrm>
            <a:off x="8460475" y="5036784"/>
            <a:ext cx="1340658" cy="365125"/>
          </a:xfrm>
        </p:spPr>
        <p:txBody>
          <a:bodyPr anchor="ctr">
            <a:normAutofit/>
          </a:bodyPr>
          <a:lstStyle>
            <a:lvl1pPr algn="ctr">
              <a:defRPr sz="1800">
                <a:solidFill>
                  <a:schemeClr val="tx1"/>
                </a:solidFill>
              </a:defRPr>
            </a:lvl1pPr>
          </a:lstStyle>
          <a:p>
            <a:pPr lvl="0"/>
            <a:r>
              <a:rPr lang="fr-FR"/>
              <a:t>LOREM IPSUM</a:t>
            </a:r>
          </a:p>
        </p:txBody>
      </p:sp>
    </p:spTree>
    <p:extLst>
      <p:ext uri="{BB962C8B-B14F-4D97-AF65-F5344CB8AC3E}">
        <p14:creationId xmlns:p14="http://schemas.microsoft.com/office/powerpoint/2010/main" val="3135787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e et chiffre clé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96A6D17-4DE1-753B-3702-44377CD01722}"/>
              </a:ext>
            </a:extLst>
          </p:cNvPr>
          <p:cNvSpPr/>
          <p:nvPr userDrawn="1"/>
        </p:nvSpPr>
        <p:spPr>
          <a:xfrm>
            <a:off x="6096001"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Espace réservé de la date 2">
            <a:extLst>
              <a:ext uri="{FF2B5EF4-FFF2-40B4-BE49-F238E27FC236}">
                <a16:creationId xmlns:a16="http://schemas.microsoft.com/office/drawing/2014/main" id="{8D83C650-7E5E-6073-E529-6C3D6F9ED0E8}"/>
              </a:ext>
            </a:extLst>
          </p:cNvPr>
          <p:cNvSpPr>
            <a:spLocks noGrp="1"/>
          </p:cNvSpPr>
          <p:nvPr>
            <p:ph type="dt" sz="half" idx="10"/>
          </p:nvPr>
        </p:nvSpPr>
        <p:spPr>
          <a:xfrm>
            <a:off x="410308" y="6356350"/>
            <a:ext cx="2743200" cy="365125"/>
          </a:xfrm>
          <a:prstGeom prst="rect">
            <a:avLst/>
          </a:prstGeom>
        </p:spPr>
        <p:txBody>
          <a:bodyPr/>
          <a:lstStyle/>
          <a:p>
            <a:fld id="{EA153C34-6891-D744-AEBF-4B1687B7573D}" type="datetime1">
              <a:rPr lang="fr-FR" smtClean="0"/>
              <a:t>30/01/2025</a:t>
            </a:fld>
            <a:endParaRPr lang="en-US"/>
          </a:p>
        </p:txBody>
      </p:sp>
      <p:sp>
        <p:nvSpPr>
          <p:cNvPr id="4" name="Espace réservé du pied de page 3">
            <a:extLst>
              <a:ext uri="{FF2B5EF4-FFF2-40B4-BE49-F238E27FC236}">
                <a16:creationId xmlns:a16="http://schemas.microsoft.com/office/drawing/2014/main" id="{21B4B623-07C6-D02F-E2DF-450B2EA176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Espace réservé du contenu 2">
            <a:extLst>
              <a:ext uri="{FF2B5EF4-FFF2-40B4-BE49-F238E27FC236}">
                <a16:creationId xmlns:a16="http://schemas.microsoft.com/office/drawing/2014/main" id="{218CCFCA-ABB7-16F7-D8FD-46666EFFAF2A}"/>
              </a:ext>
            </a:extLst>
          </p:cNvPr>
          <p:cNvSpPr>
            <a:spLocks noGrp="1"/>
          </p:cNvSpPr>
          <p:nvPr>
            <p:ph idx="1"/>
          </p:nvPr>
        </p:nvSpPr>
        <p:spPr>
          <a:xfrm>
            <a:off x="410308" y="1634067"/>
            <a:ext cx="5414759" cy="454289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8" name="Rectangle 7">
            <a:extLst>
              <a:ext uri="{FF2B5EF4-FFF2-40B4-BE49-F238E27FC236}">
                <a16:creationId xmlns:a16="http://schemas.microsoft.com/office/drawing/2014/main" id="{8F34F2D8-B767-E418-E791-1D9C93026F34}"/>
              </a:ext>
            </a:extLst>
          </p:cNvPr>
          <p:cNvSpPr>
            <a:spLocks noGrp="1" noRot="1" noMove="1" noResize="1" noEditPoints="1" noAdjustHandles="1" noChangeArrowheads="1" noChangeShapeType="1"/>
          </p:cNvSpPr>
          <p:nvPr userDrawn="1"/>
        </p:nvSpPr>
        <p:spPr>
          <a:xfrm>
            <a:off x="6096001" y="0"/>
            <a:ext cx="6096000"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orme libre 8">
            <a:extLst>
              <a:ext uri="{FF2B5EF4-FFF2-40B4-BE49-F238E27FC236}">
                <a16:creationId xmlns:a16="http://schemas.microsoft.com/office/drawing/2014/main" id="{F6E35435-E6C0-F17F-42D3-A31153076D6D}"/>
              </a:ext>
            </a:extLst>
          </p:cNvPr>
          <p:cNvSpPr>
            <a:spLocks noGrp="1" noRot="1" noMove="1" noResize="1" noEditPoints="1" noAdjustHandles="1" noChangeArrowheads="1" noChangeShapeType="1"/>
          </p:cNvSpPr>
          <p:nvPr userDrawn="1"/>
        </p:nvSpPr>
        <p:spPr>
          <a:xfrm>
            <a:off x="7490290" y="1537039"/>
            <a:ext cx="3286426" cy="3412394"/>
          </a:xfrm>
          <a:custGeom>
            <a:avLst/>
            <a:gdLst>
              <a:gd name="connsiteX0" fmla="*/ 0 w 10253134"/>
              <a:gd name="connsiteY0" fmla="*/ 76200 h 5173133"/>
              <a:gd name="connsiteX1" fmla="*/ 6155267 w 10253134"/>
              <a:gd name="connsiteY1" fmla="*/ 5173133 h 5173133"/>
              <a:gd name="connsiteX2" fmla="*/ 10253134 w 10253134"/>
              <a:gd name="connsiteY2" fmla="*/ 0 h 5173133"/>
              <a:gd name="connsiteX0" fmla="*/ 0 w 4097867"/>
              <a:gd name="connsiteY0" fmla="*/ 5173133 h 5173133"/>
              <a:gd name="connsiteX1" fmla="*/ 4097867 w 4097867"/>
              <a:gd name="connsiteY1" fmla="*/ 0 h 5173133"/>
              <a:gd name="connsiteX0" fmla="*/ 0 w 3534234"/>
              <a:gd name="connsiteY0" fmla="*/ 6156913 h 6156913"/>
              <a:gd name="connsiteX1" fmla="*/ 3534234 w 3534234"/>
              <a:gd name="connsiteY1" fmla="*/ 0 h 6156913"/>
              <a:gd name="connsiteX0" fmla="*/ 0 w 3716586"/>
              <a:gd name="connsiteY0" fmla="*/ 5935839 h 5935839"/>
              <a:gd name="connsiteX1" fmla="*/ 3716586 w 3716586"/>
              <a:gd name="connsiteY1" fmla="*/ 0 h 5935839"/>
              <a:gd name="connsiteX0" fmla="*/ 0 w 3225958"/>
              <a:gd name="connsiteY0" fmla="*/ 4799434 h 4799434"/>
              <a:gd name="connsiteX1" fmla="*/ 3225958 w 3225958"/>
              <a:gd name="connsiteY1" fmla="*/ 0 h 4799434"/>
              <a:gd name="connsiteX0" fmla="*/ 0 w 3217351"/>
              <a:gd name="connsiteY0" fmla="*/ 4455069 h 4455069"/>
              <a:gd name="connsiteX1" fmla="*/ 3217351 w 3217351"/>
              <a:gd name="connsiteY1" fmla="*/ 0 h 4455069"/>
            </a:gdLst>
            <a:ahLst/>
            <a:cxnLst>
              <a:cxn ang="0">
                <a:pos x="connsiteX0" y="connsiteY0"/>
              </a:cxn>
              <a:cxn ang="0">
                <a:pos x="connsiteX1" y="connsiteY1"/>
              </a:cxn>
            </a:cxnLst>
            <a:rect l="l" t="t" r="r" b="b"/>
            <a:pathLst>
              <a:path w="3217351" h="4455069">
                <a:moveTo>
                  <a:pt x="0" y="4455069"/>
                </a:moveTo>
                <a:lnTo>
                  <a:pt x="3217351" y="0"/>
                </a:lnTo>
              </a:path>
            </a:pathLst>
          </a:custGeom>
          <a:noFill/>
          <a:ln w="2159000" cap="rnd">
            <a:gradFill flip="none" rotWithShape="1">
              <a:gsLst>
                <a:gs pos="20000">
                  <a:srgbClr val="FFFFFF">
                    <a:alpha val="0"/>
                  </a:srgbClr>
                </a:gs>
                <a:gs pos="55000">
                  <a:srgbClr val="FFFFFF">
                    <a:alpha val="70000"/>
                  </a:srgbClr>
                </a:gs>
                <a:gs pos="100000">
                  <a:schemeClr val="bg1"/>
                </a:gs>
              </a:gsLst>
              <a:lin ang="18900000" scaled="1"/>
              <a:tileRect/>
            </a:gra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llipse 11">
            <a:extLst>
              <a:ext uri="{FF2B5EF4-FFF2-40B4-BE49-F238E27FC236}">
                <a16:creationId xmlns:a16="http://schemas.microsoft.com/office/drawing/2014/main" id="{4F17120A-076D-3CE7-E2BD-C7EAB5B94CEE}"/>
              </a:ext>
            </a:extLst>
          </p:cNvPr>
          <p:cNvSpPr>
            <a:spLocks noGrp="1" noRot="1" noMove="1" noResize="1" noEditPoints="1" noAdjustHandles="1" noChangeArrowheads="1" noChangeShapeType="1"/>
          </p:cNvSpPr>
          <p:nvPr userDrawn="1"/>
        </p:nvSpPr>
        <p:spPr>
          <a:xfrm>
            <a:off x="9696876" y="457200"/>
            <a:ext cx="2159680" cy="215967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Ellipse 12">
            <a:extLst>
              <a:ext uri="{FF2B5EF4-FFF2-40B4-BE49-F238E27FC236}">
                <a16:creationId xmlns:a16="http://schemas.microsoft.com/office/drawing/2014/main" id="{D0B6FC91-B015-7639-4E63-7D429E369EA1}"/>
              </a:ext>
            </a:extLst>
          </p:cNvPr>
          <p:cNvSpPr>
            <a:spLocks noGrp="1" noRot="1" noMove="1" noResize="1" noEditPoints="1" noAdjustHandles="1" noChangeArrowheads="1" noChangeShapeType="1"/>
          </p:cNvSpPr>
          <p:nvPr userDrawn="1"/>
        </p:nvSpPr>
        <p:spPr>
          <a:xfrm>
            <a:off x="6410450" y="3869594"/>
            <a:ext cx="2159680" cy="2159678"/>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llipse 13">
            <a:extLst>
              <a:ext uri="{FF2B5EF4-FFF2-40B4-BE49-F238E27FC236}">
                <a16:creationId xmlns:a16="http://schemas.microsoft.com/office/drawing/2014/main" id="{E5E6321F-CCA8-CDF1-5716-77107F2E59E5}"/>
              </a:ext>
            </a:extLst>
          </p:cNvPr>
          <p:cNvSpPr>
            <a:spLocks noGrp="1" noRot="1" noMove="1" noResize="1" noEditPoints="1" noAdjustHandles="1" noChangeArrowheads="1" noChangeShapeType="1"/>
          </p:cNvSpPr>
          <p:nvPr userDrawn="1"/>
        </p:nvSpPr>
        <p:spPr>
          <a:xfrm>
            <a:off x="6415347" y="457200"/>
            <a:ext cx="2159680" cy="215967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Ellipse 15">
            <a:extLst>
              <a:ext uri="{FF2B5EF4-FFF2-40B4-BE49-F238E27FC236}">
                <a16:creationId xmlns:a16="http://schemas.microsoft.com/office/drawing/2014/main" id="{4D41EBCA-AA34-A6D0-7CD2-E4FD2CF42DBB}"/>
              </a:ext>
            </a:extLst>
          </p:cNvPr>
          <p:cNvSpPr>
            <a:spLocks noGrp="1" noRot="1" noMove="1" noResize="1" noEditPoints="1" noAdjustHandles="1" noChangeArrowheads="1" noChangeShapeType="1"/>
          </p:cNvSpPr>
          <p:nvPr userDrawn="1"/>
        </p:nvSpPr>
        <p:spPr>
          <a:xfrm>
            <a:off x="9639744" y="4055358"/>
            <a:ext cx="2159680" cy="215967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Connecteur droit 23">
            <a:extLst>
              <a:ext uri="{FF2B5EF4-FFF2-40B4-BE49-F238E27FC236}">
                <a16:creationId xmlns:a16="http://schemas.microsoft.com/office/drawing/2014/main" id="{80F59488-A7F3-7A04-683E-E6421986F4A6}"/>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aphique 9">
            <a:extLst>
              <a:ext uri="{FF2B5EF4-FFF2-40B4-BE49-F238E27FC236}">
                <a16:creationId xmlns:a16="http://schemas.microsoft.com/office/drawing/2014/main" id="{A4339F9F-10D1-61C7-0573-4C750C7EBEB9}"/>
              </a:ext>
            </a:extLst>
          </p:cNvPr>
          <p:cNvGrpSpPr/>
          <p:nvPr userDrawn="1"/>
        </p:nvGrpSpPr>
        <p:grpSpPr>
          <a:xfrm>
            <a:off x="10854273" y="6451996"/>
            <a:ext cx="766931" cy="219810"/>
            <a:chOff x="3505759" y="528463"/>
            <a:chExt cx="5396928" cy="1546814"/>
          </a:xfrm>
        </p:grpSpPr>
        <p:sp>
          <p:nvSpPr>
            <p:cNvPr id="26" name="Forme libre 25">
              <a:extLst>
                <a:ext uri="{FF2B5EF4-FFF2-40B4-BE49-F238E27FC236}">
                  <a16:creationId xmlns:a16="http://schemas.microsoft.com/office/drawing/2014/main" id="{CBF1F7D6-D9CF-B367-522B-8121BBBBA323}"/>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1"/>
            </a:solidFill>
            <a:ln w="0" cap="flat">
              <a:noFill/>
              <a:prstDash val="solid"/>
              <a:miter/>
            </a:ln>
          </p:spPr>
          <p:txBody>
            <a:bodyPr rtlCol="0" anchor="ctr"/>
            <a:lstStyle/>
            <a:p>
              <a:endParaRPr lang="en-GB"/>
            </a:p>
          </p:txBody>
        </p:sp>
        <p:sp>
          <p:nvSpPr>
            <p:cNvPr id="27" name="Forme libre 26">
              <a:extLst>
                <a:ext uri="{FF2B5EF4-FFF2-40B4-BE49-F238E27FC236}">
                  <a16:creationId xmlns:a16="http://schemas.microsoft.com/office/drawing/2014/main" id="{8353537F-D94A-2DD7-47F4-9C2D4195C230}"/>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28" name="Forme libre 27">
              <a:extLst>
                <a:ext uri="{FF2B5EF4-FFF2-40B4-BE49-F238E27FC236}">
                  <a16:creationId xmlns:a16="http://schemas.microsoft.com/office/drawing/2014/main" id="{295CD586-7D15-4697-8C9B-E0D3F7B67A2B}"/>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29" name="Forme libre 28">
              <a:extLst>
                <a:ext uri="{FF2B5EF4-FFF2-40B4-BE49-F238E27FC236}">
                  <a16:creationId xmlns:a16="http://schemas.microsoft.com/office/drawing/2014/main" id="{0100B172-8C44-E737-C4ED-DA01CD84F7EE}"/>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30" name="Forme libre 29">
              <a:extLst>
                <a:ext uri="{FF2B5EF4-FFF2-40B4-BE49-F238E27FC236}">
                  <a16:creationId xmlns:a16="http://schemas.microsoft.com/office/drawing/2014/main" id="{F6961F42-1FA7-92AF-7FC7-64FC9234871D}"/>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31" name="Forme libre 30">
              <a:extLst>
                <a:ext uri="{FF2B5EF4-FFF2-40B4-BE49-F238E27FC236}">
                  <a16:creationId xmlns:a16="http://schemas.microsoft.com/office/drawing/2014/main" id="{6B78C2FD-C905-2BAE-7AB4-051C6BD0B78C}"/>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32" name="Forme libre 31">
              <a:extLst>
                <a:ext uri="{FF2B5EF4-FFF2-40B4-BE49-F238E27FC236}">
                  <a16:creationId xmlns:a16="http://schemas.microsoft.com/office/drawing/2014/main" id="{0837C80E-D53F-C665-A014-296E1354606A}"/>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33" name="Forme libre 32">
              <a:extLst>
                <a:ext uri="{FF2B5EF4-FFF2-40B4-BE49-F238E27FC236}">
                  <a16:creationId xmlns:a16="http://schemas.microsoft.com/office/drawing/2014/main" id="{FA67A263-C648-27AB-9E46-6F8A2C39354F}"/>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34" name="Forme libre 33">
              <a:extLst>
                <a:ext uri="{FF2B5EF4-FFF2-40B4-BE49-F238E27FC236}">
                  <a16:creationId xmlns:a16="http://schemas.microsoft.com/office/drawing/2014/main" id="{8A104100-1E4D-A8EF-D5D7-9A3917CF9385}"/>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35" name="Forme libre 34">
              <a:extLst>
                <a:ext uri="{FF2B5EF4-FFF2-40B4-BE49-F238E27FC236}">
                  <a16:creationId xmlns:a16="http://schemas.microsoft.com/office/drawing/2014/main" id="{667F850F-F640-4F39-B8C3-ACCE756B0AE8}"/>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36" name="Forme libre 35">
              <a:extLst>
                <a:ext uri="{FF2B5EF4-FFF2-40B4-BE49-F238E27FC236}">
                  <a16:creationId xmlns:a16="http://schemas.microsoft.com/office/drawing/2014/main" id="{4588A599-D3DB-BCE0-87DD-0E1C7E89D248}"/>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sp>
        <p:nvSpPr>
          <p:cNvPr id="10" name="Titre 9">
            <a:extLst>
              <a:ext uri="{FF2B5EF4-FFF2-40B4-BE49-F238E27FC236}">
                <a16:creationId xmlns:a16="http://schemas.microsoft.com/office/drawing/2014/main" id="{DBD8505E-B813-716E-5847-B52B7443F12F}"/>
              </a:ext>
            </a:extLst>
          </p:cNvPr>
          <p:cNvSpPr>
            <a:spLocks noGrp="1"/>
          </p:cNvSpPr>
          <p:nvPr>
            <p:ph type="title"/>
          </p:nvPr>
        </p:nvSpPr>
        <p:spPr/>
        <p:txBody>
          <a:bodyPr/>
          <a:lstStyle/>
          <a:p>
            <a:r>
              <a:rPr lang="fr-FR"/>
              <a:t>Modifiez le style du titre</a:t>
            </a:r>
            <a:endParaRPr lang="en-GB"/>
          </a:p>
        </p:txBody>
      </p:sp>
      <p:sp>
        <p:nvSpPr>
          <p:cNvPr id="2" name="Espace réservé du numéro de diapositive 5">
            <a:extLst>
              <a:ext uri="{FF2B5EF4-FFF2-40B4-BE49-F238E27FC236}">
                <a16:creationId xmlns:a16="http://schemas.microsoft.com/office/drawing/2014/main" id="{5633FF44-3A9A-43AE-E5E9-F46CE097D628}"/>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
        <p:nvSpPr>
          <p:cNvPr id="18" name="Espace réservé du texte 9">
            <a:extLst>
              <a:ext uri="{FF2B5EF4-FFF2-40B4-BE49-F238E27FC236}">
                <a16:creationId xmlns:a16="http://schemas.microsoft.com/office/drawing/2014/main" id="{DB06DE28-7308-78E6-6CF2-FEE1B03D0731}"/>
              </a:ext>
            </a:extLst>
          </p:cNvPr>
          <p:cNvSpPr>
            <a:spLocks noGrp="1"/>
          </p:cNvSpPr>
          <p:nvPr>
            <p:ph type="body" sz="quarter" idx="17" hasCustomPrompt="1"/>
          </p:nvPr>
        </p:nvSpPr>
        <p:spPr>
          <a:xfrm>
            <a:off x="9753772" y="4387440"/>
            <a:ext cx="1909498" cy="1163538"/>
          </a:xfrm>
        </p:spPr>
        <p:txBody>
          <a:bodyPr anchor="ctr">
            <a:noAutofit/>
          </a:bodyPr>
          <a:lstStyle>
            <a:lvl1pPr algn="ctr">
              <a:defRPr sz="9600">
                <a:solidFill>
                  <a:schemeClr val="tx1"/>
                </a:solidFill>
              </a:defRPr>
            </a:lvl1pPr>
          </a:lstStyle>
          <a:p>
            <a:pPr lvl="0"/>
            <a:r>
              <a:rPr lang="fr-FR"/>
              <a:t>00</a:t>
            </a:r>
          </a:p>
        </p:txBody>
      </p:sp>
      <p:sp>
        <p:nvSpPr>
          <p:cNvPr id="19" name="Espace réservé du texte 9">
            <a:extLst>
              <a:ext uri="{FF2B5EF4-FFF2-40B4-BE49-F238E27FC236}">
                <a16:creationId xmlns:a16="http://schemas.microsoft.com/office/drawing/2014/main" id="{F8AADEFF-50A3-D771-6A6C-DF6054244722}"/>
              </a:ext>
            </a:extLst>
          </p:cNvPr>
          <p:cNvSpPr>
            <a:spLocks noGrp="1"/>
          </p:cNvSpPr>
          <p:nvPr>
            <p:ph type="body" sz="quarter" idx="18" hasCustomPrompt="1"/>
          </p:nvPr>
        </p:nvSpPr>
        <p:spPr>
          <a:xfrm>
            <a:off x="9767259" y="5494371"/>
            <a:ext cx="1909498" cy="365125"/>
          </a:xfrm>
        </p:spPr>
        <p:txBody>
          <a:bodyPr anchor="ctr">
            <a:noAutofit/>
          </a:bodyPr>
          <a:lstStyle>
            <a:lvl1pPr algn="ctr">
              <a:defRPr sz="2000">
                <a:solidFill>
                  <a:schemeClr val="tx1"/>
                </a:solidFill>
              </a:defRPr>
            </a:lvl1pPr>
          </a:lstStyle>
          <a:p>
            <a:pPr lvl="0"/>
            <a:r>
              <a:rPr lang="fr-FR"/>
              <a:t>LOREM IPSUM</a:t>
            </a:r>
          </a:p>
        </p:txBody>
      </p:sp>
      <p:sp>
        <p:nvSpPr>
          <p:cNvPr id="20" name="Espace réservé du texte 9">
            <a:extLst>
              <a:ext uri="{FF2B5EF4-FFF2-40B4-BE49-F238E27FC236}">
                <a16:creationId xmlns:a16="http://schemas.microsoft.com/office/drawing/2014/main" id="{52903B85-A1A6-4573-C43C-76FECB3384AC}"/>
              </a:ext>
            </a:extLst>
          </p:cNvPr>
          <p:cNvSpPr>
            <a:spLocks noGrp="1"/>
          </p:cNvSpPr>
          <p:nvPr>
            <p:ph type="body" sz="quarter" idx="19" hasCustomPrompt="1"/>
          </p:nvPr>
        </p:nvSpPr>
        <p:spPr>
          <a:xfrm>
            <a:off x="9828840" y="784997"/>
            <a:ext cx="1909498" cy="1163538"/>
          </a:xfrm>
        </p:spPr>
        <p:txBody>
          <a:bodyPr anchor="ctr">
            <a:noAutofit/>
          </a:bodyPr>
          <a:lstStyle>
            <a:lvl1pPr algn="ctr">
              <a:defRPr sz="9600">
                <a:solidFill>
                  <a:schemeClr val="tx1"/>
                </a:solidFill>
              </a:defRPr>
            </a:lvl1pPr>
          </a:lstStyle>
          <a:p>
            <a:pPr lvl="0"/>
            <a:r>
              <a:rPr lang="fr-FR"/>
              <a:t>00</a:t>
            </a:r>
          </a:p>
        </p:txBody>
      </p:sp>
      <p:sp>
        <p:nvSpPr>
          <p:cNvPr id="21" name="Espace réservé du texte 9">
            <a:extLst>
              <a:ext uri="{FF2B5EF4-FFF2-40B4-BE49-F238E27FC236}">
                <a16:creationId xmlns:a16="http://schemas.microsoft.com/office/drawing/2014/main" id="{4CF8C8A2-1AC2-B2E7-C9A1-7DE87A7C82FA}"/>
              </a:ext>
            </a:extLst>
          </p:cNvPr>
          <p:cNvSpPr>
            <a:spLocks noGrp="1"/>
          </p:cNvSpPr>
          <p:nvPr>
            <p:ph type="body" sz="quarter" idx="20" hasCustomPrompt="1"/>
          </p:nvPr>
        </p:nvSpPr>
        <p:spPr>
          <a:xfrm>
            <a:off x="9842327" y="1891928"/>
            <a:ext cx="1909498" cy="365125"/>
          </a:xfrm>
        </p:spPr>
        <p:txBody>
          <a:bodyPr anchor="ctr">
            <a:noAutofit/>
          </a:bodyPr>
          <a:lstStyle>
            <a:lvl1pPr algn="ctr">
              <a:defRPr sz="2000">
                <a:solidFill>
                  <a:schemeClr val="tx1"/>
                </a:solidFill>
              </a:defRPr>
            </a:lvl1pPr>
          </a:lstStyle>
          <a:p>
            <a:pPr lvl="0"/>
            <a:r>
              <a:rPr lang="fr-FR"/>
              <a:t>LOREM IPSUM</a:t>
            </a:r>
          </a:p>
        </p:txBody>
      </p:sp>
      <p:sp>
        <p:nvSpPr>
          <p:cNvPr id="22" name="Espace réservé du texte 9">
            <a:extLst>
              <a:ext uri="{FF2B5EF4-FFF2-40B4-BE49-F238E27FC236}">
                <a16:creationId xmlns:a16="http://schemas.microsoft.com/office/drawing/2014/main" id="{EF67703A-6B9F-7C34-33B5-99FBA135FDBA}"/>
              </a:ext>
            </a:extLst>
          </p:cNvPr>
          <p:cNvSpPr>
            <a:spLocks noGrp="1"/>
          </p:cNvSpPr>
          <p:nvPr>
            <p:ph type="body" sz="quarter" idx="21" hasCustomPrompt="1"/>
          </p:nvPr>
        </p:nvSpPr>
        <p:spPr>
          <a:xfrm>
            <a:off x="6549498" y="784997"/>
            <a:ext cx="1909498" cy="1163538"/>
          </a:xfrm>
        </p:spPr>
        <p:txBody>
          <a:bodyPr anchor="ctr">
            <a:noAutofit/>
          </a:bodyPr>
          <a:lstStyle>
            <a:lvl1pPr algn="ctr">
              <a:defRPr sz="9600">
                <a:solidFill>
                  <a:schemeClr val="tx1"/>
                </a:solidFill>
              </a:defRPr>
            </a:lvl1pPr>
          </a:lstStyle>
          <a:p>
            <a:pPr lvl="0"/>
            <a:r>
              <a:rPr lang="fr-FR"/>
              <a:t>00</a:t>
            </a:r>
          </a:p>
        </p:txBody>
      </p:sp>
      <p:sp>
        <p:nvSpPr>
          <p:cNvPr id="23" name="Espace réservé du texte 9">
            <a:extLst>
              <a:ext uri="{FF2B5EF4-FFF2-40B4-BE49-F238E27FC236}">
                <a16:creationId xmlns:a16="http://schemas.microsoft.com/office/drawing/2014/main" id="{76A56DAD-071E-AE74-F511-511B5FCFCBFE}"/>
              </a:ext>
            </a:extLst>
          </p:cNvPr>
          <p:cNvSpPr>
            <a:spLocks noGrp="1"/>
          </p:cNvSpPr>
          <p:nvPr>
            <p:ph type="body" sz="quarter" idx="22" hasCustomPrompt="1"/>
          </p:nvPr>
        </p:nvSpPr>
        <p:spPr>
          <a:xfrm>
            <a:off x="6562985" y="1891928"/>
            <a:ext cx="1909498" cy="365125"/>
          </a:xfrm>
        </p:spPr>
        <p:txBody>
          <a:bodyPr anchor="ctr">
            <a:noAutofit/>
          </a:bodyPr>
          <a:lstStyle>
            <a:lvl1pPr algn="ctr">
              <a:defRPr sz="2000">
                <a:solidFill>
                  <a:schemeClr val="tx1"/>
                </a:solidFill>
              </a:defRPr>
            </a:lvl1pPr>
          </a:lstStyle>
          <a:p>
            <a:pPr lvl="0"/>
            <a:r>
              <a:rPr lang="fr-FR"/>
              <a:t>LOREM IPSUM</a:t>
            </a:r>
          </a:p>
        </p:txBody>
      </p:sp>
      <p:sp>
        <p:nvSpPr>
          <p:cNvPr id="37" name="Espace réservé du texte 9">
            <a:extLst>
              <a:ext uri="{FF2B5EF4-FFF2-40B4-BE49-F238E27FC236}">
                <a16:creationId xmlns:a16="http://schemas.microsoft.com/office/drawing/2014/main" id="{F658F81A-063F-B947-4FF7-044F5307D3D1}"/>
              </a:ext>
            </a:extLst>
          </p:cNvPr>
          <p:cNvSpPr>
            <a:spLocks noGrp="1"/>
          </p:cNvSpPr>
          <p:nvPr>
            <p:ph type="body" sz="quarter" idx="23" hasCustomPrompt="1"/>
          </p:nvPr>
        </p:nvSpPr>
        <p:spPr>
          <a:xfrm>
            <a:off x="6515181" y="4197969"/>
            <a:ext cx="1909498" cy="1163538"/>
          </a:xfrm>
        </p:spPr>
        <p:txBody>
          <a:bodyPr anchor="ctr">
            <a:noAutofit/>
          </a:bodyPr>
          <a:lstStyle>
            <a:lvl1pPr algn="ctr">
              <a:defRPr sz="9600">
                <a:solidFill>
                  <a:schemeClr val="bg1"/>
                </a:solidFill>
              </a:defRPr>
            </a:lvl1pPr>
          </a:lstStyle>
          <a:p>
            <a:pPr lvl="0"/>
            <a:r>
              <a:rPr lang="fr-FR"/>
              <a:t>00</a:t>
            </a:r>
          </a:p>
        </p:txBody>
      </p:sp>
      <p:sp>
        <p:nvSpPr>
          <p:cNvPr id="38" name="Espace réservé du texte 9">
            <a:extLst>
              <a:ext uri="{FF2B5EF4-FFF2-40B4-BE49-F238E27FC236}">
                <a16:creationId xmlns:a16="http://schemas.microsoft.com/office/drawing/2014/main" id="{5997ABB9-FC9E-917B-D7A4-6C9F40D67838}"/>
              </a:ext>
            </a:extLst>
          </p:cNvPr>
          <p:cNvSpPr>
            <a:spLocks noGrp="1"/>
          </p:cNvSpPr>
          <p:nvPr>
            <p:ph type="body" sz="quarter" idx="24" hasCustomPrompt="1"/>
          </p:nvPr>
        </p:nvSpPr>
        <p:spPr>
          <a:xfrm>
            <a:off x="6528668" y="5304900"/>
            <a:ext cx="1909498" cy="365125"/>
          </a:xfrm>
        </p:spPr>
        <p:txBody>
          <a:bodyPr anchor="ctr">
            <a:noAutofit/>
          </a:bodyPr>
          <a:lstStyle>
            <a:lvl1pPr algn="ctr">
              <a:defRPr sz="2000">
                <a:solidFill>
                  <a:schemeClr val="bg1"/>
                </a:solidFill>
              </a:defRPr>
            </a:lvl1pPr>
          </a:lstStyle>
          <a:p>
            <a:pPr lvl="0"/>
            <a:r>
              <a:rPr lang="fr-FR"/>
              <a:t>LOREM IPSUM</a:t>
            </a:r>
          </a:p>
        </p:txBody>
      </p:sp>
    </p:spTree>
    <p:extLst>
      <p:ext uri="{BB962C8B-B14F-4D97-AF65-F5344CB8AC3E}">
        <p14:creationId xmlns:p14="http://schemas.microsoft.com/office/powerpoint/2010/main" val="14006640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5CD215-1C45-48A0-8534-39FFE8A7C95A}" type="datetime1">
              <a:rPr lang="en-US" smtClean="0"/>
              <a:t>1/30/2025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EF9944-A4F6-4C59-AEBD-678D6480B8EA}" type="slidenum">
              <a:rPr lang="en-US" dirty="0"/>
              <a:t>‹N°›</a:t>
            </a:fld>
            <a:endParaRPr lang="en-US"/>
          </a:p>
        </p:txBody>
      </p:sp>
    </p:spTree>
    <p:extLst>
      <p:ext uri="{BB962C8B-B14F-4D97-AF65-F5344CB8AC3E}">
        <p14:creationId xmlns:p14="http://schemas.microsoft.com/office/powerpoint/2010/main" val="22352340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e et chiffre clé 2">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D83C650-7E5E-6073-E529-6C3D6F9ED0E8}"/>
              </a:ext>
            </a:extLst>
          </p:cNvPr>
          <p:cNvSpPr>
            <a:spLocks noGrp="1"/>
          </p:cNvSpPr>
          <p:nvPr>
            <p:ph type="dt" sz="half" idx="10"/>
          </p:nvPr>
        </p:nvSpPr>
        <p:spPr>
          <a:xfrm>
            <a:off x="410308" y="6356350"/>
            <a:ext cx="2743200" cy="365125"/>
          </a:xfrm>
          <a:prstGeom prst="rect">
            <a:avLst/>
          </a:prstGeom>
        </p:spPr>
        <p:txBody>
          <a:bodyPr/>
          <a:lstStyle/>
          <a:p>
            <a:fld id="{EA153C34-6891-D744-AEBF-4B1687B7573D}" type="datetime1">
              <a:rPr lang="fr-FR" smtClean="0"/>
              <a:t>30/01/2025</a:t>
            </a:fld>
            <a:endParaRPr lang="en-US"/>
          </a:p>
        </p:txBody>
      </p:sp>
      <p:sp>
        <p:nvSpPr>
          <p:cNvPr id="4" name="Espace réservé du pied de page 3">
            <a:extLst>
              <a:ext uri="{FF2B5EF4-FFF2-40B4-BE49-F238E27FC236}">
                <a16:creationId xmlns:a16="http://schemas.microsoft.com/office/drawing/2014/main" id="{21B4B623-07C6-D02F-E2DF-450B2EA176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Espace réservé du contenu 2">
            <a:extLst>
              <a:ext uri="{FF2B5EF4-FFF2-40B4-BE49-F238E27FC236}">
                <a16:creationId xmlns:a16="http://schemas.microsoft.com/office/drawing/2014/main" id="{218CCFCA-ABB7-16F7-D8FD-46666EFFAF2A}"/>
              </a:ext>
            </a:extLst>
          </p:cNvPr>
          <p:cNvSpPr>
            <a:spLocks noGrp="1"/>
          </p:cNvSpPr>
          <p:nvPr>
            <p:ph idx="1"/>
          </p:nvPr>
        </p:nvSpPr>
        <p:spPr>
          <a:xfrm>
            <a:off x="410308" y="1634067"/>
            <a:ext cx="5414759" cy="454289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5" name="Rectangle 14">
            <a:extLst>
              <a:ext uri="{FF2B5EF4-FFF2-40B4-BE49-F238E27FC236}">
                <a16:creationId xmlns:a16="http://schemas.microsoft.com/office/drawing/2014/main" id="{7B775F84-A970-5CAC-3947-3BBF20A917CC}"/>
              </a:ext>
            </a:extLst>
          </p:cNvPr>
          <p:cNvSpPr>
            <a:spLocks noGrp="1" noRot="1" noMove="1" noResize="1" noEditPoints="1" noAdjustHandles="1" noChangeArrowheads="1" noChangeShapeType="1"/>
          </p:cNvSpPr>
          <p:nvPr userDrawn="1"/>
        </p:nvSpPr>
        <p:spPr>
          <a:xfrm>
            <a:off x="7238999" y="0"/>
            <a:ext cx="4953001"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rme libre 16">
            <a:extLst>
              <a:ext uri="{FF2B5EF4-FFF2-40B4-BE49-F238E27FC236}">
                <a16:creationId xmlns:a16="http://schemas.microsoft.com/office/drawing/2014/main" id="{AC2F8DAB-880A-937D-C812-9665F25C18B8}"/>
              </a:ext>
            </a:extLst>
          </p:cNvPr>
          <p:cNvSpPr>
            <a:spLocks noGrp="1" noRot="1" noMove="1" noResize="1" noEditPoints="1" noAdjustHandles="1" noChangeArrowheads="1" noChangeShapeType="1"/>
          </p:cNvSpPr>
          <p:nvPr userDrawn="1"/>
        </p:nvSpPr>
        <p:spPr>
          <a:xfrm>
            <a:off x="7119728" y="3087467"/>
            <a:ext cx="2619515" cy="3132668"/>
          </a:xfrm>
          <a:custGeom>
            <a:avLst/>
            <a:gdLst>
              <a:gd name="connsiteX0" fmla="*/ 0 w 10253134"/>
              <a:gd name="connsiteY0" fmla="*/ 76200 h 5173133"/>
              <a:gd name="connsiteX1" fmla="*/ 6155267 w 10253134"/>
              <a:gd name="connsiteY1" fmla="*/ 5173133 h 5173133"/>
              <a:gd name="connsiteX2" fmla="*/ 10253134 w 10253134"/>
              <a:gd name="connsiteY2" fmla="*/ 0 h 5173133"/>
              <a:gd name="connsiteX0" fmla="*/ 0 w 4097867"/>
              <a:gd name="connsiteY0" fmla="*/ 5173133 h 5173133"/>
              <a:gd name="connsiteX1" fmla="*/ 4097867 w 4097867"/>
              <a:gd name="connsiteY1" fmla="*/ 0 h 5173133"/>
              <a:gd name="connsiteX0" fmla="*/ 0 w 3534234"/>
              <a:gd name="connsiteY0" fmla="*/ 6156913 h 6156913"/>
              <a:gd name="connsiteX1" fmla="*/ 3534234 w 3534234"/>
              <a:gd name="connsiteY1" fmla="*/ 0 h 6156913"/>
              <a:gd name="connsiteX0" fmla="*/ 0 w 3716586"/>
              <a:gd name="connsiteY0" fmla="*/ 5935839 h 5935839"/>
              <a:gd name="connsiteX1" fmla="*/ 3716586 w 3716586"/>
              <a:gd name="connsiteY1" fmla="*/ 0 h 5935839"/>
              <a:gd name="connsiteX0" fmla="*/ 0 w 3484503"/>
              <a:gd name="connsiteY0" fmla="*/ 5560014 h 5560014"/>
              <a:gd name="connsiteX1" fmla="*/ 3484503 w 3484503"/>
              <a:gd name="connsiteY1" fmla="*/ 0 h 5560014"/>
              <a:gd name="connsiteX0" fmla="*/ 0 w 3070068"/>
              <a:gd name="connsiteY0" fmla="*/ 4907846 h 4907846"/>
              <a:gd name="connsiteX1" fmla="*/ 3070068 w 3070068"/>
              <a:gd name="connsiteY1" fmla="*/ 0 h 4907846"/>
              <a:gd name="connsiteX0" fmla="*/ 0 w 2721942"/>
              <a:gd name="connsiteY0" fmla="*/ 4344107 h 4344107"/>
              <a:gd name="connsiteX1" fmla="*/ 2721942 w 2721942"/>
              <a:gd name="connsiteY1" fmla="*/ 0 h 4344107"/>
              <a:gd name="connsiteX0" fmla="*/ 0 w 2564457"/>
              <a:gd name="connsiteY0" fmla="*/ 4089871 h 4089871"/>
              <a:gd name="connsiteX1" fmla="*/ 2564457 w 2564457"/>
              <a:gd name="connsiteY1" fmla="*/ 0 h 4089871"/>
            </a:gdLst>
            <a:ahLst/>
            <a:cxnLst>
              <a:cxn ang="0">
                <a:pos x="connsiteX0" y="connsiteY0"/>
              </a:cxn>
              <a:cxn ang="0">
                <a:pos x="connsiteX1" y="connsiteY1"/>
              </a:cxn>
            </a:cxnLst>
            <a:rect l="l" t="t" r="r" b="b"/>
            <a:pathLst>
              <a:path w="2564457" h="4089871">
                <a:moveTo>
                  <a:pt x="0" y="4089871"/>
                </a:moveTo>
                <a:lnTo>
                  <a:pt x="2564457" y="0"/>
                </a:lnTo>
              </a:path>
            </a:pathLst>
          </a:custGeom>
          <a:noFill/>
          <a:ln w="2794000" cap="rnd">
            <a:gradFill flip="none" rotWithShape="1">
              <a:gsLst>
                <a:gs pos="42000">
                  <a:srgbClr val="FFFFFF">
                    <a:alpha val="70000"/>
                  </a:srgbClr>
                </a:gs>
                <a:gs pos="15000">
                  <a:schemeClr val="bg1">
                    <a:alpha val="0"/>
                  </a:schemeClr>
                </a:gs>
                <a:gs pos="100000">
                  <a:schemeClr val="bg1"/>
                </a:gs>
              </a:gsLst>
              <a:lin ang="18000000" scaled="0"/>
              <a:tileRect/>
            </a:gra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Ellipse 17">
            <a:extLst>
              <a:ext uri="{FF2B5EF4-FFF2-40B4-BE49-F238E27FC236}">
                <a16:creationId xmlns:a16="http://schemas.microsoft.com/office/drawing/2014/main" id="{487EA6A0-749F-8132-748D-C391DA7BD380}"/>
              </a:ext>
            </a:extLst>
          </p:cNvPr>
          <p:cNvSpPr>
            <a:spLocks noGrp="1" noRot="1" noMove="1" noResize="1" noEditPoints="1" noAdjustHandles="1" noChangeArrowheads="1" noChangeShapeType="1"/>
          </p:cNvSpPr>
          <p:nvPr userDrawn="1"/>
        </p:nvSpPr>
        <p:spPr>
          <a:xfrm>
            <a:off x="8351752" y="1674914"/>
            <a:ext cx="2801957" cy="280195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Connecteur droit 23">
            <a:extLst>
              <a:ext uri="{FF2B5EF4-FFF2-40B4-BE49-F238E27FC236}">
                <a16:creationId xmlns:a16="http://schemas.microsoft.com/office/drawing/2014/main" id="{A624B872-1C84-21F6-B09F-69BB6D079B7D}"/>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5" name="Graphique 9">
            <a:extLst>
              <a:ext uri="{FF2B5EF4-FFF2-40B4-BE49-F238E27FC236}">
                <a16:creationId xmlns:a16="http://schemas.microsoft.com/office/drawing/2014/main" id="{D34342B4-7621-6167-9E94-C76F28ACBF06}"/>
              </a:ext>
            </a:extLst>
          </p:cNvPr>
          <p:cNvGrpSpPr/>
          <p:nvPr userDrawn="1"/>
        </p:nvGrpSpPr>
        <p:grpSpPr>
          <a:xfrm>
            <a:off x="10854273" y="6451996"/>
            <a:ext cx="766931" cy="219810"/>
            <a:chOff x="3505759" y="528463"/>
            <a:chExt cx="5396928" cy="1546814"/>
          </a:xfrm>
        </p:grpSpPr>
        <p:sp>
          <p:nvSpPr>
            <p:cNvPr id="26" name="Forme libre 25">
              <a:extLst>
                <a:ext uri="{FF2B5EF4-FFF2-40B4-BE49-F238E27FC236}">
                  <a16:creationId xmlns:a16="http://schemas.microsoft.com/office/drawing/2014/main" id="{521A72DA-22F2-8C53-4990-1EA0E2F4A612}"/>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1"/>
            </a:solidFill>
            <a:ln w="0" cap="flat">
              <a:noFill/>
              <a:prstDash val="solid"/>
              <a:miter/>
            </a:ln>
          </p:spPr>
          <p:txBody>
            <a:bodyPr rtlCol="0" anchor="ctr"/>
            <a:lstStyle/>
            <a:p>
              <a:endParaRPr lang="en-GB"/>
            </a:p>
          </p:txBody>
        </p:sp>
        <p:sp>
          <p:nvSpPr>
            <p:cNvPr id="27" name="Forme libre 26">
              <a:extLst>
                <a:ext uri="{FF2B5EF4-FFF2-40B4-BE49-F238E27FC236}">
                  <a16:creationId xmlns:a16="http://schemas.microsoft.com/office/drawing/2014/main" id="{7322891E-E351-8364-F2FD-8F4FB8E1F1FB}"/>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28" name="Forme libre 27">
              <a:extLst>
                <a:ext uri="{FF2B5EF4-FFF2-40B4-BE49-F238E27FC236}">
                  <a16:creationId xmlns:a16="http://schemas.microsoft.com/office/drawing/2014/main" id="{B67903FE-92F1-B55C-EEAD-50DB31AE6664}"/>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29" name="Forme libre 28">
              <a:extLst>
                <a:ext uri="{FF2B5EF4-FFF2-40B4-BE49-F238E27FC236}">
                  <a16:creationId xmlns:a16="http://schemas.microsoft.com/office/drawing/2014/main" id="{361C9E40-636E-F164-8CC8-7A0F0C0ABA5F}"/>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30" name="Forme libre 29">
              <a:extLst>
                <a:ext uri="{FF2B5EF4-FFF2-40B4-BE49-F238E27FC236}">
                  <a16:creationId xmlns:a16="http://schemas.microsoft.com/office/drawing/2014/main" id="{FC785DDF-924E-E7EF-07E7-FB9621D1044B}"/>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31" name="Forme libre 30">
              <a:extLst>
                <a:ext uri="{FF2B5EF4-FFF2-40B4-BE49-F238E27FC236}">
                  <a16:creationId xmlns:a16="http://schemas.microsoft.com/office/drawing/2014/main" id="{0ACF09F6-776A-483F-2160-569DE3E96D71}"/>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32" name="Forme libre 31">
              <a:extLst>
                <a:ext uri="{FF2B5EF4-FFF2-40B4-BE49-F238E27FC236}">
                  <a16:creationId xmlns:a16="http://schemas.microsoft.com/office/drawing/2014/main" id="{D72C421F-30ED-FD4E-0161-C11CEDDCDD97}"/>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33" name="Forme libre 32">
              <a:extLst>
                <a:ext uri="{FF2B5EF4-FFF2-40B4-BE49-F238E27FC236}">
                  <a16:creationId xmlns:a16="http://schemas.microsoft.com/office/drawing/2014/main" id="{97844614-76A0-E246-48B8-6AD0EC8F77CE}"/>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34" name="Forme libre 33">
              <a:extLst>
                <a:ext uri="{FF2B5EF4-FFF2-40B4-BE49-F238E27FC236}">
                  <a16:creationId xmlns:a16="http://schemas.microsoft.com/office/drawing/2014/main" id="{6F81E79A-2097-AD85-2493-53A012514632}"/>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35" name="Forme libre 34">
              <a:extLst>
                <a:ext uri="{FF2B5EF4-FFF2-40B4-BE49-F238E27FC236}">
                  <a16:creationId xmlns:a16="http://schemas.microsoft.com/office/drawing/2014/main" id="{1DC9FF06-5D87-0A6F-BB3E-9AF88014610E}"/>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36" name="Forme libre 35">
              <a:extLst>
                <a:ext uri="{FF2B5EF4-FFF2-40B4-BE49-F238E27FC236}">
                  <a16:creationId xmlns:a16="http://schemas.microsoft.com/office/drawing/2014/main" id="{3FF0F57E-9327-9AD5-8EE0-A95514ACCA14}"/>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sp>
        <p:nvSpPr>
          <p:cNvPr id="7" name="Titre 6">
            <a:extLst>
              <a:ext uri="{FF2B5EF4-FFF2-40B4-BE49-F238E27FC236}">
                <a16:creationId xmlns:a16="http://schemas.microsoft.com/office/drawing/2014/main" id="{D1D596B6-F0C8-0D5C-0E82-F3B43BF2A03F}"/>
              </a:ext>
            </a:extLst>
          </p:cNvPr>
          <p:cNvSpPr>
            <a:spLocks noGrp="1"/>
          </p:cNvSpPr>
          <p:nvPr>
            <p:ph type="title"/>
          </p:nvPr>
        </p:nvSpPr>
        <p:spPr/>
        <p:txBody>
          <a:bodyPr/>
          <a:lstStyle/>
          <a:p>
            <a:r>
              <a:rPr lang="fr-FR"/>
              <a:t>Modifiez le style du titre</a:t>
            </a:r>
            <a:endParaRPr lang="en-GB"/>
          </a:p>
        </p:txBody>
      </p:sp>
      <p:sp>
        <p:nvSpPr>
          <p:cNvPr id="2" name="Espace réservé du numéro de diapositive 5">
            <a:extLst>
              <a:ext uri="{FF2B5EF4-FFF2-40B4-BE49-F238E27FC236}">
                <a16:creationId xmlns:a16="http://schemas.microsoft.com/office/drawing/2014/main" id="{E2600FC6-E5B5-C80B-21CA-E078E0982039}"/>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
        <p:nvSpPr>
          <p:cNvPr id="10" name="Espace réservé du texte 9">
            <a:extLst>
              <a:ext uri="{FF2B5EF4-FFF2-40B4-BE49-F238E27FC236}">
                <a16:creationId xmlns:a16="http://schemas.microsoft.com/office/drawing/2014/main" id="{2B1B2C6B-B8AA-96D7-70F8-74A7A82B42A1}"/>
              </a:ext>
            </a:extLst>
          </p:cNvPr>
          <p:cNvSpPr>
            <a:spLocks noGrp="1"/>
          </p:cNvSpPr>
          <p:nvPr>
            <p:ph type="body" sz="quarter" idx="12" hasCustomPrompt="1"/>
          </p:nvPr>
        </p:nvSpPr>
        <p:spPr>
          <a:xfrm>
            <a:off x="8791237" y="2001838"/>
            <a:ext cx="1909498" cy="1550987"/>
          </a:xfrm>
        </p:spPr>
        <p:txBody>
          <a:bodyPr anchor="ctr"/>
          <a:lstStyle>
            <a:lvl1pPr algn="ctr">
              <a:defRPr sz="9600">
                <a:solidFill>
                  <a:schemeClr val="bg1"/>
                </a:solidFill>
              </a:defRPr>
            </a:lvl1pPr>
          </a:lstStyle>
          <a:p>
            <a:pPr lvl="0"/>
            <a:r>
              <a:rPr lang="fr-FR"/>
              <a:t>00</a:t>
            </a:r>
          </a:p>
        </p:txBody>
      </p:sp>
      <p:sp>
        <p:nvSpPr>
          <p:cNvPr id="11" name="Espace réservé du texte 9">
            <a:extLst>
              <a:ext uri="{FF2B5EF4-FFF2-40B4-BE49-F238E27FC236}">
                <a16:creationId xmlns:a16="http://schemas.microsoft.com/office/drawing/2014/main" id="{CC3C1E00-433E-1261-AB13-C772FDE43439}"/>
              </a:ext>
            </a:extLst>
          </p:cNvPr>
          <p:cNvSpPr>
            <a:spLocks noGrp="1"/>
          </p:cNvSpPr>
          <p:nvPr>
            <p:ph type="body" sz="quarter" idx="13" hasCustomPrompt="1"/>
          </p:nvPr>
        </p:nvSpPr>
        <p:spPr>
          <a:xfrm>
            <a:off x="8791237" y="3287121"/>
            <a:ext cx="1909498" cy="523220"/>
          </a:xfrm>
        </p:spPr>
        <p:txBody>
          <a:bodyPr anchor="ctr">
            <a:normAutofit/>
          </a:bodyPr>
          <a:lstStyle>
            <a:lvl1pPr algn="ctr">
              <a:defRPr sz="2800">
                <a:solidFill>
                  <a:schemeClr val="bg1"/>
                </a:solidFill>
              </a:defRPr>
            </a:lvl1pPr>
          </a:lstStyle>
          <a:p>
            <a:pPr lvl="0"/>
            <a:r>
              <a:rPr lang="fr-FR"/>
              <a:t>LOREM IPSUM</a:t>
            </a:r>
          </a:p>
        </p:txBody>
      </p:sp>
    </p:spTree>
    <p:extLst>
      <p:ext uri="{BB962C8B-B14F-4D97-AF65-F5344CB8AC3E}">
        <p14:creationId xmlns:p14="http://schemas.microsoft.com/office/powerpoint/2010/main" val="7003951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3" name="Espace réservé de la date 2">
            <a:extLst>
              <a:ext uri="{FF2B5EF4-FFF2-40B4-BE49-F238E27FC236}">
                <a16:creationId xmlns:a16="http://schemas.microsoft.com/office/drawing/2014/main" id="{8D83C650-7E5E-6073-E529-6C3D6F9ED0E8}"/>
              </a:ext>
            </a:extLst>
          </p:cNvPr>
          <p:cNvSpPr>
            <a:spLocks noGrp="1"/>
          </p:cNvSpPr>
          <p:nvPr>
            <p:ph type="dt" sz="half" idx="10"/>
          </p:nvPr>
        </p:nvSpPr>
        <p:spPr>
          <a:xfrm>
            <a:off x="410308" y="6356350"/>
            <a:ext cx="2743200" cy="365125"/>
          </a:xfrm>
          <a:prstGeom prst="rect">
            <a:avLst/>
          </a:prstGeom>
        </p:spPr>
        <p:txBody>
          <a:bodyPr/>
          <a:lstStyle/>
          <a:p>
            <a:fld id="{7B769C8C-5646-BC4B-9C38-FC467BDFB36B}" type="datetime1">
              <a:rPr lang="fr-FR" smtClean="0"/>
              <a:t>30/01/2025</a:t>
            </a:fld>
            <a:endParaRPr lang="en-US"/>
          </a:p>
        </p:txBody>
      </p:sp>
      <p:sp>
        <p:nvSpPr>
          <p:cNvPr id="4" name="Espace réservé du pied de page 3">
            <a:extLst>
              <a:ext uri="{FF2B5EF4-FFF2-40B4-BE49-F238E27FC236}">
                <a16:creationId xmlns:a16="http://schemas.microsoft.com/office/drawing/2014/main" id="{21B4B623-07C6-D02F-E2DF-450B2EA176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Titre 6">
            <a:extLst>
              <a:ext uri="{FF2B5EF4-FFF2-40B4-BE49-F238E27FC236}">
                <a16:creationId xmlns:a16="http://schemas.microsoft.com/office/drawing/2014/main" id="{DFC5EC1F-A965-BF07-5DBA-5E47C363C83C}"/>
              </a:ext>
            </a:extLst>
          </p:cNvPr>
          <p:cNvSpPr>
            <a:spLocks noGrp="1"/>
          </p:cNvSpPr>
          <p:nvPr>
            <p:ph type="title"/>
          </p:nvPr>
        </p:nvSpPr>
        <p:spPr/>
        <p:txBody>
          <a:bodyPr/>
          <a:lstStyle/>
          <a:p>
            <a:r>
              <a:rPr lang="fr-FR"/>
              <a:t>Modifiez le style du titre</a:t>
            </a:r>
            <a:endParaRPr lang="en-GB"/>
          </a:p>
        </p:txBody>
      </p:sp>
      <p:sp>
        <p:nvSpPr>
          <p:cNvPr id="2" name="Espace réservé du numéro de diapositive 5">
            <a:extLst>
              <a:ext uri="{FF2B5EF4-FFF2-40B4-BE49-F238E27FC236}">
                <a16:creationId xmlns:a16="http://schemas.microsoft.com/office/drawing/2014/main" id="{5FEB32F4-89CA-7AF3-661A-F33493614054}"/>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Tree>
    <p:extLst>
      <p:ext uri="{BB962C8B-B14F-4D97-AF65-F5344CB8AC3E}">
        <p14:creationId xmlns:p14="http://schemas.microsoft.com/office/powerpoint/2010/main" val="33830114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re seul fond jaune">
    <p:bg>
      <p:bgPr>
        <a:solidFill>
          <a:schemeClr val="bg2"/>
        </a:solid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5E74E-6F86-6E6B-E2D7-8729042C0B02}"/>
              </a:ext>
            </a:extLst>
          </p:cNvPr>
          <p:cNvSpPr>
            <a:spLocks noGrp="1"/>
          </p:cNvSpPr>
          <p:nvPr>
            <p:ph type="dt" sz="half" idx="10"/>
          </p:nvPr>
        </p:nvSpPr>
        <p:spPr>
          <a:xfrm>
            <a:off x="410308" y="6356350"/>
            <a:ext cx="2743200" cy="365125"/>
          </a:xfrm>
          <a:prstGeom prst="rect">
            <a:avLst/>
          </a:prstGeom>
        </p:spPr>
        <p:txBody>
          <a:bodyPr/>
          <a:lstStyle/>
          <a:p>
            <a:fld id="{B8C1F6ED-2A5A-0745-B6EC-F0D6AF494D3C}" type="datetime1">
              <a:rPr lang="fr-FR" smtClean="0"/>
              <a:t>30/01/2025</a:t>
            </a:fld>
            <a:endParaRPr lang="en-US"/>
          </a:p>
        </p:txBody>
      </p:sp>
      <p:sp>
        <p:nvSpPr>
          <p:cNvPr id="3" name="Espace réservé du pied de page 2">
            <a:extLst>
              <a:ext uri="{FF2B5EF4-FFF2-40B4-BE49-F238E27FC236}">
                <a16:creationId xmlns:a16="http://schemas.microsoft.com/office/drawing/2014/main" id="{08646375-F9FA-27D4-F610-537B0A661293}"/>
              </a:ext>
            </a:extLst>
          </p:cNvPr>
          <p:cNvSpPr>
            <a:spLocks noGrp="1"/>
          </p:cNvSpPr>
          <p:nvPr>
            <p:ph type="ftr" sz="quarter" idx="11"/>
          </p:nvPr>
        </p:nvSpPr>
        <p:spPr>
          <a:xfrm>
            <a:off x="4038600" y="6356350"/>
            <a:ext cx="4114800" cy="365125"/>
          </a:xfrm>
          <a:prstGeom prst="rect">
            <a:avLst/>
          </a:prstGeom>
        </p:spPr>
        <p:txBody>
          <a:bodyPr/>
          <a:lstStyle/>
          <a:p>
            <a:endParaRPr lang="en-US"/>
          </a:p>
        </p:txBody>
      </p:sp>
      <p:cxnSp>
        <p:nvCxnSpPr>
          <p:cNvPr id="13" name="Connecteur droit 12">
            <a:extLst>
              <a:ext uri="{FF2B5EF4-FFF2-40B4-BE49-F238E27FC236}">
                <a16:creationId xmlns:a16="http://schemas.microsoft.com/office/drawing/2014/main" id="{87318C96-E74E-750A-109B-B52283598611}"/>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aphique 9">
            <a:extLst>
              <a:ext uri="{FF2B5EF4-FFF2-40B4-BE49-F238E27FC236}">
                <a16:creationId xmlns:a16="http://schemas.microsoft.com/office/drawing/2014/main" id="{273A8910-CB3E-2140-7AA7-AB1502CEC10C}"/>
              </a:ext>
            </a:extLst>
          </p:cNvPr>
          <p:cNvGrpSpPr/>
          <p:nvPr userDrawn="1"/>
        </p:nvGrpSpPr>
        <p:grpSpPr>
          <a:xfrm>
            <a:off x="10854273" y="6451996"/>
            <a:ext cx="766931" cy="219810"/>
            <a:chOff x="3505759" y="528463"/>
            <a:chExt cx="5396928" cy="1546814"/>
          </a:xfrm>
        </p:grpSpPr>
        <p:sp>
          <p:nvSpPr>
            <p:cNvPr id="8" name="Forme libre 7">
              <a:extLst>
                <a:ext uri="{FF2B5EF4-FFF2-40B4-BE49-F238E27FC236}">
                  <a16:creationId xmlns:a16="http://schemas.microsoft.com/office/drawing/2014/main" id="{3B23F39B-DD00-3060-D056-C64D1EB3D023}"/>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1"/>
            </a:solidFill>
            <a:ln w="0" cap="flat">
              <a:noFill/>
              <a:prstDash val="solid"/>
              <a:miter/>
            </a:ln>
          </p:spPr>
          <p:txBody>
            <a:bodyPr rtlCol="0" anchor="ctr"/>
            <a:lstStyle/>
            <a:p>
              <a:endParaRPr lang="en-GB"/>
            </a:p>
          </p:txBody>
        </p:sp>
        <p:sp>
          <p:nvSpPr>
            <p:cNvPr id="9" name="Forme libre 8">
              <a:extLst>
                <a:ext uri="{FF2B5EF4-FFF2-40B4-BE49-F238E27FC236}">
                  <a16:creationId xmlns:a16="http://schemas.microsoft.com/office/drawing/2014/main" id="{956BF51D-D34C-3C04-45AB-CD6BCCB24BD1}"/>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10" name="Forme libre 9">
              <a:extLst>
                <a:ext uri="{FF2B5EF4-FFF2-40B4-BE49-F238E27FC236}">
                  <a16:creationId xmlns:a16="http://schemas.microsoft.com/office/drawing/2014/main" id="{4682CC77-8892-2263-9C61-592022E944C1}"/>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11" name="Forme libre 10">
              <a:extLst>
                <a:ext uri="{FF2B5EF4-FFF2-40B4-BE49-F238E27FC236}">
                  <a16:creationId xmlns:a16="http://schemas.microsoft.com/office/drawing/2014/main" id="{523C505C-B2A7-718A-B64D-24CF8E8000DC}"/>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15" name="Forme libre 14">
              <a:extLst>
                <a:ext uri="{FF2B5EF4-FFF2-40B4-BE49-F238E27FC236}">
                  <a16:creationId xmlns:a16="http://schemas.microsoft.com/office/drawing/2014/main" id="{F372569C-727D-ED15-91DF-CB7FF70F6814}"/>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16" name="Forme libre 15">
              <a:extLst>
                <a:ext uri="{FF2B5EF4-FFF2-40B4-BE49-F238E27FC236}">
                  <a16:creationId xmlns:a16="http://schemas.microsoft.com/office/drawing/2014/main" id="{DA9D1C1E-6DD9-2734-8555-CE2C5FAA2D11}"/>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17" name="Forme libre 16">
              <a:extLst>
                <a:ext uri="{FF2B5EF4-FFF2-40B4-BE49-F238E27FC236}">
                  <a16:creationId xmlns:a16="http://schemas.microsoft.com/office/drawing/2014/main" id="{5799FB0D-4DC0-61F7-7BD2-6928068C33A9}"/>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18" name="Forme libre 17">
              <a:extLst>
                <a:ext uri="{FF2B5EF4-FFF2-40B4-BE49-F238E27FC236}">
                  <a16:creationId xmlns:a16="http://schemas.microsoft.com/office/drawing/2014/main" id="{028D3FFD-F381-4FA4-9E59-91B6471C984D}"/>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19" name="Forme libre 18">
              <a:extLst>
                <a:ext uri="{FF2B5EF4-FFF2-40B4-BE49-F238E27FC236}">
                  <a16:creationId xmlns:a16="http://schemas.microsoft.com/office/drawing/2014/main" id="{9DB63C51-A18B-EC30-43C7-4B3AD719AC8A}"/>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20" name="Forme libre 19">
              <a:extLst>
                <a:ext uri="{FF2B5EF4-FFF2-40B4-BE49-F238E27FC236}">
                  <a16:creationId xmlns:a16="http://schemas.microsoft.com/office/drawing/2014/main" id="{E96C7625-3F8F-5AC5-D59E-1C520FCA31C9}"/>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21" name="Forme libre 20">
              <a:extLst>
                <a:ext uri="{FF2B5EF4-FFF2-40B4-BE49-F238E27FC236}">
                  <a16:creationId xmlns:a16="http://schemas.microsoft.com/office/drawing/2014/main" id="{8C0690D4-D0B8-7704-2E47-FFD4B4A1561E}"/>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sp>
        <p:nvSpPr>
          <p:cNvPr id="23" name="Titre 22">
            <a:extLst>
              <a:ext uri="{FF2B5EF4-FFF2-40B4-BE49-F238E27FC236}">
                <a16:creationId xmlns:a16="http://schemas.microsoft.com/office/drawing/2014/main" id="{492331B4-2D98-7202-65C2-B9F01434F4B4}"/>
              </a:ext>
            </a:extLst>
          </p:cNvPr>
          <p:cNvSpPr>
            <a:spLocks noGrp="1"/>
          </p:cNvSpPr>
          <p:nvPr>
            <p:ph type="title"/>
          </p:nvPr>
        </p:nvSpPr>
        <p:spPr>
          <a:solidFill>
            <a:schemeClr val="bg1"/>
          </a:solidFill>
        </p:spPr>
        <p:txBody>
          <a:bodyPr/>
          <a:lstStyle/>
          <a:p>
            <a:r>
              <a:rPr lang="fr-FR"/>
              <a:t>Modifiez le style du titre</a:t>
            </a:r>
            <a:endParaRPr lang="en-GB"/>
          </a:p>
        </p:txBody>
      </p:sp>
      <p:sp>
        <p:nvSpPr>
          <p:cNvPr id="6" name="Espace réservé du numéro de diapositive 5">
            <a:extLst>
              <a:ext uri="{FF2B5EF4-FFF2-40B4-BE49-F238E27FC236}">
                <a16:creationId xmlns:a16="http://schemas.microsoft.com/office/drawing/2014/main" id="{BE166284-2C34-E077-3428-3DD046024A1B}"/>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
        <p:nvSpPr>
          <p:cNvPr id="4" name="Rectangle : coins arrondis 3">
            <a:extLst>
              <a:ext uri="{FF2B5EF4-FFF2-40B4-BE49-F238E27FC236}">
                <a16:creationId xmlns:a16="http://schemas.microsoft.com/office/drawing/2014/main" id="{50E76F21-3A3F-25C6-A6B2-FF685F2E0126}"/>
              </a:ext>
            </a:extLst>
          </p:cNvPr>
          <p:cNvSpPr>
            <a:spLocks noGrp="1" noRot="1" noMove="1" noResize="1" noEditPoints="1" noAdjustHandles="1" noChangeArrowheads="1" noChangeShapeType="1"/>
          </p:cNvSpPr>
          <p:nvPr userDrawn="1"/>
        </p:nvSpPr>
        <p:spPr>
          <a:xfrm rot="5400000" flipV="1">
            <a:off x="5150459" y="-2661700"/>
            <a:ext cx="846810" cy="12578966"/>
          </a:xfrm>
          <a:prstGeom prst="roundRect">
            <a:avLst>
              <a:gd name="adj" fmla="val 50000"/>
            </a:avLst>
          </a:prstGeom>
          <a:gradFill flip="none" rotWithShape="1">
            <a:gsLst>
              <a:gs pos="10000">
                <a:schemeClr val="bg1">
                  <a:alpha val="0"/>
                </a:schemeClr>
              </a:gs>
              <a:gs pos="40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llipse 11">
            <a:extLst>
              <a:ext uri="{FF2B5EF4-FFF2-40B4-BE49-F238E27FC236}">
                <a16:creationId xmlns:a16="http://schemas.microsoft.com/office/drawing/2014/main" id="{9C046D1D-DA39-EDEB-061E-7394109D3BA6}"/>
              </a:ext>
            </a:extLst>
          </p:cNvPr>
          <p:cNvSpPr>
            <a:spLocks noGrp="1" noRot="1" noMove="1" noResize="1" noEditPoints="1" noAdjustHandles="1" noChangeArrowheads="1" noChangeShapeType="1"/>
          </p:cNvSpPr>
          <p:nvPr userDrawn="1"/>
        </p:nvSpPr>
        <p:spPr>
          <a:xfrm>
            <a:off x="11018859" y="3204375"/>
            <a:ext cx="846814" cy="84681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3" name="Connecteur droit 32">
            <a:extLst>
              <a:ext uri="{FF2B5EF4-FFF2-40B4-BE49-F238E27FC236}">
                <a16:creationId xmlns:a16="http://schemas.microsoft.com/office/drawing/2014/main" id="{E89F287D-84DE-2A5A-9A61-B8F876ACA93D}"/>
              </a:ext>
            </a:extLst>
          </p:cNvPr>
          <p:cNvCxnSpPr>
            <a:cxnSpLocks/>
          </p:cNvCxnSpPr>
          <p:nvPr userDrawn="1"/>
        </p:nvCxnSpPr>
        <p:spPr>
          <a:xfrm>
            <a:off x="973858" y="3380626"/>
            <a:ext cx="0" cy="2407924"/>
          </a:xfrm>
          <a:prstGeom prst="line">
            <a:avLst/>
          </a:prstGeom>
          <a:ln w="9525">
            <a:solidFill>
              <a:schemeClr val="tx1"/>
            </a:solidFill>
            <a:headEnd type="oval" w="sm" len="sm"/>
            <a:tailEnd w="sm" len="sm"/>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7D3690D1-5461-313E-5F2B-D6593873AFBD}"/>
              </a:ext>
            </a:extLst>
          </p:cNvPr>
          <p:cNvCxnSpPr>
            <a:cxnSpLocks/>
          </p:cNvCxnSpPr>
          <p:nvPr userDrawn="1"/>
        </p:nvCxnSpPr>
        <p:spPr>
          <a:xfrm>
            <a:off x="4289551" y="3380626"/>
            <a:ext cx="0" cy="2407924"/>
          </a:xfrm>
          <a:prstGeom prst="line">
            <a:avLst/>
          </a:prstGeom>
          <a:ln w="9525">
            <a:solidFill>
              <a:schemeClr val="tx1"/>
            </a:solidFill>
            <a:headEnd type="oval" w="sm" len="sm"/>
            <a:tailEnd w="sm" len="sm"/>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13302A1E-F046-CD06-74BC-14B53635B012}"/>
              </a:ext>
            </a:extLst>
          </p:cNvPr>
          <p:cNvCxnSpPr>
            <a:cxnSpLocks/>
          </p:cNvCxnSpPr>
          <p:nvPr userDrawn="1"/>
        </p:nvCxnSpPr>
        <p:spPr>
          <a:xfrm>
            <a:off x="7621147" y="3380626"/>
            <a:ext cx="0" cy="2407924"/>
          </a:xfrm>
          <a:prstGeom prst="line">
            <a:avLst/>
          </a:prstGeom>
          <a:ln w="9525">
            <a:solidFill>
              <a:schemeClr val="tx1"/>
            </a:solidFill>
            <a:headEnd type="oval" w="sm" len="sm"/>
            <a:tailEnd w="sm" len="sm"/>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95E8F001-DD3C-E52A-D2C5-E7E98A43A419}"/>
              </a:ext>
            </a:extLst>
          </p:cNvPr>
          <p:cNvCxnSpPr>
            <a:cxnSpLocks/>
          </p:cNvCxnSpPr>
          <p:nvPr userDrawn="1"/>
        </p:nvCxnSpPr>
        <p:spPr>
          <a:xfrm>
            <a:off x="2611827" y="1478943"/>
            <a:ext cx="0" cy="2407924"/>
          </a:xfrm>
          <a:prstGeom prst="line">
            <a:avLst/>
          </a:prstGeom>
          <a:ln w="9525">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DFA936BB-7AC0-2E79-8EE7-27F99C2BAAD9}"/>
              </a:ext>
            </a:extLst>
          </p:cNvPr>
          <p:cNvCxnSpPr>
            <a:cxnSpLocks/>
          </p:cNvCxnSpPr>
          <p:nvPr userDrawn="1"/>
        </p:nvCxnSpPr>
        <p:spPr>
          <a:xfrm>
            <a:off x="5943423" y="1478943"/>
            <a:ext cx="0" cy="2407924"/>
          </a:xfrm>
          <a:prstGeom prst="line">
            <a:avLst/>
          </a:prstGeom>
          <a:ln w="9525">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7AA5297C-E883-D5E8-67E0-9E4A9A218CFE}"/>
              </a:ext>
            </a:extLst>
          </p:cNvPr>
          <p:cNvCxnSpPr>
            <a:cxnSpLocks/>
          </p:cNvCxnSpPr>
          <p:nvPr userDrawn="1"/>
        </p:nvCxnSpPr>
        <p:spPr>
          <a:xfrm>
            <a:off x="9346581" y="1478943"/>
            <a:ext cx="0" cy="2407924"/>
          </a:xfrm>
          <a:prstGeom prst="line">
            <a:avLst/>
          </a:prstGeom>
          <a:ln w="9525">
            <a:solidFill>
              <a:schemeClr val="tx1"/>
            </a:solidFill>
            <a:tailEnd type="oval" w="sm" len="sm"/>
          </a:ln>
        </p:spPr>
        <p:style>
          <a:lnRef idx="1">
            <a:schemeClr val="accent1"/>
          </a:lnRef>
          <a:fillRef idx="0">
            <a:schemeClr val="accent1"/>
          </a:fillRef>
          <a:effectRef idx="0">
            <a:schemeClr val="accent1"/>
          </a:effectRef>
          <a:fontRef idx="minor">
            <a:schemeClr val="tx1"/>
          </a:fontRef>
        </p:style>
      </p:cxnSp>
      <p:sp>
        <p:nvSpPr>
          <p:cNvPr id="40" name="Espace réservé du texte 9">
            <a:extLst>
              <a:ext uri="{FF2B5EF4-FFF2-40B4-BE49-F238E27FC236}">
                <a16:creationId xmlns:a16="http://schemas.microsoft.com/office/drawing/2014/main" id="{0A63B391-0EFA-2F00-6A26-C57C942AFF7F}"/>
              </a:ext>
            </a:extLst>
          </p:cNvPr>
          <p:cNvSpPr>
            <a:spLocks noGrp="1"/>
          </p:cNvSpPr>
          <p:nvPr>
            <p:ph type="body" sz="quarter" idx="18" hasCustomPrompt="1"/>
          </p:nvPr>
        </p:nvSpPr>
        <p:spPr>
          <a:xfrm>
            <a:off x="937169" y="3389727"/>
            <a:ext cx="1088371" cy="476108"/>
          </a:xfrm>
        </p:spPr>
        <p:txBody>
          <a:bodyPr anchor="ctr">
            <a:noAutofit/>
          </a:bodyPr>
          <a:lstStyle>
            <a:lvl1pPr algn="ctr">
              <a:defRPr sz="3200">
                <a:solidFill>
                  <a:schemeClr val="tx1"/>
                </a:solidFill>
              </a:defRPr>
            </a:lvl1pPr>
          </a:lstStyle>
          <a:p>
            <a:pPr lvl="0"/>
            <a:r>
              <a:rPr lang="fr-FR"/>
              <a:t>2019</a:t>
            </a:r>
          </a:p>
        </p:txBody>
      </p:sp>
      <p:sp>
        <p:nvSpPr>
          <p:cNvPr id="41" name="Espace réservé du texte 9">
            <a:extLst>
              <a:ext uri="{FF2B5EF4-FFF2-40B4-BE49-F238E27FC236}">
                <a16:creationId xmlns:a16="http://schemas.microsoft.com/office/drawing/2014/main" id="{A27D5FB8-3E13-C405-73E3-EE763DB3AAD2}"/>
              </a:ext>
            </a:extLst>
          </p:cNvPr>
          <p:cNvSpPr>
            <a:spLocks noGrp="1"/>
          </p:cNvSpPr>
          <p:nvPr>
            <p:ph type="body" sz="quarter" idx="19" hasCustomPrompt="1"/>
          </p:nvPr>
        </p:nvSpPr>
        <p:spPr>
          <a:xfrm>
            <a:off x="2676755" y="3389727"/>
            <a:ext cx="928458" cy="476108"/>
          </a:xfrm>
        </p:spPr>
        <p:txBody>
          <a:bodyPr anchor="ctr">
            <a:noAutofit/>
          </a:bodyPr>
          <a:lstStyle>
            <a:lvl1pPr algn="ctr">
              <a:defRPr sz="3200">
                <a:solidFill>
                  <a:schemeClr val="tx1"/>
                </a:solidFill>
              </a:defRPr>
            </a:lvl1pPr>
          </a:lstStyle>
          <a:p>
            <a:pPr lvl="0"/>
            <a:r>
              <a:rPr lang="fr-FR"/>
              <a:t>2020</a:t>
            </a:r>
          </a:p>
        </p:txBody>
      </p:sp>
      <p:sp>
        <p:nvSpPr>
          <p:cNvPr id="42" name="Espace réservé du texte 9">
            <a:extLst>
              <a:ext uri="{FF2B5EF4-FFF2-40B4-BE49-F238E27FC236}">
                <a16:creationId xmlns:a16="http://schemas.microsoft.com/office/drawing/2014/main" id="{13F2FDC5-AA88-3A0C-FDD6-4C439178B6CA}"/>
              </a:ext>
            </a:extLst>
          </p:cNvPr>
          <p:cNvSpPr>
            <a:spLocks noGrp="1"/>
          </p:cNvSpPr>
          <p:nvPr>
            <p:ph type="body" sz="quarter" idx="20" hasCustomPrompt="1"/>
          </p:nvPr>
        </p:nvSpPr>
        <p:spPr>
          <a:xfrm>
            <a:off x="4340093" y="3389727"/>
            <a:ext cx="928458" cy="476108"/>
          </a:xfrm>
        </p:spPr>
        <p:txBody>
          <a:bodyPr anchor="ctr">
            <a:noAutofit/>
          </a:bodyPr>
          <a:lstStyle>
            <a:lvl1pPr algn="ctr">
              <a:defRPr sz="3200">
                <a:solidFill>
                  <a:schemeClr val="tx1"/>
                </a:solidFill>
              </a:defRPr>
            </a:lvl1pPr>
          </a:lstStyle>
          <a:p>
            <a:pPr lvl="0"/>
            <a:r>
              <a:rPr lang="fr-FR"/>
              <a:t>2021</a:t>
            </a:r>
          </a:p>
        </p:txBody>
      </p:sp>
      <p:sp>
        <p:nvSpPr>
          <p:cNvPr id="43" name="Espace réservé du texte 9">
            <a:extLst>
              <a:ext uri="{FF2B5EF4-FFF2-40B4-BE49-F238E27FC236}">
                <a16:creationId xmlns:a16="http://schemas.microsoft.com/office/drawing/2014/main" id="{589A27E7-9DEF-4D5D-17FD-56391215FEDD}"/>
              </a:ext>
            </a:extLst>
          </p:cNvPr>
          <p:cNvSpPr>
            <a:spLocks noGrp="1"/>
          </p:cNvSpPr>
          <p:nvPr>
            <p:ph type="body" sz="quarter" idx="21" hasCustomPrompt="1"/>
          </p:nvPr>
        </p:nvSpPr>
        <p:spPr>
          <a:xfrm>
            <a:off x="6004233" y="3389727"/>
            <a:ext cx="928458" cy="476108"/>
          </a:xfrm>
        </p:spPr>
        <p:txBody>
          <a:bodyPr anchor="ctr">
            <a:noAutofit/>
          </a:bodyPr>
          <a:lstStyle>
            <a:lvl1pPr algn="ctr">
              <a:defRPr sz="3200">
                <a:solidFill>
                  <a:schemeClr val="tx1"/>
                </a:solidFill>
              </a:defRPr>
            </a:lvl1pPr>
          </a:lstStyle>
          <a:p>
            <a:pPr lvl="0"/>
            <a:r>
              <a:rPr lang="fr-FR"/>
              <a:t>2022</a:t>
            </a:r>
          </a:p>
        </p:txBody>
      </p:sp>
      <p:sp>
        <p:nvSpPr>
          <p:cNvPr id="44" name="Espace réservé du texte 9">
            <a:extLst>
              <a:ext uri="{FF2B5EF4-FFF2-40B4-BE49-F238E27FC236}">
                <a16:creationId xmlns:a16="http://schemas.microsoft.com/office/drawing/2014/main" id="{96B0CE4B-0D66-1AC2-DA15-C3117154B4F3}"/>
              </a:ext>
            </a:extLst>
          </p:cNvPr>
          <p:cNvSpPr>
            <a:spLocks noGrp="1"/>
          </p:cNvSpPr>
          <p:nvPr>
            <p:ph type="body" sz="quarter" idx="22" hasCustomPrompt="1"/>
          </p:nvPr>
        </p:nvSpPr>
        <p:spPr>
          <a:xfrm>
            <a:off x="7705076" y="3389727"/>
            <a:ext cx="928458" cy="476108"/>
          </a:xfrm>
        </p:spPr>
        <p:txBody>
          <a:bodyPr anchor="ctr">
            <a:noAutofit/>
          </a:bodyPr>
          <a:lstStyle>
            <a:lvl1pPr algn="ctr">
              <a:defRPr sz="3200">
                <a:solidFill>
                  <a:schemeClr val="tx1"/>
                </a:solidFill>
              </a:defRPr>
            </a:lvl1pPr>
          </a:lstStyle>
          <a:p>
            <a:pPr lvl="0"/>
            <a:r>
              <a:rPr lang="fr-FR"/>
              <a:t>2023</a:t>
            </a:r>
          </a:p>
        </p:txBody>
      </p:sp>
      <p:sp>
        <p:nvSpPr>
          <p:cNvPr id="45" name="Espace réservé du texte 9">
            <a:extLst>
              <a:ext uri="{FF2B5EF4-FFF2-40B4-BE49-F238E27FC236}">
                <a16:creationId xmlns:a16="http://schemas.microsoft.com/office/drawing/2014/main" id="{7172DD47-9386-866A-950F-255C75D9EB32}"/>
              </a:ext>
            </a:extLst>
          </p:cNvPr>
          <p:cNvSpPr>
            <a:spLocks noGrp="1"/>
          </p:cNvSpPr>
          <p:nvPr>
            <p:ph type="body" sz="quarter" idx="23" hasCustomPrompt="1"/>
          </p:nvPr>
        </p:nvSpPr>
        <p:spPr>
          <a:xfrm>
            <a:off x="9400790" y="3389727"/>
            <a:ext cx="950749" cy="476108"/>
          </a:xfrm>
        </p:spPr>
        <p:txBody>
          <a:bodyPr anchor="ctr">
            <a:noAutofit/>
          </a:bodyPr>
          <a:lstStyle>
            <a:lvl1pPr algn="ctr">
              <a:defRPr sz="3200">
                <a:solidFill>
                  <a:schemeClr val="tx1"/>
                </a:solidFill>
              </a:defRPr>
            </a:lvl1pPr>
          </a:lstStyle>
          <a:p>
            <a:pPr lvl="0"/>
            <a:r>
              <a:rPr lang="fr-FR"/>
              <a:t>2024</a:t>
            </a:r>
          </a:p>
        </p:txBody>
      </p:sp>
      <p:sp>
        <p:nvSpPr>
          <p:cNvPr id="51" name="Espace réservé du texte 28">
            <a:extLst>
              <a:ext uri="{FF2B5EF4-FFF2-40B4-BE49-F238E27FC236}">
                <a16:creationId xmlns:a16="http://schemas.microsoft.com/office/drawing/2014/main" id="{B58B9E85-F095-50C6-5D06-6EC8317C12BB}"/>
              </a:ext>
            </a:extLst>
          </p:cNvPr>
          <p:cNvSpPr>
            <a:spLocks noGrp="1"/>
          </p:cNvSpPr>
          <p:nvPr>
            <p:ph type="body" sz="quarter" idx="15" hasCustomPrompt="1"/>
          </p:nvPr>
        </p:nvSpPr>
        <p:spPr>
          <a:xfrm>
            <a:off x="2619136" y="1815526"/>
            <a:ext cx="1831744" cy="741318"/>
          </a:xfrm>
        </p:spPr>
        <p:txBody>
          <a:bodyPr>
            <a:noAutofit/>
          </a:bodyPr>
          <a:lstStyle>
            <a:lvl1pPr>
              <a:defRPr sz="1200" cap="none">
                <a:solidFill>
                  <a:schemeClr val="tx1"/>
                </a:solidFill>
                <a:latin typeface="+mn-lt"/>
              </a:defRPr>
            </a:lvl1pPr>
          </a:lstStyle>
          <a:p>
            <a:pPr lvl="0"/>
            <a:r>
              <a:rPr lang="fr-FR" err="1"/>
              <a:t>Lollianus</a:t>
            </a:r>
            <a:r>
              <a:rPr lang="fr-FR"/>
              <a:t> </a:t>
            </a:r>
            <a:r>
              <a:rPr lang="fr-FR" err="1"/>
              <a:t>primae</a:t>
            </a:r>
            <a:r>
              <a:rPr lang="fr-FR"/>
              <a:t> </a:t>
            </a:r>
            <a:r>
              <a:rPr lang="fr-FR" err="1"/>
              <a:t>lanuginis</a:t>
            </a:r>
            <a:r>
              <a:rPr lang="fr-FR"/>
              <a:t> </a:t>
            </a:r>
            <a:r>
              <a:rPr lang="fr-FR" err="1"/>
              <a:t>adulescens</a:t>
            </a:r>
            <a:r>
              <a:rPr lang="fr-FR"/>
              <a:t>, </a:t>
            </a:r>
            <a:r>
              <a:rPr lang="fr-FR" err="1"/>
              <a:t>Lampadi</a:t>
            </a:r>
            <a:r>
              <a:rPr lang="fr-FR"/>
              <a:t> </a:t>
            </a:r>
            <a:r>
              <a:rPr lang="fr-FR" err="1"/>
              <a:t>filius</a:t>
            </a:r>
            <a:endParaRPr lang="fr-FR"/>
          </a:p>
        </p:txBody>
      </p:sp>
      <p:sp>
        <p:nvSpPr>
          <p:cNvPr id="53" name="Espace réservé du texte 28">
            <a:extLst>
              <a:ext uri="{FF2B5EF4-FFF2-40B4-BE49-F238E27FC236}">
                <a16:creationId xmlns:a16="http://schemas.microsoft.com/office/drawing/2014/main" id="{2FCD23B4-E80F-0F47-6B89-650C2FDF184B}"/>
              </a:ext>
            </a:extLst>
          </p:cNvPr>
          <p:cNvSpPr>
            <a:spLocks noGrp="1"/>
          </p:cNvSpPr>
          <p:nvPr>
            <p:ph type="body" sz="quarter" idx="26" hasCustomPrompt="1"/>
          </p:nvPr>
        </p:nvSpPr>
        <p:spPr>
          <a:xfrm>
            <a:off x="5952050" y="1815526"/>
            <a:ext cx="1831744" cy="741318"/>
          </a:xfrm>
        </p:spPr>
        <p:txBody>
          <a:bodyPr>
            <a:noAutofit/>
          </a:bodyPr>
          <a:lstStyle>
            <a:lvl1pPr>
              <a:defRPr sz="1200" cap="none">
                <a:solidFill>
                  <a:schemeClr val="tx1"/>
                </a:solidFill>
                <a:latin typeface="+mn-lt"/>
              </a:defRPr>
            </a:lvl1pPr>
          </a:lstStyle>
          <a:p>
            <a:pPr lvl="0"/>
            <a:r>
              <a:rPr lang="fr-FR" dirty="0" err="1"/>
              <a:t>Lollianus</a:t>
            </a:r>
            <a:r>
              <a:rPr lang="fr-FR" dirty="0"/>
              <a:t> </a:t>
            </a:r>
            <a:r>
              <a:rPr lang="fr-FR" dirty="0" err="1"/>
              <a:t>primae</a:t>
            </a:r>
            <a:r>
              <a:rPr lang="fr-FR" dirty="0"/>
              <a:t> </a:t>
            </a:r>
            <a:r>
              <a:rPr lang="fr-FR" dirty="0" err="1"/>
              <a:t>lanuginis</a:t>
            </a:r>
            <a:r>
              <a:rPr lang="fr-FR" dirty="0"/>
              <a:t> </a:t>
            </a:r>
            <a:r>
              <a:rPr lang="fr-FR" dirty="0" err="1"/>
              <a:t>adulescens</a:t>
            </a:r>
            <a:r>
              <a:rPr lang="fr-FR" dirty="0"/>
              <a:t>, </a:t>
            </a:r>
            <a:r>
              <a:rPr lang="fr-FR" dirty="0" err="1"/>
              <a:t>Lampadi</a:t>
            </a:r>
            <a:r>
              <a:rPr lang="fr-FR" dirty="0"/>
              <a:t> </a:t>
            </a:r>
            <a:r>
              <a:rPr lang="fr-FR" dirty="0" err="1"/>
              <a:t>filius</a:t>
            </a:r>
            <a:endParaRPr lang="fr-FR" dirty="0"/>
          </a:p>
        </p:txBody>
      </p:sp>
      <p:sp>
        <p:nvSpPr>
          <p:cNvPr id="55" name="Espace réservé du texte 28">
            <a:extLst>
              <a:ext uri="{FF2B5EF4-FFF2-40B4-BE49-F238E27FC236}">
                <a16:creationId xmlns:a16="http://schemas.microsoft.com/office/drawing/2014/main" id="{2E283DAA-E886-7EC1-4228-5C79597467A3}"/>
              </a:ext>
            </a:extLst>
          </p:cNvPr>
          <p:cNvSpPr>
            <a:spLocks noGrp="1"/>
          </p:cNvSpPr>
          <p:nvPr>
            <p:ph type="body" sz="quarter" idx="28" hasCustomPrompt="1"/>
          </p:nvPr>
        </p:nvSpPr>
        <p:spPr>
          <a:xfrm>
            <a:off x="9350486" y="1815526"/>
            <a:ext cx="1831744" cy="741318"/>
          </a:xfrm>
        </p:spPr>
        <p:txBody>
          <a:bodyPr>
            <a:noAutofit/>
          </a:bodyPr>
          <a:lstStyle>
            <a:lvl1pPr>
              <a:defRPr sz="1200" cap="none">
                <a:solidFill>
                  <a:schemeClr val="tx1"/>
                </a:solidFill>
                <a:latin typeface="+mn-lt"/>
              </a:defRPr>
            </a:lvl1pPr>
          </a:lstStyle>
          <a:p>
            <a:pPr lvl="0"/>
            <a:r>
              <a:rPr lang="fr-FR" err="1"/>
              <a:t>Lollianus</a:t>
            </a:r>
            <a:r>
              <a:rPr lang="fr-FR"/>
              <a:t> </a:t>
            </a:r>
            <a:r>
              <a:rPr lang="fr-FR" err="1"/>
              <a:t>primae</a:t>
            </a:r>
            <a:r>
              <a:rPr lang="fr-FR"/>
              <a:t> </a:t>
            </a:r>
            <a:r>
              <a:rPr lang="fr-FR" err="1"/>
              <a:t>lanuginis</a:t>
            </a:r>
            <a:r>
              <a:rPr lang="fr-FR"/>
              <a:t> </a:t>
            </a:r>
            <a:r>
              <a:rPr lang="fr-FR" err="1"/>
              <a:t>adulescens</a:t>
            </a:r>
            <a:r>
              <a:rPr lang="fr-FR"/>
              <a:t>, </a:t>
            </a:r>
            <a:r>
              <a:rPr lang="fr-FR" err="1"/>
              <a:t>Lampadi</a:t>
            </a:r>
            <a:r>
              <a:rPr lang="fr-FR"/>
              <a:t> </a:t>
            </a:r>
            <a:r>
              <a:rPr lang="fr-FR" err="1"/>
              <a:t>filius</a:t>
            </a:r>
            <a:endParaRPr lang="fr-FR"/>
          </a:p>
        </p:txBody>
      </p:sp>
      <p:sp>
        <p:nvSpPr>
          <p:cNvPr id="57" name="Espace réservé du texte 28">
            <a:extLst>
              <a:ext uri="{FF2B5EF4-FFF2-40B4-BE49-F238E27FC236}">
                <a16:creationId xmlns:a16="http://schemas.microsoft.com/office/drawing/2014/main" id="{9E46467A-1224-AED9-0EE2-E4AB9CCB0A9D}"/>
              </a:ext>
            </a:extLst>
          </p:cNvPr>
          <p:cNvSpPr>
            <a:spLocks noGrp="1"/>
          </p:cNvSpPr>
          <p:nvPr>
            <p:ph type="body" sz="quarter" idx="30" hasCustomPrompt="1"/>
          </p:nvPr>
        </p:nvSpPr>
        <p:spPr>
          <a:xfrm>
            <a:off x="981812" y="5244999"/>
            <a:ext cx="1831744" cy="741318"/>
          </a:xfrm>
        </p:spPr>
        <p:txBody>
          <a:bodyPr>
            <a:noAutofit/>
          </a:bodyPr>
          <a:lstStyle>
            <a:lvl1pPr>
              <a:defRPr sz="1200" cap="none">
                <a:solidFill>
                  <a:schemeClr val="tx1"/>
                </a:solidFill>
                <a:latin typeface="+mn-lt"/>
              </a:defRPr>
            </a:lvl1pPr>
          </a:lstStyle>
          <a:p>
            <a:pPr lvl="0"/>
            <a:r>
              <a:rPr lang="fr-FR" err="1"/>
              <a:t>Lollianus</a:t>
            </a:r>
            <a:r>
              <a:rPr lang="fr-FR"/>
              <a:t> </a:t>
            </a:r>
            <a:r>
              <a:rPr lang="fr-FR" err="1"/>
              <a:t>primae</a:t>
            </a:r>
            <a:r>
              <a:rPr lang="fr-FR"/>
              <a:t> </a:t>
            </a:r>
            <a:r>
              <a:rPr lang="fr-FR" err="1"/>
              <a:t>lanuginis</a:t>
            </a:r>
            <a:r>
              <a:rPr lang="fr-FR"/>
              <a:t> </a:t>
            </a:r>
            <a:r>
              <a:rPr lang="fr-FR" err="1"/>
              <a:t>adulescens</a:t>
            </a:r>
            <a:r>
              <a:rPr lang="fr-FR"/>
              <a:t>, </a:t>
            </a:r>
            <a:r>
              <a:rPr lang="fr-FR" err="1"/>
              <a:t>Lampadi</a:t>
            </a:r>
            <a:r>
              <a:rPr lang="fr-FR"/>
              <a:t> </a:t>
            </a:r>
            <a:r>
              <a:rPr lang="fr-FR" err="1"/>
              <a:t>filius</a:t>
            </a:r>
            <a:endParaRPr lang="fr-FR"/>
          </a:p>
        </p:txBody>
      </p:sp>
      <p:sp>
        <p:nvSpPr>
          <p:cNvPr id="59" name="Espace réservé du texte 28">
            <a:extLst>
              <a:ext uri="{FF2B5EF4-FFF2-40B4-BE49-F238E27FC236}">
                <a16:creationId xmlns:a16="http://schemas.microsoft.com/office/drawing/2014/main" id="{E89229F2-A544-D211-E882-F57FE099E131}"/>
              </a:ext>
            </a:extLst>
          </p:cNvPr>
          <p:cNvSpPr>
            <a:spLocks noGrp="1"/>
          </p:cNvSpPr>
          <p:nvPr>
            <p:ph type="body" sz="quarter" idx="32" hasCustomPrompt="1"/>
          </p:nvPr>
        </p:nvSpPr>
        <p:spPr>
          <a:xfrm>
            <a:off x="4292701" y="5244999"/>
            <a:ext cx="1831744" cy="741318"/>
          </a:xfrm>
        </p:spPr>
        <p:txBody>
          <a:bodyPr>
            <a:noAutofit/>
          </a:bodyPr>
          <a:lstStyle>
            <a:lvl1pPr>
              <a:defRPr sz="1200" cap="none">
                <a:solidFill>
                  <a:schemeClr val="tx1"/>
                </a:solidFill>
                <a:latin typeface="+mn-lt"/>
              </a:defRPr>
            </a:lvl1pPr>
          </a:lstStyle>
          <a:p>
            <a:pPr lvl="0"/>
            <a:r>
              <a:rPr lang="fr-FR" dirty="0" err="1"/>
              <a:t>Lollianus</a:t>
            </a:r>
            <a:r>
              <a:rPr lang="fr-FR" dirty="0"/>
              <a:t> </a:t>
            </a:r>
            <a:r>
              <a:rPr lang="fr-FR" dirty="0" err="1"/>
              <a:t>primae</a:t>
            </a:r>
            <a:r>
              <a:rPr lang="fr-FR" dirty="0"/>
              <a:t> </a:t>
            </a:r>
            <a:r>
              <a:rPr lang="fr-FR" dirty="0" err="1"/>
              <a:t>lanuginis</a:t>
            </a:r>
            <a:r>
              <a:rPr lang="fr-FR" dirty="0"/>
              <a:t> </a:t>
            </a:r>
            <a:r>
              <a:rPr lang="fr-FR" dirty="0" err="1"/>
              <a:t>adulescens</a:t>
            </a:r>
            <a:r>
              <a:rPr lang="fr-FR" dirty="0"/>
              <a:t>, </a:t>
            </a:r>
            <a:r>
              <a:rPr lang="fr-FR" dirty="0" err="1"/>
              <a:t>Lampadi</a:t>
            </a:r>
            <a:r>
              <a:rPr lang="fr-FR" dirty="0"/>
              <a:t> </a:t>
            </a:r>
            <a:r>
              <a:rPr lang="fr-FR" dirty="0" err="1"/>
              <a:t>filius</a:t>
            </a:r>
            <a:endParaRPr lang="fr-FR" dirty="0"/>
          </a:p>
        </p:txBody>
      </p:sp>
      <p:sp>
        <p:nvSpPr>
          <p:cNvPr id="61" name="Espace réservé du texte 28">
            <a:extLst>
              <a:ext uri="{FF2B5EF4-FFF2-40B4-BE49-F238E27FC236}">
                <a16:creationId xmlns:a16="http://schemas.microsoft.com/office/drawing/2014/main" id="{CB56FECC-A5B5-D485-5C11-515304633931}"/>
              </a:ext>
            </a:extLst>
          </p:cNvPr>
          <p:cNvSpPr>
            <a:spLocks noGrp="1"/>
          </p:cNvSpPr>
          <p:nvPr>
            <p:ph type="body" sz="quarter" idx="34" hasCustomPrompt="1"/>
          </p:nvPr>
        </p:nvSpPr>
        <p:spPr>
          <a:xfrm>
            <a:off x="7622452" y="5244999"/>
            <a:ext cx="1831744" cy="741318"/>
          </a:xfrm>
        </p:spPr>
        <p:txBody>
          <a:bodyPr>
            <a:noAutofit/>
          </a:bodyPr>
          <a:lstStyle>
            <a:lvl1pPr>
              <a:defRPr sz="1200" cap="none">
                <a:solidFill>
                  <a:schemeClr val="tx1"/>
                </a:solidFill>
                <a:latin typeface="+mn-lt"/>
              </a:defRPr>
            </a:lvl1pPr>
          </a:lstStyle>
          <a:p>
            <a:pPr lvl="0"/>
            <a:r>
              <a:rPr lang="fr-FR" err="1"/>
              <a:t>Lollianus</a:t>
            </a:r>
            <a:r>
              <a:rPr lang="fr-FR"/>
              <a:t> </a:t>
            </a:r>
            <a:r>
              <a:rPr lang="fr-FR" err="1"/>
              <a:t>primae</a:t>
            </a:r>
            <a:r>
              <a:rPr lang="fr-FR"/>
              <a:t> </a:t>
            </a:r>
            <a:r>
              <a:rPr lang="fr-FR" err="1"/>
              <a:t>lanuginis</a:t>
            </a:r>
            <a:r>
              <a:rPr lang="fr-FR"/>
              <a:t> </a:t>
            </a:r>
            <a:r>
              <a:rPr lang="fr-FR" err="1"/>
              <a:t>adulescens</a:t>
            </a:r>
            <a:r>
              <a:rPr lang="fr-FR"/>
              <a:t>, </a:t>
            </a:r>
            <a:r>
              <a:rPr lang="fr-FR" err="1"/>
              <a:t>Lampadi</a:t>
            </a:r>
            <a:r>
              <a:rPr lang="fr-FR"/>
              <a:t> </a:t>
            </a:r>
            <a:r>
              <a:rPr lang="fr-FR" err="1"/>
              <a:t>filius</a:t>
            </a:r>
            <a:endParaRPr lang="fr-FR"/>
          </a:p>
        </p:txBody>
      </p:sp>
      <p:sp>
        <p:nvSpPr>
          <p:cNvPr id="25" name="Espace réservé du texte 24">
            <a:extLst>
              <a:ext uri="{FF2B5EF4-FFF2-40B4-BE49-F238E27FC236}">
                <a16:creationId xmlns:a16="http://schemas.microsoft.com/office/drawing/2014/main" id="{92DAD300-8BCB-D00A-1E75-13595AE3AFD7}"/>
              </a:ext>
            </a:extLst>
          </p:cNvPr>
          <p:cNvSpPr>
            <a:spLocks noGrp="1"/>
          </p:cNvSpPr>
          <p:nvPr>
            <p:ph type="body" sz="quarter" idx="35" hasCustomPrompt="1"/>
          </p:nvPr>
        </p:nvSpPr>
        <p:spPr>
          <a:xfrm>
            <a:off x="2623530" y="1466850"/>
            <a:ext cx="1665347" cy="331788"/>
          </a:xfrm>
        </p:spPr>
        <p:txBody>
          <a:bodyPr>
            <a:noAutofit/>
          </a:bodyPr>
          <a:lstStyle>
            <a:lvl1pPr>
              <a:defRPr sz="1600" cap="none">
                <a:solidFill>
                  <a:schemeClr val="tx1"/>
                </a:solidFill>
              </a:defRPr>
            </a:lvl1pPr>
          </a:lstStyle>
          <a:p>
            <a:pPr lvl="0"/>
            <a:r>
              <a:rPr lang="fr-FR" dirty="0"/>
              <a:t>Circa </a:t>
            </a:r>
            <a:r>
              <a:rPr lang="fr-FR" dirty="0" err="1"/>
              <a:t>hos</a:t>
            </a:r>
            <a:r>
              <a:rPr lang="fr-FR" dirty="0"/>
              <a:t> dies</a:t>
            </a:r>
          </a:p>
        </p:txBody>
      </p:sp>
      <p:sp>
        <p:nvSpPr>
          <p:cNvPr id="26" name="Espace réservé du texte 24">
            <a:extLst>
              <a:ext uri="{FF2B5EF4-FFF2-40B4-BE49-F238E27FC236}">
                <a16:creationId xmlns:a16="http://schemas.microsoft.com/office/drawing/2014/main" id="{3565400B-B6EB-1D53-557D-0FEE432A673D}"/>
              </a:ext>
            </a:extLst>
          </p:cNvPr>
          <p:cNvSpPr>
            <a:spLocks noGrp="1"/>
          </p:cNvSpPr>
          <p:nvPr>
            <p:ph type="body" sz="quarter" idx="36" hasCustomPrompt="1"/>
          </p:nvPr>
        </p:nvSpPr>
        <p:spPr>
          <a:xfrm>
            <a:off x="5952050" y="1466850"/>
            <a:ext cx="1665347" cy="331788"/>
          </a:xfrm>
        </p:spPr>
        <p:txBody>
          <a:bodyPr>
            <a:noAutofit/>
          </a:bodyPr>
          <a:lstStyle>
            <a:lvl1pPr>
              <a:defRPr sz="1600" cap="none">
                <a:solidFill>
                  <a:schemeClr val="tx1"/>
                </a:solidFill>
              </a:defRPr>
            </a:lvl1pPr>
          </a:lstStyle>
          <a:p>
            <a:pPr lvl="0"/>
            <a:r>
              <a:rPr lang="fr-FR" dirty="0"/>
              <a:t>Circa </a:t>
            </a:r>
            <a:r>
              <a:rPr lang="fr-FR" dirty="0" err="1"/>
              <a:t>hos</a:t>
            </a:r>
            <a:r>
              <a:rPr lang="fr-FR" dirty="0"/>
              <a:t> dies</a:t>
            </a:r>
          </a:p>
        </p:txBody>
      </p:sp>
      <p:sp>
        <p:nvSpPr>
          <p:cNvPr id="27" name="Espace réservé du texte 24">
            <a:extLst>
              <a:ext uri="{FF2B5EF4-FFF2-40B4-BE49-F238E27FC236}">
                <a16:creationId xmlns:a16="http://schemas.microsoft.com/office/drawing/2014/main" id="{0178344B-19FB-9605-E0E5-13110F6BCAE5}"/>
              </a:ext>
            </a:extLst>
          </p:cNvPr>
          <p:cNvSpPr>
            <a:spLocks noGrp="1"/>
          </p:cNvSpPr>
          <p:nvPr>
            <p:ph type="body" sz="quarter" idx="37" hasCustomPrompt="1"/>
          </p:nvPr>
        </p:nvSpPr>
        <p:spPr>
          <a:xfrm>
            <a:off x="9345219" y="1466850"/>
            <a:ext cx="1665347" cy="331788"/>
          </a:xfrm>
        </p:spPr>
        <p:txBody>
          <a:bodyPr>
            <a:noAutofit/>
          </a:bodyPr>
          <a:lstStyle>
            <a:lvl1pPr>
              <a:defRPr sz="1600" cap="none">
                <a:solidFill>
                  <a:schemeClr val="tx1"/>
                </a:solidFill>
              </a:defRPr>
            </a:lvl1pPr>
          </a:lstStyle>
          <a:p>
            <a:pPr lvl="0"/>
            <a:r>
              <a:rPr lang="fr-FR" dirty="0"/>
              <a:t>Circa </a:t>
            </a:r>
            <a:r>
              <a:rPr lang="fr-FR" dirty="0" err="1"/>
              <a:t>hos</a:t>
            </a:r>
            <a:r>
              <a:rPr lang="fr-FR" dirty="0"/>
              <a:t> dies</a:t>
            </a:r>
          </a:p>
        </p:txBody>
      </p:sp>
      <p:sp>
        <p:nvSpPr>
          <p:cNvPr id="28" name="Espace réservé du texte 24">
            <a:extLst>
              <a:ext uri="{FF2B5EF4-FFF2-40B4-BE49-F238E27FC236}">
                <a16:creationId xmlns:a16="http://schemas.microsoft.com/office/drawing/2014/main" id="{5C8B8768-7BA0-23DB-2FBE-D9B710601106}"/>
              </a:ext>
            </a:extLst>
          </p:cNvPr>
          <p:cNvSpPr>
            <a:spLocks noGrp="1"/>
          </p:cNvSpPr>
          <p:nvPr>
            <p:ph type="body" sz="quarter" idx="38" hasCustomPrompt="1"/>
          </p:nvPr>
        </p:nvSpPr>
        <p:spPr>
          <a:xfrm>
            <a:off x="981812" y="4899832"/>
            <a:ext cx="1665347" cy="331788"/>
          </a:xfrm>
        </p:spPr>
        <p:txBody>
          <a:bodyPr>
            <a:noAutofit/>
          </a:bodyPr>
          <a:lstStyle>
            <a:lvl1pPr>
              <a:defRPr sz="1600" cap="none">
                <a:solidFill>
                  <a:schemeClr val="tx1"/>
                </a:solidFill>
              </a:defRPr>
            </a:lvl1pPr>
          </a:lstStyle>
          <a:p>
            <a:pPr lvl="0"/>
            <a:r>
              <a:rPr lang="fr-FR" dirty="0"/>
              <a:t>Circa </a:t>
            </a:r>
            <a:r>
              <a:rPr lang="fr-FR" dirty="0" err="1"/>
              <a:t>hos</a:t>
            </a:r>
            <a:r>
              <a:rPr lang="fr-FR" dirty="0"/>
              <a:t> dies</a:t>
            </a:r>
          </a:p>
        </p:txBody>
      </p:sp>
      <p:sp>
        <p:nvSpPr>
          <p:cNvPr id="29" name="Espace réservé du texte 24">
            <a:extLst>
              <a:ext uri="{FF2B5EF4-FFF2-40B4-BE49-F238E27FC236}">
                <a16:creationId xmlns:a16="http://schemas.microsoft.com/office/drawing/2014/main" id="{13F447D2-10F9-B829-65E1-415B11E64F13}"/>
              </a:ext>
            </a:extLst>
          </p:cNvPr>
          <p:cNvSpPr>
            <a:spLocks noGrp="1"/>
          </p:cNvSpPr>
          <p:nvPr>
            <p:ph type="body" sz="quarter" idx="39" hasCustomPrompt="1"/>
          </p:nvPr>
        </p:nvSpPr>
        <p:spPr>
          <a:xfrm>
            <a:off x="4292701" y="4899832"/>
            <a:ext cx="1665347" cy="331788"/>
          </a:xfrm>
        </p:spPr>
        <p:txBody>
          <a:bodyPr>
            <a:noAutofit/>
          </a:bodyPr>
          <a:lstStyle>
            <a:lvl1pPr>
              <a:defRPr sz="1600" cap="none">
                <a:solidFill>
                  <a:schemeClr val="tx1"/>
                </a:solidFill>
              </a:defRPr>
            </a:lvl1pPr>
          </a:lstStyle>
          <a:p>
            <a:pPr lvl="0"/>
            <a:r>
              <a:rPr lang="fr-FR" dirty="0"/>
              <a:t>Circa </a:t>
            </a:r>
            <a:r>
              <a:rPr lang="fr-FR" dirty="0" err="1"/>
              <a:t>hos</a:t>
            </a:r>
            <a:r>
              <a:rPr lang="fr-FR" dirty="0"/>
              <a:t> dies</a:t>
            </a:r>
          </a:p>
        </p:txBody>
      </p:sp>
      <p:sp>
        <p:nvSpPr>
          <p:cNvPr id="30" name="Espace réservé du texte 24">
            <a:extLst>
              <a:ext uri="{FF2B5EF4-FFF2-40B4-BE49-F238E27FC236}">
                <a16:creationId xmlns:a16="http://schemas.microsoft.com/office/drawing/2014/main" id="{647DBE83-371A-5A28-95DA-C9AD532F3015}"/>
              </a:ext>
            </a:extLst>
          </p:cNvPr>
          <p:cNvSpPr>
            <a:spLocks noGrp="1"/>
          </p:cNvSpPr>
          <p:nvPr>
            <p:ph type="body" sz="quarter" idx="40" hasCustomPrompt="1"/>
          </p:nvPr>
        </p:nvSpPr>
        <p:spPr>
          <a:xfrm>
            <a:off x="7624898" y="4899832"/>
            <a:ext cx="1665347" cy="331788"/>
          </a:xfrm>
        </p:spPr>
        <p:txBody>
          <a:bodyPr>
            <a:noAutofit/>
          </a:bodyPr>
          <a:lstStyle>
            <a:lvl1pPr>
              <a:defRPr sz="1600" cap="none">
                <a:solidFill>
                  <a:schemeClr val="tx1"/>
                </a:solidFill>
              </a:defRPr>
            </a:lvl1pPr>
          </a:lstStyle>
          <a:p>
            <a:pPr lvl="0"/>
            <a:r>
              <a:rPr lang="fr-FR" dirty="0"/>
              <a:t>Circa </a:t>
            </a:r>
            <a:r>
              <a:rPr lang="fr-FR" dirty="0" err="1"/>
              <a:t>hos</a:t>
            </a:r>
            <a:r>
              <a:rPr lang="fr-FR" dirty="0"/>
              <a:t> dies</a:t>
            </a:r>
          </a:p>
        </p:txBody>
      </p:sp>
    </p:spTree>
    <p:extLst>
      <p:ext uri="{BB962C8B-B14F-4D97-AF65-F5344CB8AC3E}">
        <p14:creationId xmlns:p14="http://schemas.microsoft.com/office/powerpoint/2010/main" val="36358943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2"/>
        </a:solidFill>
        <a:effectLst/>
      </p:bgPr>
    </p:bg>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84BF534B-387D-AE2C-B2D0-9C0118B7D554}"/>
              </a:ext>
            </a:extLst>
          </p:cNvPr>
          <p:cNvSpPr>
            <a:spLocks noGrp="1" noRot="1" noMove="1" noResize="1" noEditPoints="1" noAdjustHandles="1" noChangeArrowheads="1" noChangeShapeType="1"/>
          </p:cNvSpPr>
          <p:nvPr userDrawn="1"/>
        </p:nvSpPr>
        <p:spPr>
          <a:xfrm rot="2700000" flipV="1">
            <a:off x="549344" y="925854"/>
            <a:ext cx="3116657" cy="7552996"/>
          </a:xfrm>
          <a:prstGeom prst="roundRect">
            <a:avLst>
              <a:gd name="adj" fmla="val 50000"/>
            </a:avLst>
          </a:prstGeom>
          <a:gradFill flip="none" rotWithShape="1">
            <a:gsLst>
              <a:gs pos="25000">
                <a:schemeClr val="bg1">
                  <a:alpha val="0"/>
                </a:schemeClr>
              </a:gs>
              <a:gs pos="55000">
                <a:schemeClr val="bg1">
                  <a:alpha val="70000"/>
                </a:schemeClr>
              </a:gs>
              <a:gs pos="100000">
                <a:schemeClr val="bg1"/>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Ellipse 7">
            <a:extLst>
              <a:ext uri="{FF2B5EF4-FFF2-40B4-BE49-F238E27FC236}">
                <a16:creationId xmlns:a16="http://schemas.microsoft.com/office/drawing/2014/main" id="{8149FF26-9AD2-90E0-A37E-BE6936655C36}"/>
              </a:ext>
            </a:extLst>
          </p:cNvPr>
          <p:cNvSpPr>
            <a:spLocks noGrp="1" noRot="1" noMove="1" noResize="1" noEditPoints="1" noAdjustHandles="1" noChangeArrowheads="1" noChangeShapeType="1"/>
          </p:cNvSpPr>
          <p:nvPr userDrawn="1"/>
        </p:nvSpPr>
        <p:spPr>
          <a:xfrm>
            <a:off x="1946277" y="1719802"/>
            <a:ext cx="3133888" cy="3133888"/>
          </a:xfrm>
          <a:prstGeom prst="ellipse">
            <a:avLst/>
          </a:prstGeom>
          <a:solidFill>
            <a:schemeClr val="tx2"/>
          </a:solidFill>
          <a:ln w="57150">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space réservé pour une image  12">
            <a:extLst>
              <a:ext uri="{FF2B5EF4-FFF2-40B4-BE49-F238E27FC236}">
                <a16:creationId xmlns:a16="http://schemas.microsoft.com/office/drawing/2014/main" id="{33CDE5AD-E980-96C6-AF11-D0FF719F5D46}"/>
              </a:ext>
            </a:extLst>
          </p:cNvPr>
          <p:cNvSpPr>
            <a:spLocks noGrp="1"/>
          </p:cNvSpPr>
          <p:nvPr>
            <p:ph type="pic" sz="quarter" idx="13"/>
          </p:nvPr>
        </p:nvSpPr>
        <p:spPr>
          <a:xfrm>
            <a:off x="2103119" y="1557868"/>
            <a:ext cx="3160662" cy="3150818"/>
          </a:xfrm>
          <a:prstGeom prst="ellipse">
            <a:avLst/>
          </a:prstGeom>
          <a:solidFill>
            <a:schemeClr val="bg1">
              <a:lumMod val="75000"/>
            </a:schemeClr>
          </a:solidFill>
        </p:spPr>
        <p:txBody>
          <a:bodyPr anchor="ctr" anchorCtr="0">
            <a:normAutofit/>
          </a:bodyPr>
          <a:lstStyle>
            <a:lvl1pPr algn="ctr">
              <a:defRPr sz="2000">
                <a:solidFill>
                  <a:schemeClr val="bg1"/>
                </a:solidFill>
              </a:defRPr>
            </a:lvl1pPr>
          </a:lstStyle>
          <a:p>
            <a:endParaRPr lang="en-GB"/>
          </a:p>
        </p:txBody>
      </p:sp>
      <p:sp>
        <p:nvSpPr>
          <p:cNvPr id="2" name="Espace réservé de la date 1">
            <a:extLst>
              <a:ext uri="{FF2B5EF4-FFF2-40B4-BE49-F238E27FC236}">
                <a16:creationId xmlns:a16="http://schemas.microsoft.com/office/drawing/2014/main" id="{D555E74E-6F86-6E6B-E2D7-8729042C0B02}"/>
              </a:ext>
            </a:extLst>
          </p:cNvPr>
          <p:cNvSpPr>
            <a:spLocks noGrp="1"/>
          </p:cNvSpPr>
          <p:nvPr>
            <p:ph type="dt" sz="half" idx="10"/>
          </p:nvPr>
        </p:nvSpPr>
        <p:spPr>
          <a:xfrm>
            <a:off x="410308" y="6356350"/>
            <a:ext cx="2743200" cy="365125"/>
          </a:xfrm>
          <a:prstGeom prst="rect">
            <a:avLst/>
          </a:prstGeom>
        </p:spPr>
        <p:txBody>
          <a:bodyPr/>
          <a:lstStyle/>
          <a:p>
            <a:fld id="{B8C1F6ED-2A5A-0745-B6EC-F0D6AF494D3C}" type="datetime1">
              <a:rPr lang="fr-FR" smtClean="0"/>
              <a:t>30/01/2025</a:t>
            </a:fld>
            <a:endParaRPr lang="en-US"/>
          </a:p>
        </p:txBody>
      </p:sp>
      <p:sp>
        <p:nvSpPr>
          <p:cNvPr id="3" name="Espace réservé du pied de page 2">
            <a:extLst>
              <a:ext uri="{FF2B5EF4-FFF2-40B4-BE49-F238E27FC236}">
                <a16:creationId xmlns:a16="http://schemas.microsoft.com/office/drawing/2014/main" id="{08646375-F9FA-27D4-F610-537B0A661293}"/>
              </a:ext>
            </a:extLst>
          </p:cNvPr>
          <p:cNvSpPr>
            <a:spLocks noGrp="1"/>
          </p:cNvSpPr>
          <p:nvPr>
            <p:ph type="ftr" sz="quarter" idx="11"/>
          </p:nvPr>
        </p:nvSpPr>
        <p:spPr>
          <a:xfrm>
            <a:off x="4038600" y="6356350"/>
            <a:ext cx="4114800" cy="365125"/>
          </a:xfrm>
          <a:prstGeom prst="rect">
            <a:avLst/>
          </a:prstGeom>
        </p:spPr>
        <p:txBody>
          <a:bodyPr/>
          <a:lstStyle/>
          <a:p>
            <a:endParaRPr lang="en-US"/>
          </a:p>
        </p:txBody>
      </p:sp>
      <p:cxnSp>
        <p:nvCxnSpPr>
          <p:cNvPr id="13" name="Connecteur droit 12">
            <a:extLst>
              <a:ext uri="{FF2B5EF4-FFF2-40B4-BE49-F238E27FC236}">
                <a16:creationId xmlns:a16="http://schemas.microsoft.com/office/drawing/2014/main" id="{87318C96-E74E-750A-109B-B52283598611}"/>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1" name="Graphique 9">
            <a:extLst>
              <a:ext uri="{FF2B5EF4-FFF2-40B4-BE49-F238E27FC236}">
                <a16:creationId xmlns:a16="http://schemas.microsoft.com/office/drawing/2014/main" id="{D871DF21-638B-01E0-CFFE-AFAB9AE6A512}"/>
              </a:ext>
            </a:extLst>
          </p:cNvPr>
          <p:cNvGrpSpPr/>
          <p:nvPr userDrawn="1"/>
        </p:nvGrpSpPr>
        <p:grpSpPr>
          <a:xfrm>
            <a:off x="10854273" y="6451996"/>
            <a:ext cx="766931" cy="219810"/>
            <a:chOff x="3505759" y="528463"/>
            <a:chExt cx="5396928" cy="1546814"/>
          </a:xfrm>
        </p:grpSpPr>
        <p:sp>
          <p:nvSpPr>
            <p:cNvPr id="15" name="Forme libre 14">
              <a:extLst>
                <a:ext uri="{FF2B5EF4-FFF2-40B4-BE49-F238E27FC236}">
                  <a16:creationId xmlns:a16="http://schemas.microsoft.com/office/drawing/2014/main" id="{B8FA825E-2B99-CE82-4946-31A17E6D4FFE}"/>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1"/>
            </a:solidFill>
            <a:ln w="0" cap="flat">
              <a:noFill/>
              <a:prstDash val="solid"/>
              <a:miter/>
            </a:ln>
          </p:spPr>
          <p:txBody>
            <a:bodyPr rtlCol="0" anchor="ctr"/>
            <a:lstStyle/>
            <a:p>
              <a:endParaRPr lang="en-GB"/>
            </a:p>
          </p:txBody>
        </p:sp>
        <p:sp>
          <p:nvSpPr>
            <p:cNvPr id="16" name="Forme libre 15">
              <a:extLst>
                <a:ext uri="{FF2B5EF4-FFF2-40B4-BE49-F238E27FC236}">
                  <a16:creationId xmlns:a16="http://schemas.microsoft.com/office/drawing/2014/main" id="{D3571519-44DC-2B9F-F6D1-93D9E9BC9080}"/>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17" name="Forme libre 16">
              <a:extLst>
                <a:ext uri="{FF2B5EF4-FFF2-40B4-BE49-F238E27FC236}">
                  <a16:creationId xmlns:a16="http://schemas.microsoft.com/office/drawing/2014/main" id="{A50F33FC-08D0-F9E6-EEFE-003ADA8C2B17}"/>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18" name="Forme libre 17">
              <a:extLst>
                <a:ext uri="{FF2B5EF4-FFF2-40B4-BE49-F238E27FC236}">
                  <a16:creationId xmlns:a16="http://schemas.microsoft.com/office/drawing/2014/main" id="{D8BB9676-CCB5-044E-53FE-28B9681FF550}"/>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19" name="Forme libre 18">
              <a:extLst>
                <a:ext uri="{FF2B5EF4-FFF2-40B4-BE49-F238E27FC236}">
                  <a16:creationId xmlns:a16="http://schemas.microsoft.com/office/drawing/2014/main" id="{61BDD6C8-64F0-4B85-55DB-159846870703}"/>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20" name="Forme libre 19">
              <a:extLst>
                <a:ext uri="{FF2B5EF4-FFF2-40B4-BE49-F238E27FC236}">
                  <a16:creationId xmlns:a16="http://schemas.microsoft.com/office/drawing/2014/main" id="{D5564CE6-453B-7F3A-7F2E-B0220AF28D00}"/>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21" name="Forme libre 20">
              <a:extLst>
                <a:ext uri="{FF2B5EF4-FFF2-40B4-BE49-F238E27FC236}">
                  <a16:creationId xmlns:a16="http://schemas.microsoft.com/office/drawing/2014/main" id="{5DE1A159-CAF5-CBBD-DC0D-944E7660A13D}"/>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22" name="Forme libre 21">
              <a:extLst>
                <a:ext uri="{FF2B5EF4-FFF2-40B4-BE49-F238E27FC236}">
                  <a16:creationId xmlns:a16="http://schemas.microsoft.com/office/drawing/2014/main" id="{0D6EECCD-13E5-3D26-B3D8-84CC13064E28}"/>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23" name="Forme libre 22">
              <a:extLst>
                <a:ext uri="{FF2B5EF4-FFF2-40B4-BE49-F238E27FC236}">
                  <a16:creationId xmlns:a16="http://schemas.microsoft.com/office/drawing/2014/main" id="{D40B3470-1A12-C1D5-3440-E62847CD4E96}"/>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24" name="Forme libre 23">
              <a:extLst>
                <a:ext uri="{FF2B5EF4-FFF2-40B4-BE49-F238E27FC236}">
                  <a16:creationId xmlns:a16="http://schemas.microsoft.com/office/drawing/2014/main" id="{3A17A49E-56B8-E032-3534-AD38FDC2BAAA}"/>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25" name="Forme libre 24">
              <a:extLst>
                <a:ext uri="{FF2B5EF4-FFF2-40B4-BE49-F238E27FC236}">
                  <a16:creationId xmlns:a16="http://schemas.microsoft.com/office/drawing/2014/main" id="{E07424D3-58A8-9CEC-00D6-33A5FA0507B1}"/>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sp>
        <p:nvSpPr>
          <p:cNvPr id="6" name="Espace réservé du numéro de diapositive 5">
            <a:extLst>
              <a:ext uri="{FF2B5EF4-FFF2-40B4-BE49-F238E27FC236}">
                <a16:creationId xmlns:a16="http://schemas.microsoft.com/office/drawing/2014/main" id="{B171749E-0CB0-D259-A049-754EC5CC8178}"/>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pic>
        <p:nvPicPr>
          <p:cNvPr id="14" name="Graphique 13" descr="Adresse de courrier avec un remplissage uni">
            <a:extLst>
              <a:ext uri="{FF2B5EF4-FFF2-40B4-BE49-F238E27FC236}">
                <a16:creationId xmlns:a16="http://schemas.microsoft.com/office/drawing/2014/main" id="{89B940E4-06A5-BD0E-1E17-402EDFD8CF1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5118" y="3058146"/>
            <a:ext cx="457200" cy="457200"/>
          </a:xfrm>
          <a:prstGeom prst="rect">
            <a:avLst/>
          </a:prstGeom>
        </p:spPr>
      </p:pic>
      <p:pic>
        <p:nvPicPr>
          <p:cNvPr id="27" name="Graphique 26" descr="Combiné avec un remplissage uni">
            <a:extLst>
              <a:ext uri="{FF2B5EF4-FFF2-40B4-BE49-F238E27FC236}">
                <a16:creationId xmlns:a16="http://schemas.microsoft.com/office/drawing/2014/main" id="{A9F19BCD-AC19-8329-6E1A-2C035FABCA7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85118" y="3694124"/>
            <a:ext cx="457200" cy="457200"/>
          </a:xfrm>
          <a:prstGeom prst="rect">
            <a:avLst/>
          </a:prstGeom>
        </p:spPr>
      </p:pic>
      <p:sp>
        <p:nvSpPr>
          <p:cNvPr id="29" name="Espace réservé du texte 28">
            <a:extLst>
              <a:ext uri="{FF2B5EF4-FFF2-40B4-BE49-F238E27FC236}">
                <a16:creationId xmlns:a16="http://schemas.microsoft.com/office/drawing/2014/main" id="{03A827C9-8D5A-7F42-0704-2FED9A08D184}"/>
              </a:ext>
            </a:extLst>
          </p:cNvPr>
          <p:cNvSpPr>
            <a:spLocks noGrp="1"/>
          </p:cNvSpPr>
          <p:nvPr>
            <p:ph type="body" sz="quarter" idx="14" hasCustomPrompt="1"/>
          </p:nvPr>
        </p:nvSpPr>
        <p:spPr>
          <a:xfrm>
            <a:off x="6085118" y="2043377"/>
            <a:ext cx="3344863" cy="646034"/>
          </a:xfrm>
        </p:spPr>
        <p:txBody>
          <a:bodyPr>
            <a:noAutofit/>
          </a:bodyPr>
          <a:lstStyle>
            <a:lvl1pPr>
              <a:defRPr sz="3600" cap="none">
                <a:solidFill>
                  <a:schemeClr val="tx1"/>
                </a:solidFill>
              </a:defRPr>
            </a:lvl1pPr>
          </a:lstStyle>
          <a:p>
            <a:pPr lvl="0"/>
            <a:r>
              <a:rPr lang="fr-FR"/>
              <a:t>PRÉNOM NOM</a:t>
            </a:r>
          </a:p>
        </p:txBody>
      </p:sp>
      <p:sp>
        <p:nvSpPr>
          <p:cNvPr id="30" name="Espace réservé du texte 28">
            <a:extLst>
              <a:ext uri="{FF2B5EF4-FFF2-40B4-BE49-F238E27FC236}">
                <a16:creationId xmlns:a16="http://schemas.microsoft.com/office/drawing/2014/main" id="{185AA173-28B6-45B3-8F2C-BB26E9DD88A3}"/>
              </a:ext>
            </a:extLst>
          </p:cNvPr>
          <p:cNvSpPr>
            <a:spLocks noGrp="1"/>
          </p:cNvSpPr>
          <p:nvPr>
            <p:ph type="body" sz="quarter" idx="15" hasCustomPrompt="1"/>
          </p:nvPr>
        </p:nvSpPr>
        <p:spPr>
          <a:xfrm>
            <a:off x="6628194" y="3025136"/>
            <a:ext cx="3344863" cy="533390"/>
          </a:xfrm>
        </p:spPr>
        <p:txBody>
          <a:bodyPr>
            <a:noAutofit/>
          </a:bodyPr>
          <a:lstStyle>
            <a:lvl1pPr>
              <a:defRPr sz="2800" cap="none">
                <a:solidFill>
                  <a:schemeClr val="tx1"/>
                </a:solidFill>
                <a:latin typeface="+mn-lt"/>
              </a:defRPr>
            </a:lvl1pPr>
          </a:lstStyle>
          <a:p>
            <a:pPr lvl="0"/>
            <a:r>
              <a:rPr lang="fr-FR"/>
              <a:t>adresse@email.fr</a:t>
            </a:r>
          </a:p>
        </p:txBody>
      </p:sp>
      <p:sp>
        <p:nvSpPr>
          <p:cNvPr id="31" name="Espace réservé du texte 28">
            <a:extLst>
              <a:ext uri="{FF2B5EF4-FFF2-40B4-BE49-F238E27FC236}">
                <a16:creationId xmlns:a16="http://schemas.microsoft.com/office/drawing/2014/main" id="{CAF0D016-58A4-1B8B-E02E-E311522A5CCF}"/>
              </a:ext>
            </a:extLst>
          </p:cNvPr>
          <p:cNvSpPr>
            <a:spLocks noGrp="1"/>
          </p:cNvSpPr>
          <p:nvPr>
            <p:ph type="body" sz="quarter" idx="16" hasCustomPrompt="1"/>
          </p:nvPr>
        </p:nvSpPr>
        <p:spPr>
          <a:xfrm>
            <a:off x="6628194" y="3650944"/>
            <a:ext cx="3344863" cy="533390"/>
          </a:xfrm>
        </p:spPr>
        <p:txBody>
          <a:bodyPr>
            <a:noAutofit/>
          </a:bodyPr>
          <a:lstStyle>
            <a:lvl1pPr>
              <a:defRPr sz="2800" cap="none">
                <a:solidFill>
                  <a:schemeClr val="tx1"/>
                </a:solidFill>
                <a:latin typeface="+mn-lt"/>
              </a:defRPr>
            </a:lvl1pPr>
          </a:lstStyle>
          <a:p>
            <a:pPr lvl="0"/>
            <a:r>
              <a:rPr lang="fr-FR"/>
              <a:t>06 00 00 00 00</a:t>
            </a:r>
          </a:p>
        </p:txBody>
      </p:sp>
      <p:sp>
        <p:nvSpPr>
          <p:cNvPr id="9" name="Rectangle : coins arrondis 8">
            <a:extLst>
              <a:ext uri="{FF2B5EF4-FFF2-40B4-BE49-F238E27FC236}">
                <a16:creationId xmlns:a16="http://schemas.microsoft.com/office/drawing/2014/main" id="{D432C248-9871-9DCB-8DF1-932CD7D1A832}"/>
              </a:ext>
            </a:extLst>
          </p:cNvPr>
          <p:cNvSpPr/>
          <p:nvPr userDrawn="1"/>
        </p:nvSpPr>
        <p:spPr>
          <a:xfrm>
            <a:off x="-791441" y="331200"/>
            <a:ext cx="2738808" cy="70112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864000" tIns="0" bIns="0" rtlCol="0" anchor="t" anchorCtr="0">
            <a:spAutoFit/>
          </a:bodyPr>
          <a:lstStyle/>
          <a:p>
            <a:pPr algn="l">
              <a:lnSpc>
                <a:spcPct val="90000"/>
              </a:lnSpc>
            </a:pPr>
            <a:r>
              <a:rPr lang="fr-FR" sz="3600" dirty="0">
                <a:solidFill>
                  <a:schemeClr val="tx1"/>
                </a:solidFill>
                <a:latin typeface="+mj-lt"/>
              </a:rPr>
              <a:t>CONTACT</a:t>
            </a:r>
          </a:p>
        </p:txBody>
      </p:sp>
    </p:spTree>
    <p:extLst>
      <p:ext uri="{BB962C8B-B14F-4D97-AF65-F5344CB8AC3E}">
        <p14:creationId xmlns:p14="http://schemas.microsoft.com/office/powerpoint/2010/main" val="14086493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hoton 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B6F6352-E7B9-47E7-8390-FF6AF45F26B8}"/>
              </a:ext>
            </a:extLst>
          </p:cNvPr>
          <p:cNvSpPr>
            <a:spLocks noGrp="1" noRot="1" noMove="1" noResize="1" noEditPoints="1" noAdjustHandles="1" noChangeArrowheads="1" noChangeShapeType="1"/>
          </p:cNvSpPr>
          <p:nvPr userDrawn="1"/>
        </p:nvSpPr>
        <p:spPr>
          <a:xfrm>
            <a:off x="9528975" y="0"/>
            <a:ext cx="2663025" cy="68580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Espace réservé de la date 1">
            <a:extLst>
              <a:ext uri="{FF2B5EF4-FFF2-40B4-BE49-F238E27FC236}">
                <a16:creationId xmlns:a16="http://schemas.microsoft.com/office/drawing/2014/main" id="{D555E74E-6F86-6E6B-E2D7-8729042C0B02}"/>
              </a:ext>
            </a:extLst>
          </p:cNvPr>
          <p:cNvSpPr>
            <a:spLocks noGrp="1"/>
          </p:cNvSpPr>
          <p:nvPr>
            <p:ph type="dt" sz="half" idx="10"/>
          </p:nvPr>
        </p:nvSpPr>
        <p:spPr>
          <a:xfrm>
            <a:off x="410308" y="6356350"/>
            <a:ext cx="2743200" cy="365125"/>
          </a:xfrm>
          <a:prstGeom prst="rect">
            <a:avLst/>
          </a:prstGeom>
        </p:spPr>
        <p:txBody>
          <a:bodyPr/>
          <a:lstStyle/>
          <a:p>
            <a:fld id="{B8C1F6ED-2A5A-0745-B6EC-F0D6AF494D3C}" type="datetime1">
              <a:rPr lang="fr-FR" smtClean="0"/>
              <a:t>30/01/2025</a:t>
            </a:fld>
            <a:endParaRPr lang="en-US"/>
          </a:p>
        </p:txBody>
      </p:sp>
      <p:sp>
        <p:nvSpPr>
          <p:cNvPr id="3" name="Espace réservé du pied de page 2">
            <a:extLst>
              <a:ext uri="{FF2B5EF4-FFF2-40B4-BE49-F238E27FC236}">
                <a16:creationId xmlns:a16="http://schemas.microsoft.com/office/drawing/2014/main" id="{08646375-F9FA-27D4-F610-537B0A661293}"/>
              </a:ext>
            </a:extLst>
          </p:cNvPr>
          <p:cNvSpPr>
            <a:spLocks noGrp="1"/>
          </p:cNvSpPr>
          <p:nvPr>
            <p:ph type="ftr" sz="quarter" idx="11"/>
          </p:nvPr>
        </p:nvSpPr>
        <p:spPr>
          <a:xfrm>
            <a:off x="4038600" y="6356350"/>
            <a:ext cx="4114800" cy="365125"/>
          </a:xfrm>
          <a:prstGeom prst="rect">
            <a:avLst/>
          </a:prstGeom>
        </p:spPr>
        <p:txBody>
          <a:bodyPr/>
          <a:lstStyle/>
          <a:p>
            <a:endParaRPr lang="en-US"/>
          </a:p>
        </p:txBody>
      </p:sp>
      <p:cxnSp>
        <p:nvCxnSpPr>
          <p:cNvPr id="13" name="Connecteur droit 12">
            <a:extLst>
              <a:ext uri="{FF2B5EF4-FFF2-40B4-BE49-F238E27FC236}">
                <a16:creationId xmlns:a16="http://schemas.microsoft.com/office/drawing/2014/main" id="{87318C96-E74E-750A-109B-B52283598611}"/>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aphique 9">
            <a:extLst>
              <a:ext uri="{FF2B5EF4-FFF2-40B4-BE49-F238E27FC236}">
                <a16:creationId xmlns:a16="http://schemas.microsoft.com/office/drawing/2014/main" id="{2D836286-6439-2906-C4C2-E7A62223B2A0}"/>
              </a:ext>
            </a:extLst>
          </p:cNvPr>
          <p:cNvGrpSpPr/>
          <p:nvPr userDrawn="1"/>
        </p:nvGrpSpPr>
        <p:grpSpPr>
          <a:xfrm>
            <a:off x="10854273" y="6451996"/>
            <a:ext cx="766931" cy="219810"/>
            <a:chOff x="3505759" y="528463"/>
            <a:chExt cx="5396928" cy="1546814"/>
          </a:xfrm>
        </p:grpSpPr>
        <p:sp>
          <p:nvSpPr>
            <p:cNvPr id="8" name="Forme libre 7">
              <a:extLst>
                <a:ext uri="{FF2B5EF4-FFF2-40B4-BE49-F238E27FC236}">
                  <a16:creationId xmlns:a16="http://schemas.microsoft.com/office/drawing/2014/main" id="{E4165F25-0123-6134-BA5F-780418564243}"/>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1"/>
            </a:solidFill>
            <a:ln w="0" cap="flat">
              <a:noFill/>
              <a:prstDash val="solid"/>
              <a:miter/>
            </a:ln>
          </p:spPr>
          <p:txBody>
            <a:bodyPr rtlCol="0" anchor="ctr"/>
            <a:lstStyle/>
            <a:p>
              <a:endParaRPr lang="en-GB"/>
            </a:p>
          </p:txBody>
        </p:sp>
        <p:sp>
          <p:nvSpPr>
            <p:cNvPr id="9" name="Forme libre 8">
              <a:extLst>
                <a:ext uri="{FF2B5EF4-FFF2-40B4-BE49-F238E27FC236}">
                  <a16:creationId xmlns:a16="http://schemas.microsoft.com/office/drawing/2014/main" id="{D4F26A0F-60B2-384C-FF91-8B3538F3F9A6}"/>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10" name="Forme libre 9">
              <a:extLst>
                <a:ext uri="{FF2B5EF4-FFF2-40B4-BE49-F238E27FC236}">
                  <a16:creationId xmlns:a16="http://schemas.microsoft.com/office/drawing/2014/main" id="{B72A2CCB-4245-592E-9B8E-B3CC32619105}"/>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11" name="Forme libre 10">
              <a:extLst>
                <a:ext uri="{FF2B5EF4-FFF2-40B4-BE49-F238E27FC236}">
                  <a16:creationId xmlns:a16="http://schemas.microsoft.com/office/drawing/2014/main" id="{4D37E50C-F9AF-53B0-585F-FB335BA83373}"/>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15" name="Forme libre 14">
              <a:extLst>
                <a:ext uri="{FF2B5EF4-FFF2-40B4-BE49-F238E27FC236}">
                  <a16:creationId xmlns:a16="http://schemas.microsoft.com/office/drawing/2014/main" id="{EF900CFE-74F9-050B-3A4E-797AF0FAFA13}"/>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16" name="Forme libre 15">
              <a:extLst>
                <a:ext uri="{FF2B5EF4-FFF2-40B4-BE49-F238E27FC236}">
                  <a16:creationId xmlns:a16="http://schemas.microsoft.com/office/drawing/2014/main" id="{6ED708F0-2A79-0127-D303-C517C588088D}"/>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17" name="Forme libre 16">
              <a:extLst>
                <a:ext uri="{FF2B5EF4-FFF2-40B4-BE49-F238E27FC236}">
                  <a16:creationId xmlns:a16="http://schemas.microsoft.com/office/drawing/2014/main" id="{8AE43790-90A1-B8CC-413D-0ED2B493A2B1}"/>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18" name="Forme libre 17">
              <a:extLst>
                <a:ext uri="{FF2B5EF4-FFF2-40B4-BE49-F238E27FC236}">
                  <a16:creationId xmlns:a16="http://schemas.microsoft.com/office/drawing/2014/main" id="{DC2A608D-D405-2677-4DAF-EE0981CA63A8}"/>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19" name="Forme libre 18">
              <a:extLst>
                <a:ext uri="{FF2B5EF4-FFF2-40B4-BE49-F238E27FC236}">
                  <a16:creationId xmlns:a16="http://schemas.microsoft.com/office/drawing/2014/main" id="{86C07791-9106-AC91-7356-E956A81B6488}"/>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20" name="Forme libre 19">
              <a:extLst>
                <a:ext uri="{FF2B5EF4-FFF2-40B4-BE49-F238E27FC236}">
                  <a16:creationId xmlns:a16="http://schemas.microsoft.com/office/drawing/2014/main" id="{82398F44-91ED-2C2D-D0DD-46F6282D5AF5}"/>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21" name="Forme libre 20">
              <a:extLst>
                <a:ext uri="{FF2B5EF4-FFF2-40B4-BE49-F238E27FC236}">
                  <a16:creationId xmlns:a16="http://schemas.microsoft.com/office/drawing/2014/main" id="{0823D440-013C-A4E5-6817-B1D48111172C}"/>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sp>
        <p:nvSpPr>
          <p:cNvPr id="14" name="Espace réservé du numéro de diapositive 5">
            <a:extLst>
              <a:ext uri="{FF2B5EF4-FFF2-40B4-BE49-F238E27FC236}">
                <a16:creationId xmlns:a16="http://schemas.microsoft.com/office/drawing/2014/main" id="{D54BEFF2-9E06-3148-BF94-8662C25C258B}"/>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
        <p:nvSpPr>
          <p:cNvPr id="22" name="Titre 5">
            <a:extLst>
              <a:ext uri="{FF2B5EF4-FFF2-40B4-BE49-F238E27FC236}">
                <a16:creationId xmlns:a16="http://schemas.microsoft.com/office/drawing/2014/main" id="{113936A1-8DF3-541C-5CC6-C9E253FED084}"/>
              </a:ext>
            </a:extLst>
          </p:cNvPr>
          <p:cNvSpPr>
            <a:spLocks noGrp="1"/>
          </p:cNvSpPr>
          <p:nvPr>
            <p:ph type="title"/>
          </p:nvPr>
        </p:nvSpPr>
        <p:spPr>
          <a:xfrm>
            <a:off x="-759942" y="330474"/>
            <a:ext cx="4229615" cy="701123"/>
          </a:xfrm>
        </p:spPr>
        <p:txBody>
          <a:bodyPr/>
          <a:lstStyle/>
          <a:p>
            <a:r>
              <a:rPr lang="en-GB"/>
              <a:t>titre de la slide</a:t>
            </a:r>
          </a:p>
        </p:txBody>
      </p:sp>
      <p:sp>
        <p:nvSpPr>
          <p:cNvPr id="23" name="Freeform 5">
            <a:extLst>
              <a:ext uri="{FF2B5EF4-FFF2-40B4-BE49-F238E27FC236}">
                <a16:creationId xmlns:a16="http://schemas.microsoft.com/office/drawing/2014/main" id="{EFE0C1A4-97BE-C724-6FD9-D3C0B6901A65}"/>
              </a:ext>
            </a:extLst>
          </p:cNvPr>
          <p:cNvSpPr>
            <a:spLocks/>
          </p:cNvSpPr>
          <p:nvPr userDrawn="1"/>
        </p:nvSpPr>
        <p:spPr bwMode="auto">
          <a:xfrm>
            <a:off x="7140271" y="1283607"/>
            <a:ext cx="4510514" cy="4290780"/>
          </a:xfrm>
          <a:custGeom>
            <a:avLst/>
            <a:gdLst>
              <a:gd name="T0" fmla="*/ 2796 w 3014"/>
              <a:gd name="T1" fmla="*/ 635 h 2883"/>
              <a:gd name="T2" fmla="*/ 2475 w 3014"/>
              <a:gd name="T3" fmla="*/ 518 h 2883"/>
              <a:gd name="T4" fmla="*/ 2249 w 3014"/>
              <a:gd name="T5" fmla="*/ 324 h 2883"/>
              <a:gd name="T6" fmla="*/ 2049 w 3014"/>
              <a:gd name="T7" fmla="*/ 268 h 2883"/>
              <a:gd name="T8" fmla="*/ 1829 w 3014"/>
              <a:gd name="T9" fmla="*/ 105 h 2883"/>
              <a:gd name="T10" fmla="*/ 1564 w 3014"/>
              <a:gd name="T11" fmla="*/ 20 h 2883"/>
              <a:gd name="T12" fmla="*/ 1460 w 3014"/>
              <a:gd name="T13" fmla="*/ 314 h 2883"/>
              <a:gd name="T14" fmla="*/ 1147 w 3014"/>
              <a:gd name="T15" fmla="*/ 572 h 2883"/>
              <a:gd name="T16" fmla="*/ 916 w 3014"/>
              <a:gd name="T17" fmla="*/ 588 h 2883"/>
              <a:gd name="T18" fmla="*/ 820 w 3014"/>
              <a:gd name="T19" fmla="*/ 522 h 2883"/>
              <a:gd name="T20" fmla="*/ 653 w 3014"/>
              <a:gd name="T21" fmla="*/ 490 h 2883"/>
              <a:gd name="T22" fmla="*/ 739 w 3014"/>
              <a:gd name="T23" fmla="*/ 616 h 2883"/>
              <a:gd name="T24" fmla="*/ 758 w 3014"/>
              <a:gd name="T25" fmla="*/ 881 h 2883"/>
              <a:gd name="T26" fmla="*/ 634 w 3014"/>
              <a:gd name="T27" fmla="*/ 866 h 2883"/>
              <a:gd name="T28" fmla="*/ 424 w 3014"/>
              <a:gd name="T29" fmla="*/ 814 h 2883"/>
              <a:gd name="T30" fmla="*/ 41 w 3014"/>
              <a:gd name="T31" fmla="*/ 887 h 2883"/>
              <a:gd name="T32" fmla="*/ 95 w 3014"/>
              <a:gd name="T33" fmla="*/ 983 h 2883"/>
              <a:gd name="T34" fmla="*/ 77 w 3014"/>
              <a:gd name="T35" fmla="*/ 1060 h 2883"/>
              <a:gd name="T36" fmla="*/ 122 w 3014"/>
              <a:gd name="T37" fmla="*/ 1151 h 2883"/>
              <a:gd name="T38" fmla="*/ 379 w 3014"/>
              <a:gd name="T39" fmla="*/ 1205 h 2883"/>
              <a:gd name="T40" fmla="*/ 502 w 3014"/>
              <a:gd name="T41" fmla="*/ 1227 h 2883"/>
              <a:gd name="T42" fmla="*/ 641 w 3014"/>
              <a:gd name="T43" fmla="*/ 1319 h 2883"/>
              <a:gd name="T44" fmla="*/ 663 w 3014"/>
              <a:gd name="T45" fmla="*/ 1399 h 2883"/>
              <a:gd name="T46" fmla="*/ 816 w 3014"/>
              <a:gd name="T47" fmla="*/ 1644 h 2883"/>
              <a:gd name="T48" fmla="*/ 824 w 3014"/>
              <a:gd name="T49" fmla="*/ 1746 h 2883"/>
              <a:gd name="T50" fmla="*/ 880 w 3014"/>
              <a:gd name="T51" fmla="*/ 1846 h 2883"/>
              <a:gd name="T52" fmla="*/ 879 w 3014"/>
              <a:gd name="T53" fmla="*/ 1914 h 2883"/>
              <a:gd name="T54" fmla="*/ 853 w 3014"/>
              <a:gd name="T55" fmla="*/ 2199 h 2883"/>
              <a:gd name="T56" fmla="*/ 797 w 3014"/>
              <a:gd name="T57" fmla="*/ 2633 h 2883"/>
              <a:gd name="T58" fmla="*/ 936 w 3014"/>
              <a:gd name="T59" fmla="*/ 2724 h 2883"/>
              <a:gd name="T60" fmla="*/ 1239 w 3014"/>
              <a:gd name="T61" fmla="*/ 2781 h 2883"/>
              <a:gd name="T62" fmla="*/ 1410 w 3014"/>
              <a:gd name="T63" fmla="*/ 2764 h 2883"/>
              <a:gd name="T64" fmla="*/ 1553 w 3014"/>
              <a:gd name="T65" fmla="*/ 2840 h 2883"/>
              <a:gd name="T66" fmla="*/ 1816 w 3014"/>
              <a:gd name="T67" fmla="*/ 2733 h 2883"/>
              <a:gd name="T68" fmla="*/ 2093 w 3014"/>
              <a:gd name="T69" fmla="*/ 2539 h 2883"/>
              <a:gd name="T70" fmla="*/ 2350 w 3014"/>
              <a:gd name="T71" fmla="*/ 2601 h 2883"/>
              <a:gd name="T72" fmla="*/ 2749 w 3014"/>
              <a:gd name="T73" fmla="*/ 2530 h 2883"/>
              <a:gd name="T74" fmla="*/ 2826 w 3014"/>
              <a:gd name="T75" fmla="*/ 2296 h 2883"/>
              <a:gd name="T76" fmla="*/ 2715 w 3014"/>
              <a:gd name="T77" fmla="*/ 2021 h 2883"/>
              <a:gd name="T78" fmla="*/ 2786 w 3014"/>
              <a:gd name="T79" fmla="*/ 1756 h 2883"/>
              <a:gd name="T80" fmla="*/ 2621 w 3014"/>
              <a:gd name="T81" fmla="*/ 1619 h 2883"/>
              <a:gd name="T82" fmla="*/ 2575 w 3014"/>
              <a:gd name="T83" fmla="*/ 1477 h 2883"/>
              <a:gd name="T84" fmla="*/ 2843 w 3014"/>
              <a:gd name="T85" fmla="*/ 1069 h 2883"/>
              <a:gd name="T86" fmla="*/ 3009 w 3014"/>
              <a:gd name="T87" fmla="*/ 707 h 28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14" h="2883">
                <a:moveTo>
                  <a:pt x="3009" y="707"/>
                </a:moveTo>
                <a:cubicBezTo>
                  <a:pt x="3003" y="657"/>
                  <a:pt x="2951" y="662"/>
                  <a:pt x="2914" y="661"/>
                </a:cubicBezTo>
                <a:cubicBezTo>
                  <a:pt x="2873" y="660"/>
                  <a:pt x="2835" y="647"/>
                  <a:pt x="2796" y="635"/>
                </a:cubicBezTo>
                <a:cubicBezTo>
                  <a:pt x="2765" y="626"/>
                  <a:pt x="2731" y="613"/>
                  <a:pt x="2697" y="613"/>
                </a:cubicBezTo>
                <a:cubicBezTo>
                  <a:pt x="2657" y="613"/>
                  <a:pt x="2610" y="586"/>
                  <a:pt x="2601" y="542"/>
                </a:cubicBezTo>
                <a:cubicBezTo>
                  <a:pt x="2573" y="554"/>
                  <a:pt x="2493" y="558"/>
                  <a:pt x="2475" y="518"/>
                </a:cubicBezTo>
                <a:cubicBezTo>
                  <a:pt x="2436" y="540"/>
                  <a:pt x="2377" y="526"/>
                  <a:pt x="2339" y="505"/>
                </a:cubicBezTo>
                <a:cubicBezTo>
                  <a:pt x="2297" y="482"/>
                  <a:pt x="2268" y="433"/>
                  <a:pt x="2259" y="387"/>
                </a:cubicBezTo>
                <a:cubicBezTo>
                  <a:pt x="2257" y="374"/>
                  <a:pt x="2263" y="332"/>
                  <a:pt x="2249" y="324"/>
                </a:cubicBezTo>
                <a:cubicBezTo>
                  <a:pt x="2236" y="318"/>
                  <a:pt x="2222" y="334"/>
                  <a:pt x="2214" y="342"/>
                </a:cubicBezTo>
                <a:cubicBezTo>
                  <a:pt x="2186" y="370"/>
                  <a:pt x="2168" y="402"/>
                  <a:pt x="2123" y="380"/>
                </a:cubicBezTo>
                <a:cubicBezTo>
                  <a:pt x="2085" y="362"/>
                  <a:pt x="2054" y="308"/>
                  <a:pt x="2049" y="268"/>
                </a:cubicBezTo>
                <a:cubicBezTo>
                  <a:pt x="2044" y="227"/>
                  <a:pt x="2023" y="206"/>
                  <a:pt x="1981" y="200"/>
                </a:cubicBezTo>
                <a:cubicBezTo>
                  <a:pt x="1950" y="195"/>
                  <a:pt x="1908" y="210"/>
                  <a:pt x="1885" y="180"/>
                </a:cubicBezTo>
                <a:cubicBezTo>
                  <a:pt x="1864" y="151"/>
                  <a:pt x="1879" y="101"/>
                  <a:pt x="1829" y="105"/>
                </a:cubicBezTo>
                <a:cubicBezTo>
                  <a:pt x="1812" y="106"/>
                  <a:pt x="1792" y="122"/>
                  <a:pt x="1777" y="121"/>
                </a:cubicBezTo>
                <a:cubicBezTo>
                  <a:pt x="1744" y="120"/>
                  <a:pt x="1692" y="31"/>
                  <a:pt x="1668" y="0"/>
                </a:cubicBezTo>
                <a:cubicBezTo>
                  <a:pt x="1634" y="11"/>
                  <a:pt x="1599" y="17"/>
                  <a:pt x="1564" y="20"/>
                </a:cubicBezTo>
                <a:cubicBezTo>
                  <a:pt x="1543" y="22"/>
                  <a:pt x="1518" y="22"/>
                  <a:pt x="1499" y="31"/>
                </a:cubicBezTo>
                <a:cubicBezTo>
                  <a:pt x="1457" y="52"/>
                  <a:pt x="1470" y="116"/>
                  <a:pt x="1473" y="152"/>
                </a:cubicBezTo>
                <a:cubicBezTo>
                  <a:pt x="1477" y="202"/>
                  <a:pt x="1500" y="274"/>
                  <a:pt x="1460" y="314"/>
                </a:cubicBezTo>
                <a:cubicBezTo>
                  <a:pt x="1426" y="350"/>
                  <a:pt x="1293" y="418"/>
                  <a:pt x="1199" y="444"/>
                </a:cubicBezTo>
                <a:cubicBezTo>
                  <a:pt x="1177" y="457"/>
                  <a:pt x="1156" y="475"/>
                  <a:pt x="1150" y="501"/>
                </a:cubicBezTo>
                <a:cubicBezTo>
                  <a:pt x="1144" y="524"/>
                  <a:pt x="1152" y="549"/>
                  <a:pt x="1147" y="572"/>
                </a:cubicBezTo>
                <a:cubicBezTo>
                  <a:pt x="1137" y="614"/>
                  <a:pt x="1050" y="613"/>
                  <a:pt x="1017" y="612"/>
                </a:cubicBezTo>
                <a:cubicBezTo>
                  <a:pt x="994" y="612"/>
                  <a:pt x="972" y="610"/>
                  <a:pt x="951" y="602"/>
                </a:cubicBezTo>
                <a:cubicBezTo>
                  <a:pt x="939" y="597"/>
                  <a:pt x="930" y="588"/>
                  <a:pt x="916" y="588"/>
                </a:cubicBezTo>
                <a:cubicBezTo>
                  <a:pt x="904" y="589"/>
                  <a:pt x="894" y="598"/>
                  <a:pt x="882" y="600"/>
                </a:cubicBezTo>
                <a:cubicBezTo>
                  <a:pt x="863" y="602"/>
                  <a:pt x="841" y="589"/>
                  <a:pt x="828" y="576"/>
                </a:cubicBezTo>
                <a:cubicBezTo>
                  <a:pt x="807" y="557"/>
                  <a:pt x="807" y="545"/>
                  <a:pt x="820" y="522"/>
                </a:cubicBezTo>
                <a:cubicBezTo>
                  <a:pt x="833" y="501"/>
                  <a:pt x="827" y="476"/>
                  <a:pt x="796" y="477"/>
                </a:cubicBezTo>
                <a:cubicBezTo>
                  <a:pt x="778" y="477"/>
                  <a:pt x="770" y="496"/>
                  <a:pt x="752" y="495"/>
                </a:cubicBezTo>
                <a:cubicBezTo>
                  <a:pt x="737" y="494"/>
                  <a:pt x="632" y="447"/>
                  <a:pt x="653" y="490"/>
                </a:cubicBezTo>
                <a:cubicBezTo>
                  <a:pt x="659" y="504"/>
                  <a:pt x="670" y="515"/>
                  <a:pt x="676" y="529"/>
                </a:cubicBezTo>
                <a:cubicBezTo>
                  <a:pt x="681" y="540"/>
                  <a:pt x="684" y="552"/>
                  <a:pt x="690" y="562"/>
                </a:cubicBezTo>
                <a:cubicBezTo>
                  <a:pt x="702" y="585"/>
                  <a:pt x="728" y="594"/>
                  <a:pt x="739" y="616"/>
                </a:cubicBezTo>
                <a:cubicBezTo>
                  <a:pt x="750" y="647"/>
                  <a:pt x="730" y="716"/>
                  <a:pt x="739" y="772"/>
                </a:cubicBezTo>
                <a:cubicBezTo>
                  <a:pt x="744" y="803"/>
                  <a:pt x="758" y="815"/>
                  <a:pt x="773" y="840"/>
                </a:cubicBezTo>
                <a:cubicBezTo>
                  <a:pt x="784" y="861"/>
                  <a:pt x="785" y="882"/>
                  <a:pt x="758" y="881"/>
                </a:cubicBezTo>
                <a:cubicBezTo>
                  <a:pt x="747" y="881"/>
                  <a:pt x="733" y="877"/>
                  <a:pt x="723" y="871"/>
                </a:cubicBezTo>
                <a:cubicBezTo>
                  <a:pt x="710" y="864"/>
                  <a:pt x="706" y="852"/>
                  <a:pt x="695" y="843"/>
                </a:cubicBezTo>
                <a:cubicBezTo>
                  <a:pt x="668" y="821"/>
                  <a:pt x="656" y="859"/>
                  <a:pt x="634" y="866"/>
                </a:cubicBezTo>
                <a:cubicBezTo>
                  <a:pt x="620" y="870"/>
                  <a:pt x="606" y="859"/>
                  <a:pt x="593" y="855"/>
                </a:cubicBezTo>
                <a:cubicBezTo>
                  <a:pt x="562" y="844"/>
                  <a:pt x="505" y="898"/>
                  <a:pt x="475" y="871"/>
                </a:cubicBezTo>
                <a:cubicBezTo>
                  <a:pt x="456" y="854"/>
                  <a:pt x="446" y="827"/>
                  <a:pt x="424" y="814"/>
                </a:cubicBezTo>
                <a:cubicBezTo>
                  <a:pt x="396" y="797"/>
                  <a:pt x="353" y="798"/>
                  <a:pt x="322" y="801"/>
                </a:cubicBezTo>
                <a:cubicBezTo>
                  <a:pt x="297" y="803"/>
                  <a:pt x="234" y="847"/>
                  <a:pt x="213" y="850"/>
                </a:cubicBezTo>
                <a:cubicBezTo>
                  <a:pt x="152" y="859"/>
                  <a:pt x="90" y="839"/>
                  <a:pt x="41" y="887"/>
                </a:cubicBezTo>
                <a:cubicBezTo>
                  <a:pt x="28" y="899"/>
                  <a:pt x="0" y="932"/>
                  <a:pt x="2" y="951"/>
                </a:cubicBezTo>
                <a:cubicBezTo>
                  <a:pt x="5" y="974"/>
                  <a:pt x="31" y="965"/>
                  <a:pt x="48" y="963"/>
                </a:cubicBezTo>
                <a:cubicBezTo>
                  <a:pt x="56" y="963"/>
                  <a:pt x="106" y="966"/>
                  <a:pt x="95" y="983"/>
                </a:cubicBezTo>
                <a:cubicBezTo>
                  <a:pt x="90" y="991"/>
                  <a:pt x="36" y="981"/>
                  <a:pt x="61" y="1006"/>
                </a:cubicBezTo>
                <a:cubicBezTo>
                  <a:pt x="73" y="1019"/>
                  <a:pt x="96" y="1013"/>
                  <a:pt x="109" y="1028"/>
                </a:cubicBezTo>
                <a:cubicBezTo>
                  <a:pt x="132" y="1055"/>
                  <a:pt x="98" y="1057"/>
                  <a:pt x="77" y="1060"/>
                </a:cubicBezTo>
                <a:cubicBezTo>
                  <a:pt x="61" y="1062"/>
                  <a:pt x="16" y="1067"/>
                  <a:pt x="38" y="1088"/>
                </a:cubicBezTo>
                <a:cubicBezTo>
                  <a:pt x="55" y="1104"/>
                  <a:pt x="86" y="1098"/>
                  <a:pt x="100" y="1120"/>
                </a:cubicBezTo>
                <a:cubicBezTo>
                  <a:pt x="108" y="1133"/>
                  <a:pt x="104" y="1146"/>
                  <a:pt x="122" y="1151"/>
                </a:cubicBezTo>
                <a:cubicBezTo>
                  <a:pt x="151" y="1159"/>
                  <a:pt x="174" y="1122"/>
                  <a:pt x="200" y="1120"/>
                </a:cubicBezTo>
                <a:cubicBezTo>
                  <a:pt x="217" y="1118"/>
                  <a:pt x="221" y="1130"/>
                  <a:pt x="234" y="1140"/>
                </a:cubicBezTo>
                <a:cubicBezTo>
                  <a:pt x="255" y="1158"/>
                  <a:pt x="361" y="1184"/>
                  <a:pt x="379" y="1205"/>
                </a:cubicBezTo>
                <a:cubicBezTo>
                  <a:pt x="400" y="1228"/>
                  <a:pt x="409" y="1256"/>
                  <a:pt x="442" y="1238"/>
                </a:cubicBezTo>
                <a:cubicBezTo>
                  <a:pt x="455" y="1231"/>
                  <a:pt x="456" y="1230"/>
                  <a:pt x="469" y="1232"/>
                </a:cubicBezTo>
                <a:cubicBezTo>
                  <a:pt x="487" y="1234"/>
                  <a:pt x="486" y="1232"/>
                  <a:pt x="502" y="1227"/>
                </a:cubicBezTo>
                <a:cubicBezTo>
                  <a:pt x="530" y="1219"/>
                  <a:pt x="567" y="1247"/>
                  <a:pt x="557" y="1277"/>
                </a:cubicBezTo>
                <a:cubicBezTo>
                  <a:pt x="551" y="1296"/>
                  <a:pt x="525" y="1312"/>
                  <a:pt x="551" y="1327"/>
                </a:cubicBezTo>
                <a:cubicBezTo>
                  <a:pt x="577" y="1344"/>
                  <a:pt x="614" y="1321"/>
                  <a:pt x="641" y="1319"/>
                </a:cubicBezTo>
                <a:cubicBezTo>
                  <a:pt x="649" y="1318"/>
                  <a:pt x="683" y="1318"/>
                  <a:pt x="684" y="1332"/>
                </a:cubicBezTo>
                <a:cubicBezTo>
                  <a:pt x="685" y="1345"/>
                  <a:pt x="650" y="1347"/>
                  <a:pt x="645" y="1360"/>
                </a:cubicBezTo>
                <a:cubicBezTo>
                  <a:pt x="638" y="1376"/>
                  <a:pt x="660" y="1384"/>
                  <a:pt x="663" y="1399"/>
                </a:cubicBezTo>
                <a:cubicBezTo>
                  <a:pt x="668" y="1429"/>
                  <a:pt x="622" y="1435"/>
                  <a:pt x="641" y="1469"/>
                </a:cubicBezTo>
                <a:cubicBezTo>
                  <a:pt x="680" y="1500"/>
                  <a:pt x="735" y="1583"/>
                  <a:pt x="744" y="1600"/>
                </a:cubicBezTo>
                <a:cubicBezTo>
                  <a:pt x="757" y="1625"/>
                  <a:pt x="793" y="1628"/>
                  <a:pt x="816" y="1644"/>
                </a:cubicBezTo>
                <a:cubicBezTo>
                  <a:pt x="841" y="1663"/>
                  <a:pt x="877" y="1691"/>
                  <a:pt x="892" y="1720"/>
                </a:cubicBezTo>
                <a:cubicBezTo>
                  <a:pt x="901" y="1737"/>
                  <a:pt x="897" y="1774"/>
                  <a:pt x="870" y="1775"/>
                </a:cubicBezTo>
                <a:cubicBezTo>
                  <a:pt x="851" y="1775"/>
                  <a:pt x="843" y="1744"/>
                  <a:pt x="824" y="1746"/>
                </a:cubicBezTo>
                <a:cubicBezTo>
                  <a:pt x="799" y="1750"/>
                  <a:pt x="815" y="1776"/>
                  <a:pt x="824" y="1786"/>
                </a:cubicBezTo>
                <a:cubicBezTo>
                  <a:pt x="835" y="1800"/>
                  <a:pt x="847" y="1818"/>
                  <a:pt x="858" y="1831"/>
                </a:cubicBezTo>
                <a:cubicBezTo>
                  <a:pt x="864" y="1837"/>
                  <a:pt x="874" y="1840"/>
                  <a:pt x="880" y="1846"/>
                </a:cubicBezTo>
                <a:cubicBezTo>
                  <a:pt x="890" y="1854"/>
                  <a:pt x="896" y="1866"/>
                  <a:pt x="903" y="1877"/>
                </a:cubicBezTo>
                <a:cubicBezTo>
                  <a:pt x="919" y="1904"/>
                  <a:pt x="937" y="1933"/>
                  <a:pt x="946" y="1963"/>
                </a:cubicBezTo>
                <a:cubicBezTo>
                  <a:pt x="969" y="2037"/>
                  <a:pt x="881" y="1914"/>
                  <a:pt x="879" y="1914"/>
                </a:cubicBezTo>
                <a:cubicBezTo>
                  <a:pt x="867" y="1918"/>
                  <a:pt x="871" y="2049"/>
                  <a:pt x="864" y="2083"/>
                </a:cubicBezTo>
                <a:cubicBezTo>
                  <a:pt x="858" y="2108"/>
                  <a:pt x="842" y="2141"/>
                  <a:pt x="849" y="2167"/>
                </a:cubicBezTo>
                <a:cubicBezTo>
                  <a:pt x="854" y="2186"/>
                  <a:pt x="870" y="2186"/>
                  <a:pt x="853" y="2199"/>
                </a:cubicBezTo>
                <a:cubicBezTo>
                  <a:pt x="838" y="2211"/>
                  <a:pt x="833" y="2208"/>
                  <a:pt x="831" y="2230"/>
                </a:cubicBezTo>
                <a:cubicBezTo>
                  <a:pt x="830" y="2249"/>
                  <a:pt x="840" y="2423"/>
                  <a:pt x="740" y="2564"/>
                </a:cubicBezTo>
                <a:cubicBezTo>
                  <a:pt x="757" y="2589"/>
                  <a:pt x="775" y="2613"/>
                  <a:pt x="797" y="2633"/>
                </a:cubicBezTo>
                <a:cubicBezTo>
                  <a:pt x="809" y="2645"/>
                  <a:pt x="821" y="2655"/>
                  <a:pt x="837" y="2659"/>
                </a:cubicBezTo>
                <a:cubicBezTo>
                  <a:pt x="856" y="2663"/>
                  <a:pt x="874" y="2660"/>
                  <a:pt x="889" y="2673"/>
                </a:cubicBezTo>
                <a:cubicBezTo>
                  <a:pt x="908" y="2689"/>
                  <a:pt x="912" y="2715"/>
                  <a:pt x="936" y="2724"/>
                </a:cubicBezTo>
                <a:cubicBezTo>
                  <a:pt x="958" y="2731"/>
                  <a:pt x="981" y="2723"/>
                  <a:pt x="1002" y="2723"/>
                </a:cubicBezTo>
                <a:cubicBezTo>
                  <a:pt x="1049" y="2725"/>
                  <a:pt x="1079" y="2764"/>
                  <a:pt x="1119" y="2780"/>
                </a:cubicBezTo>
                <a:cubicBezTo>
                  <a:pt x="1156" y="2796"/>
                  <a:pt x="1200" y="2776"/>
                  <a:pt x="1239" y="2781"/>
                </a:cubicBezTo>
                <a:cubicBezTo>
                  <a:pt x="1264" y="2785"/>
                  <a:pt x="1275" y="2785"/>
                  <a:pt x="1296" y="2769"/>
                </a:cubicBezTo>
                <a:cubicBezTo>
                  <a:pt x="1311" y="2757"/>
                  <a:pt x="1325" y="2746"/>
                  <a:pt x="1345" y="2743"/>
                </a:cubicBezTo>
                <a:cubicBezTo>
                  <a:pt x="1370" y="2738"/>
                  <a:pt x="1392" y="2746"/>
                  <a:pt x="1410" y="2764"/>
                </a:cubicBezTo>
                <a:cubicBezTo>
                  <a:pt x="1422" y="2775"/>
                  <a:pt x="1432" y="2795"/>
                  <a:pt x="1449" y="2799"/>
                </a:cubicBezTo>
                <a:cubicBezTo>
                  <a:pt x="1467" y="2804"/>
                  <a:pt x="1485" y="2793"/>
                  <a:pt x="1503" y="2799"/>
                </a:cubicBezTo>
                <a:cubicBezTo>
                  <a:pt x="1525" y="2806"/>
                  <a:pt x="1538" y="2825"/>
                  <a:pt x="1553" y="2840"/>
                </a:cubicBezTo>
                <a:cubicBezTo>
                  <a:pt x="1591" y="2879"/>
                  <a:pt x="1665" y="2883"/>
                  <a:pt x="1716" y="2871"/>
                </a:cubicBezTo>
                <a:cubicBezTo>
                  <a:pt x="1765" y="2860"/>
                  <a:pt x="1802" y="2842"/>
                  <a:pt x="1854" y="2850"/>
                </a:cubicBezTo>
                <a:cubicBezTo>
                  <a:pt x="1840" y="2811"/>
                  <a:pt x="1814" y="2775"/>
                  <a:pt x="1816" y="2733"/>
                </a:cubicBezTo>
                <a:cubicBezTo>
                  <a:pt x="1818" y="2694"/>
                  <a:pt x="1830" y="2640"/>
                  <a:pt x="1868" y="2620"/>
                </a:cubicBezTo>
                <a:cubicBezTo>
                  <a:pt x="1902" y="2602"/>
                  <a:pt x="1937" y="2599"/>
                  <a:pt x="1969" y="2575"/>
                </a:cubicBezTo>
                <a:cubicBezTo>
                  <a:pt x="2012" y="2543"/>
                  <a:pt x="2038" y="2514"/>
                  <a:pt x="2093" y="2539"/>
                </a:cubicBezTo>
                <a:cubicBezTo>
                  <a:pt x="2131" y="2557"/>
                  <a:pt x="2175" y="2601"/>
                  <a:pt x="2221" y="2585"/>
                </a:cubicBezTo>
                <a:cubicBezTo>
                  <a:pt x="2246" y="2576"/>
                  <a:pt x="2263" y="2560"/>
                  <a:pt x="2292" y="2566"/>
                </a:cubicBezTo>
                <a:cubicBezTo>
                  <a:pt x="2315" y="2571"/>
                  <a:pt x="2333" y="2586"/>
                  <a:pt x="2350" y="2601"/>
                </a:cubicBezTo>
                <a:cubicBezTo>
                  <a:pt x="2386" y="2631"/>
                  <a:pt x="2427" y="2668"/>
                  <a:pt x="2477" y="2670"/>
                </a:cubicBezTo>
                <a:cubicBezTo>
                  <a:pt x="2524" y="2671"/>
                  <a:pt x="2579" y="2664"/>
                  <a:pt x="2621" y="2643"/>
                </a:cubicBezTo>
                <a:cubicBezTo>
                  <a:pt x="2674" y="2618"/>
                  <a:pt x="2706" y="2567"/>
                  <a:pt x="2749" y="2530"/>
                </a:cubicBezTo>
                <a:cubicBezTo>
                  <a:pt x="2797" y="2490"/>
                  <a:pt x="2858" y="2472"/>
                  <a:pt x="2915" y="2450"/>
                </a:cubicBezTo>
                <a:cubicBezTo>
                  <a:pt x="2910" y="2418"/>
                  <a:pt x="2910" y="2383"/>
                  <a:pt x="2903" y="2351"/>
                </a:cubicBezTo>
                <a:cubicBezTo>
                  <a:pt x="2894" y="2312"/>
                  <a:pt x="2861" y="2303"/>
                  <a:pt x="2826" y="2296"/>
                </a:cubicBezTo>
                <a:cubicBezTo>
                  <a:pt x="2794" y="2289"/>
                  <a:pt x="2761" y="2277"/>
                  <a:pt x="2754" y="2241"/>
                </a:cubicBezTo>
                <a:cubicBezTo>
                  <a:pt x="2748" y="2208"/>
                  <a:pt x="2768" y="2178"/>
                  <a:pt x="2761" y="2144"/>
                </a:cubicBezTo>
                <a:cubicBezTo>
                  <a:pt x="2753" y="2104"/>
                  <a:pt x="2704" y="2066"/>
                  <a:pt x="2715" y="2021"/>
                </a:cubicBezTo>
                <a:cubicBezTo>
                  <a:pt x="2725" y="1981"/>
                  <a:pt x="2781" y="1987"/>
                  <a:pt x="2790" y="1946"/>
                </a:cubicBezTo>
                <a:cubicBezTo>
                  <a:pt x="2794" y="1928"/>
                  <a:pt x="2788" y="1910"/>
                  <a:pt x="2786" y="1892"/>
                </a:cubicBezTo>
                <a:cubicBezTo>
                  <a:pt x="2784" y="1877"/>
                  <a:pt x="2788" y="1786"/>
                  <a:pt x="2786" y="1756"/>
                </a:cubicBezTo>
                <a:cubicBezTo>
                  <a:pt x="2786" y="1756"/>
                  <a:pt x="2786" y="1756"/>
                  <a:pt x="2786" y="1756"/>
                </a:cubicBezTo>
                <a:cubicBezTo>
                  <a:pt x="2739" y="1772"/>
                  <a:pt x="2739" y="1658"/>
                  <a:pt x="2728" y="1639"/>
                </a:cubicBezTo>
                <a:cubicBezTo>
                  <a:pt x="2709" y="1604"/>
                  <a:pt x="2653" y="1614"/>
                  <a:pt x="2621" y="1619"/>
                </a:cubicBezTo>
                <a:cubicBezTo>
                  <a:pt x="2602" y="1622"/>
                  <a:pt x="2534" y="1647"/>
                  <a:pt x="2527" y="1621"/>
                </a:cubicBezTo>
                <a:cubicBezTo>
                  <a:pt x="2523" y="1607"/>
                  <a:pt x="2538" y="1580"/>
                  <a:pt x="2542" y="1567"/>
                </a:cubicBezTo>
                <a:cubicBezTo>
                  <a:pt x="2552" y="1536"/>
                  <a:pt x="2557" y="1505"/>
                  <a:pt x="2575" y="1477"/>
                </a:cubicBezTo>
                <a:cubicBezTo>
                  <a:pt x="2603" y="1434"/>
                  <a:pt x="2752" y="1271"/>
                  <a:pt x="2804" y="1238"/>
                </a:cubicBezTo>
                <a:cubicBezTo>
                  <a:pt x="2834" y="1218"/>
                  <a:pt x="2852" y="1183"/>
                  <a:pt x="2845" y="1148"/>
                </a:cubicBezTo>
                <a:cubicBezTo>
                  <a:pt x="2839" y="1120"/>
                  <a:pt x="2835" y="1099"/>
                  <a:pt x="2843" y="1069"/>
                </a:cubicBezTo>
                <a:cubicBezTo>
                  <a:pt x="2850" y="1042"/>
                  <a:pt x="2868" y="1020"/>
                  <a:pt x="2874" y="993"/>
                </a:cubicBezTo>
                <a:cubicBezTo>
                  <a:pt x="2889" y="931"/>
                  <a:pt x="2874" y="870"/>
                  <a:pt x="2920" y="817"/>
                </a:cubicBezTo>
                <a:cubicBezTo>
                  <a:pt x="2944" y="789"/>
                  <a:pt x="3013" y="751"/>
                  <a:pt x="3009" y="707"/>
                </a:cubicBezTo>
                <a:cubicBezTo>
                  <a:pt x="3004" y="659"/>
                  <a:pt x="3014" y="756"/>
                  <a:pt x="3009" y="70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fr-FR"/>
          </a:p>
        </p:txBody>
      </p:sp>
      <p:pic>
        <p:nvPicPr>
          <p:cNvPr id="24" name="Graphique 23">
            <a:extLst>
              <a:ext uri="{FF2B5EF4-FFF2-40B4-BE49-F238E27FC236}">
                <a16:creationId xmlns:a16="http://schemas.microsoft.com/office/drawing/2014/main" id="{967A3758-C79F-2E04-CF56-D8172262ED1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28975" y="2226365"/>
            <a:ext cx="544664" cy="544664"/>
          </a:xfrm>
          <a:prstGeom prst="rect">
            <a:avLst/>
          </a:prstGeom>
        </p:spPr>
      </p:pic>
      <p:pic>
        <p:nvPicPr>
          <p:cNvPr id="25" name="Graphique 24">
            <a:extLst>
              <a:ext uri="{FF2B5EF4-FFF2-40B4-BE49-F238E27FC236}">
                <a16:creationId xmlns:a16="http://schemas.microsoft.com/office/drawing/2014/main" id="{E283D919-B25F-C011-469B-2E81473D2AF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435424" y="3511429"/>
            <a:ext cx="544664" cy="544664"/>
          </a:xfrm>
          <a:prstGeom prst="rect">
            <a:avLst/>
          </a:prstGeom>
        </p:spPr>
      </p:pic>
      <p:pic>
        <p:nvPicPr>
          <p:cNvPr id="26" name="Graphique 25">
            <a:extLst>
              <a:ext uri="{FF2B5EF4-FFF2-40B4-BE49-F238E27FC236}">
                <a16:creationId xmlns:a16="http://schemas.microsoft.com/office/drawing/2014/main" id="{9CE3055C-2923-793D-47CA-8EFCB3E2533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90760" y="4542908"/>
            <a:ext cx="544664" cy="544664"/>
          </a:xfrm>
          <a:prstGeom prst="rect">
            <a:avLst/>
          </a:prstGeom>
        </p:spPr>
      </p:pic>
      <p:pic>
        <p:nvPicPr>
          <p:cNvPr id="27" name="Graphique 26">
            <a:extLst>
              <a:ext uri="{FF2B5EF4-FFF2-40B4-BE49-F238E27FC236}">
                <a16:creationId xmlns:a16="http://schemas.microsoft.com/office/drawing/2014/main" id="{4EB5A212-B0DC-A4B0-7653-73D5907EB0F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719018" y="3783761"/>
            <a:ext cx="544664" cy="544664"/>
          </a:xfrm>
          <a:prstGeom prst="rect">
            <a:avLst/>
          </a:prstGeom>
        </p:spPr>
      </p:pic>
      <p:pic>
        <p:nvPicPr>
          <p:cNvPr id="28" name="Graphique 27">
            <a:extLst>
              <a:ext uri="{FF2B5EF4-FFF2-40B4-BE49-F238E27FC236}">
                <a16:creationId xmlns:a16="http://schemas.microsoft.com/office/drawing/2014/main" id="{6721DE10-AD64-BC1A-0B3C-28290AA2F1A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344379" y="3847371"/>
            <a:ext cx="544664" cy="544664"/>
          </a:xfrm>
          <a:prstGeom prst="rect">
            <a:avLst/>
          </a:prstGeom>
        </p:spPr>
      </p:pic>
      <p:pic>
        <p:nvPicPr>
          <p:cNvPr id="29" name="Graphique 28">
            <a:extLst>
              <a:ext uri="{FF2B5EF4-FFF2-40B4-BE49-F238E27FC236}">
                <a16:creationId xmlns:a16="http://schemas.microsoft.com/office/drawing/2014/main" id="{EF414A72-918D-0DDD-B24C-9F374DF2B5B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07990" y="2657996"/>
            <a:ext cx="544664" cy="544664"/>
          </a:xfrm>
          <a:prstGeom prst="rect">
            <a:avLst/>
          </a:prstGeom>
        </p:spPr>
      </p:pic>
      <p:pic>
        <p:nvPicPr>
          <p:cNvPr id="30" name="Graphique 29">
            <a:extLst>
              <a:ext uri="{FF2B5EF4-FFF2-40B4-BE49-F238E27FC236}">
                <a16:creationId xmlns:a16="http://schemas.microsoft.com/office/drawing/2014/main" id="{4B0C07F8-B7A3-0219-D495-BF517FE83B7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28975" y="1194886"/>
            <a:ext cx="544664" cy="544664"/>
          </a:xfrm>
          <a:prstGeom prst="rect">
            <a:avLst/>
          </a:prstGeom>
        </p:spPr>
      </p:pic>
      <p:pic>
        <p:nvPicPr>
          <p:cNvPr id="31" name="Graphique 30">
            <a:extLst>
              <a:ext uri="{FF2B5EF4-FFF2-40B4-BE49-F238E27FC236}">
                <a16:creationId xmlns:a16="http://schemas.microsoft.com/office/drawing/2014/main" id="{5CEDCA09-2A9B-C8ED-9730-99CEE407DBE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106121" y="2113332"/>
            <a:ext cx="544664" cy="544664"/>
          </a:xfrm>
          <a:prstGeom prst="rect">
            <a:avLst/>
          </a:prstGeom>
        </p:spPr>
      </p:pic>
      <p:sp>
        <p:nvSpPr>
          <p:cNvPr id="43" name="Espace réservé du texte 42">
            <a:extLst>
              <a:ext uri="{FF2B5EF4-FFF2-40B4-BE49-F238E27FC236}">
                <a16:creationId xmlns:a16="http://schemas.microsoft.com/office/drawing/2014/main" id="{305B9052-0315-A00F-0596-37E761D88395}"/>
              </a:ext>
            </a:extLst>
          </p:cNvPr>
          <p:cNvSpPr>
            <a:spLocks noGrp="1"/>
          </p:cNvSpPr>
          <p:nvPr>
            <p:ph type="body" sz="quarter" idx="12" hasCustomPrompt="1"/>
          </p:nvPr>
        </p:nvSpPr>
        <p:spPr>
          <a:xfrm>
            <a:off x="425187" y="1628217"/>
            <a:ext cx="3230562" cy="461665"/>
          </a:xfrm>
        </p:spPr>
        <p:txBody>
          <a:bodyPr>
            <a:normAutofit/>
          </a:bodyPr>
          <a:lstStyle>
            <a:lvl1pPr>
              <a:defRPr sz="2400" cap="none"/>
            </a:lvl1pPr>
          </a:lstStyle>
          <a:p>
            <a:pPr lvl="0"/>
            <a:r>
              <a:rPr lang="fr-FR"/>
              <a:t>PRÉNOM NOM</a:t>
            </a:r>
          </a:p>
        </p:txBody>
      </p:sp>
      <p:sp>
        <p:nvSpPr>
          <p:cNvPr id="44" name="Espace réservé du texte 42">
            <a:extLst>
              <a:ext uri="{FF2B5EF4-FFF2-40B4-BE49-F238E27FC236}">
                <a16:creationId xmlns:a16="http://schemas.microsoft.com/office/drawing/2014/main" id="{3F0DA9F7-B79D-E909-418F-1BFEB3DE75F2}"/>
              </a:ext>
            </a:extLst>
          </p:cNvPr>
          <p:cNvSpPr>
            <a:spLocks noGrp="1"/>
          </p:cNvSpPr>
          <p:nvPr>
            <p:ph type="body" sz="quarter" idx="13" hasCustomPrompt="1"/>
          </p:nvPr>
        </p:nvSpPr>
        <p:spPr>
          <a:xfrm>
            <a:off x="3924785" y="1628217"/>
            <a:ext cx="3230562" cy="461665"/>
          </a:xfrm>
        </p:spPr>
        <p:txBody>
          <a:bodyPr>
            <a:normAutofit/>
          </a:bodyPr>
          <a:lstStyle>
            <a:lvl1pPr>
              <a:defRPr sz="2400" cap="none"/>
            </a:lvl1pPr>
          </a:lstStyle>
          <a:p>
            <a:pPr lvl="0"/>
            <a:r>
              <a:rPr lang="fr-FR"/>
              <a:t>PRÉNOM NOM</a:t>
            </a:r>
          </a:p>
        </p:txBody>
      </p:sp>
      <p:sp>
        <p:nvSpPr>
          <p:cNvPr id="45" name="Espace réservé du texte 42">
            <a:extLst>
              <a:ext uri="{FF2B5EF4-FFF2-40B4-BE49-F238E27FC236}">
                <a16:creationId xmlns:a16="http://schemas.microsoft.com/office/drawing/2014/main" id="{7B123A57-FAA9-D1CD-9D5B-45B7425A0AF0}"/>
              </a:ext>
            </a:extLst>
          </p:cNvPr>
          <p:cNvSpPr>
            <a:spLocks noGrp="1"/>
          </p:cNvSpPr>
          <p:nvPr>
            <p:ph type="body" sz="quarter" idx="14" hasCustomPrompt="1"/>
          </p:nvPr>
        </p:nvSpPr>
        <p:spPr>
          <a:xfrm>
            <a:off x="425187" y="3079982"/>
            <a:ext cx="3230562" cy="461665"/>
          </a:xfrm>
        </p:spPr>
        <p:txBody>
          <a:bodyPr>
            <a:normAutofit/>
          </a:bodyPr>
          <a:lstStyle>
            <a:lvl1pPr>
              <a:defRPr sz="2400" cap="none"/>
            </a:lvl1pPr>
          </a:lstStyle>
          <a:p>
            <a:pPr lvl="0"/>
            <a:r>
              <a:rPr lang="fr-FR"/>
              <a:t>PRÉNOM NOM</a:t>
            </a:r>
          </a:p>
        </p:txBody>
      </p:sp>
      <p:sp>
        <p:nvSpPr>
          <p:cNvPr id="46" name="Espace réservé du texte 42">
            <a:extLst>
              <a:ext uri="{FF2B5EF4-FFF2-40B4-BE49-F238E27FC236}">
                <a16:creationId xmlns:a16="http://schemas.microsoft.com/office/drawing/2014/main" id="{9B94218F-874C-70CF-85C0-A72F2A5E80E0}"/>
              </a:ext>
            </a:extLst>
          </p:cNvPr>
          <p:cNvSpPr>
            <a:spLocks noGrp="1"/>
          </p:cNvSpPr>
          <p:nvPr>
            <p:ph type="body" sz="quarter" idx="15" hasCustomPrompt="1"/>
          </p:nvPr>
        </p:nvSpPr>
        <p:spPr>
          <a:xfrm>
            <a:off x="3924785" y="3079982"/>
            <a:ext cx="3230562" cy="461665"/>
          </a:xfrm>
        </p:spPr>
        <p:txBody>
          <a:bodyPr>
            <a:normAutofit/>
          </a:bodyPr>
          <a:lstStyle>
            <a:lvl1pPr>
              <a:defRPr sz="2400" cap="none"/>
            </a:lvl1pPr>
          </a:lstStyle>
          <a:p>
            <a:pPr lvl="0"/>
            <a:r>
              <a:rPr lang="fr-FR"/>
              <a:t>PRÉNOM NOM</a:t>
            </a:r>
          </a:p>
        </p:txBody>
      </p:sp>
      <p:sp>
        <p:nvSpPr>
          <p:cNvPr id="47" name="Espace réservé du texte 42">
            <a:extLst>
              <a:ext uri="{FF2B5EF4-FFF2-40B4-BE49-F238E27FC236}">
                <a16:creationId xmlns:a16="http://schemas.microsoft.com/office/drawing/2014/main" id="{0630360D-08B1-46E1-1E43-7EA1F3314413}"/>
              </a:ext>
            </a:extLst>
          </p:cNvPr>
          <p:cNvSpPr>
            <a:spLocks noGrp="1"/>
          </p:cNvSpPr>
          <p:nvPr>
            <p:ph type="body" sz="quarter" idx="16" hasCustomPrompt="1"/>
          </p:nvPr>
        </p:nvSpPr>
        <p:spPr>
          <a:xfrm>
            <a:off x="425187" y="4531747"/>
            <a:ext cx="3230562" cy="461665"/>
          </a:xfrm>
        </p:spPr>
        <p:txBody>
          <a:bodyPr>
            <a:normAutofit/>
          </a:bodyPr>
          <a:lstStyle>
            <a:lvl1pPr>
              <a:defRPr sz="2400" cap="none"/>
            </a:lvl1pPr>
          </a:lstStyle>
          <a:p>
            <a:pPr lvl="0"/>
            <a:r>
              <a:rPr lang="fr-FR"/>
              <a:t>PRÉNOM NOM</a:t>
            </a:r>
          </a:p>
        </p:txBody>
      </p:sp>
      <p:sp>
        <p:nvSpPr>
          <p:cNvPr id="49" name="Espace réservé du texte 48">
            <a:extLst>
              <a:ext uri="{FF2B5EF4-FFF2-40B4-BE49-F238E27FC236}">
                <a16:creationId xmlns:a16="http://schemas.microsoft.com/office/drawing/2014/main" id="{D9E7F430-39FF-CDAF-DF47-B7482A8D78DA}"/>
              </a:ext>
            </a:extLst>
          </p:cNvPr>
          <p:cNvSpPr>
            <a:spLocks noGrp="1"/>
          </p:cNvSpPr>
          <p:nvPr>
            <p:ph type="body" sz="quarter" idx="17" hasCustomPrompt="1"/>
          </p:nvPr>
        </p:nvSpPr>
        <p:spPr>
          <a:xfrm>
            <a:off x="3924786" y="3478039"/>
            <a:ext cx="3370263" cy="738664"/>
          </a:xfrm>
        </p:spPr>
        <p:txBody>
          <a:bodyPr>
            <a:normAutofit/>
          </a:bodyPr>
          <a:lstStyle>
            <a:lvl1pPr>
              <a:defRPr sz="1400" cap="none">
                <a:solidFill>
                  <a:schemeClr val="tx1"/>
                </a:solidFill>
                <a:latin typeface="+mn-lt"/>
              </a:defRPr>
            </a:lvl1pPr>
            <a:lvl3pPr>
              <a:defRPr sz="1400"/>
            </a:lvl3pPr>
          </a:lstStyle>
          <a:p>
            <a:r>
              <a:rPr lang="fr-FR" sz="1400" b="0" i="0">
                <a:solidFill>
                  <a:srgbClr val="5E5737"/>
                </a:solidFill>
                <a:effectLst/>
              </a:rPr>
              <a:t>Circa </a:t>
            </a:r>
            <a:r>
              <a:rPr lang="fr-FR" sz="1400" b="0" i="0" err="1">
                <a:solidFill>
                  <a:srgbClr val="5E5737"/>
                </a:solidFill>
                <a:effectLst/>
              </a:rPr>
              <a:t>hos</a:t>
            </a:r>
            <a:r>
              <a:rPr lang="fr-FR" sz="1400" b="0" i="0">
                <a:solidFill>
                  <a:srgbClr val="5E5737"/>
                </a:solidFill>
                <a:effectLst/>
              </a:rPr>
              <a:t> dies </a:t>
            </a:r>
            <a:r>
              <a:rPr lang="fr-FR" sz="1400" b="0" i="0" err="1">
                <a:solidFill>
                  <a:srgbClr val="5E5737"/>
                </a:solidFill>
                <a:effectLst/>
              </a:rPr>
              <a:t>lollianus</a:t>
            </a:r>
            <a:r>
              <a:rPr lang="fr-FR" sz="1400" b="0" i="0">
                <a:solidFill>
                  <a:srgbClr val="5E5737"/>
                </a:solidFill>
                <a:effectLst/>
              </a:rPr>
              <a:t> </a:t>
            </a:r>
            <a:r>
              <a:rPr lang="fr-FR" sz="1400" b="0" i="0" err="1">
                <a:solidFill>
                  <a:srgbClr val="5E5737"/>
                </a:solidFill>
                <a:effectLst/>
              </a:rPr>
              <a:t>primae</a:t>
            </a:r>
            <a:r>
              <a:rPr lang="fr-FR" sz="1400" b="0" i="0">
                <a:solidFill>
                  <a:srgbClr val="5E5737"/>
                </a:solidFill>
                <a:effectLst/>
              </a:rPr>
              <a:t> </a:t>
            </a:r>
            <a:r>
              <a:rPr lang="fr-FR" sz="1400" b="0" i="0" err="1">
                <a:solidFill>
                  <a:srgbClr val="5E5737"/>
                </a:solidFill>
                <a:effectLst/>
              </a:rPr>
              <a:t>lanuginis</a:t>
            </a:r>
            <a:r>
              <a:rPr lang="fr-FR" sz="1400" b="0" i="0">
                <a:solidFill>
                  <a:srgbClr val="5E5737"/>
                </a:solidFill>
                <a:effectLst/>
              </a:rPr>
              <a:t> </a:t>
            </a:r>
            <a:r>
              <a:rPr lang="fr-FR" sz="1400" b="0" i="0" err="1">
                <a:solidFill>
                  <a:srgbClr val="5E5737"/>
                </a:solidFill>
                <a:effectLst/>
              </a:rPr>
              <a:t>adulescens</a:t>
            </a:r>
            <a:r>
              <a:rPr lang="fr-FR" sz="1400" b="0" i="0">
                <a:solidFill>
                  <a:srgbClr val="5E5737"/>
                </a:solidFill>
                <a:effectLst/>
              </a:rPr>
              <a:t>, </a:t>
            </a:r>
            <a:r>
              <a:rPr lang="fr-FR" sz="1400" b="0" i="0" err="1">
                <a:solidFill>
                  <a:srgbClr val="5E5737"/>
                </a:solidFill>
                <a:effectLst/>
              </a:rPr>
              <a:t>lampadi</a:t>
            </a:r>
            <a:r>
              <a:rPr lang="fr-FR" sz="1400" b="0" i="0">
                <a:solidFill>
                  <a:srgbClr val="5E5737"/>
                </a:solidFill>
                <a:effectLst/>
              </a:rPr>
              <a:t> </a:t>
            </a:r>
            <a:r>
              <a:rPr lang="fr-FR" sz="1400" b="0" i="0" err="1">
                <a:solidFill>
                  <a:srgbClr val="5E5737"/>
                </a:solidFill>
                <a:effectLst/>
              </a:rPr>
              <a:t>filius</a:t>
            </a:r>
            <a:r>
              <a:rPr lang="fr-FR" sz="1400" b="0" i="0">
                <a:solidFill>
                  <a:srgbClr val="5E5737"/>
                </a:solidFill>
                <a:effectLst/>
              </a:rPr>
              <a:t> ex </a:t>
            </a:r>
            <a:r>
              <a:rPr lang="fr-FR" sz="1400" b="0" i="0" err="1">
                <a:solidFill>
                  <a:srgbClr val="5E5737"/>
                </a:solidFill>
                <a:effectLst/>
              </a:rPr>
              <a:t>praefecto</a:t>
            </a:r>
            <a:r>
              <a:rPr lang="fr-FR" sz="1400" b="0" i="0">
                <a:solidFill>
                  <a:srgbClr val="5E5737"/>
                </a:solidFill>
                <a:effectLst/>
              </a:rPr>
              <a:t>, </a:t>
            </a:r>
            <a:r>
              <a:rPr lang="fr-FR" sz="1400" b="0" i="0" err="1">
                <a:solidFill>
                  <a:srgbClr val="5E5737"/>
                </a:solidFill>
                <a:effectLst/>
              </a:rPr>
              <a:t>exploratius</a:t>
            </a:r>
            <a:r>
              <a:rPr lang="fr-FR" sz="1400" b="0" i="0">
                <a:solidFill>
                  <a:srgbClr val="5E5737"/>
                </a:solidFill>
                <a:effectLst/>
              </a:rPr>
              <a:t> </a:t>
            </a:r>
            <a:r>
              <a:rPr lang="fr-FR" sz="1400" b="0" i="0" err="1">
                <a:solidFill>
                  <a:srgbClr val="5E5737"/>
                </a:solidFill>
                <a:effectLst/>
              </a:rPr>
              <a:t>causam</a:t>
            </a:r>
            <a:endParaRPr lang="en-GB" sz="1400"/>
          </a:p>
        </p:txBody>
      </p:sp>
      <p:sp>
        <p:nvSpPr>
          <p:cNvPr id="50" name="Espace réservé du texte 48">
            <a:extLst>
              <a:ext uri="{FF2B5EF4-FFF2-40B4-BE49-F238E27FC236}">
                <a16:creationId xmlns:a16="http://schemas.microsoft.com/office/drawing/2014/main" id="{B3235CA0-BED3-E26E-95DA-70DA3A006340}"/>
              </a:ext>
            </a:extLst>
          </p:cNvPr>
          <p:cNvSpPr>
            <a:spLocks noGrp="1"/>
          </p:cNvSpPr>
          <p:nvPr>
            <p:ph type="body" sz="quarter" idx="18" hasCustomPrompt="1"/>
          </p:nvPr>
        </p:nvSpPr>
        <p:spPr>
          <a:xfrm>
            <a:off x="3924786" y="2026274"/>
            <a:ext cx="3370263" cy="738664"/>
          </a:xfrm>
        </p:spPr>
        <p:txBody>
          <a:bodyPr>
            <a:normAutofit/>
          </a:bodyPr>
          <a:lstStyle>
            <a:lvl1pPr>
              <a:defRPr sz="1400" cap="none">
                <a:solidFill>
                  <a:schemeClr val="tx1"/>
                </a:solidFill>
                <a:latin typeface="+mn-lt"/>
              </a:defRPr>
            </a:lvl1pPr>
            <a:lvl3pPr>
              <a:defRPr sz="1400"/>
            </a:lvl3pPr>
          </a:lstStyle>
          <a:p>
            <a:r>
              <a:rPr lang="fr-FR" sz="1400" b="0" i="0">
                <a:solidFill>
                  <a:srgbClr val="5E5737"/>
                </a:solidFill>
                <a:effectLst/>
              </a:rPr>
              <a:t>Circa </a:t>
            </a:r>
            <a:r>
              <a:rPr lang="fr-FR" sz="1400" b="0" i="0" err="1">
                <a:solidFill>
                  <a:srgbClr val="5E5737"/>
                </a:solidFill>
                <a:effectLst/>
              </a:rPr>
              <a:t>hos</a:t>
            </a:r>
            <a:r>
              <a:rPr lang="fr-FR" sz="1400" b="0" i="0">
                <a:solidFill>
                  <a:srgbClr val="5E5737"/>
                </a:solidFill>
                <a:effectLst/>
              </a:rPr>
              <a:t> dies </a:t>
            </a:r>
            <a:r>
              <a:rPr lang="fr-FR" sz="1400" b="0" i="0" err="1">
                <a:solidFill>
                  <a:srgbClr val="5E5737"/>
                </a:solidFill>
                <a:effectLst/>
              </a:rPr>
              <a:t>lollianus</a:t>
            </a:r>
            <a:r>
              <a:rPr lang="fr-FR" sz="1400" b="0" i="0">
                <a:solidFill>
                  <a:srgbClr val="5E5737"/>
                </a:solidFill>
                <a:effectLst/>
              </a:rPr>
              <a:t> </a:t>
            </a:r>
            <a:r>
              <a:rPr lang="fr-FR" sz="1400" b="0" i="0" err="1">
                <a:solidFill>
                  <a:srgbClr val="5E5737"/>
                </a:solidFill>
                <a:effectLst/>
              </a:rPr>
              <a:t>primae</a:t>
            </a:r>
            <a:r>
              <a:rPr lang="fr-FR" sz="1400" b="0" i="0">
                <a:solidFill>
                  <a:srgbClr val="5E5737"/>
                </a:solidFill>
                <a:effectLst/>
              </a:rPr>
              <a:t> </a:t>
            </a:r>
            <a:r>
              <a:rPr lang="fr-FR" sz="1400" b="0" i="0" err="1">
                <a:solidFill>
                  <a:srgbClr val="5E5737"/>
                </a:solidFill>
                <a:effectLst/>
              </a:rPr>
              <a:t>lanuginis</a:t>
            </a:r>
            <a:r>
              <a:rPr lang="fr-FR" sz="1400" b="0" i="0">
                <a:solidFill>
                  <a:srgbClr val="5E5737"/>
                </a:solidFill>
                <a:effectLst/>
              </a:rPr>
              <a:t> </a:t>
            </a:r>
            <a:r>
              <a:rPr lang="fr-FR" sz="1400" b="0" i="0" err="1">
                <a:solidFill>
                  <a:srgbClr val="5E5737"/>
                </a:solidFill>
                <a:effectLst/>
              </a:rPr>
              <a:t>adulescens</a:t>
            </a:r>
            <a:r>
              <a:rPr lang="fr-FR" sz="1400" b="0" i="0">
                <a:solidFill>
                  <a:srgbClr val="5E5737"/>
                </a:solidFill>
                <a:effectLst/>
              </a:rPr>
              <a:t>, </a:t>
            </a:r>
            <a:r>
              <a:rPr lang="fr-FR" sz="1400" b="0" i="0" err="1">
                <a:solidFill>
                  <a:srgbClr val="5E5737"/>
                </a:solidFill>
                <a:effectLst/>
              </a:rPr>
              <a:t>lampadi</a:t>
            </a:r>
            <a:r>
              <a:rPr lang="fr-FR" sz="1400" b="0" i="0">
                <a:solidFill>
                  <a:srgbClr val="5E5737"/>
                </a:solidFill>
                <a:effectLst/>
              </a:rPr>
              <a:t> </a:t>
            </a:r>
            <a:r>
              <a:rPr lang="fr-FR" sz="1400" b="0" i="0" err="1">
                <a:solidFill>
                  <a:srgbClr val="5E5737"/>
                </a:solidFill>
                <a:effectLst/>
              </a:rPr>
              <a:t>filius</a:t>
            </a:r>
            <a:r>
              <a:rPr lang="fr-FR" sz="1400" b="0" i="0">
                <a:solidFill>
                  <a:srgbClr val="5E5737"/>
                </a:solidFill>
                <a:effectLst/>
              </a:rPr>
              <a:t> ex </a:t>
            </a:r>
            <a:r>
              <a:rPr lang="fr-FR" sz="1400" b="0" i="0" err="1">
                <a:solidFill>
                  <a:srgbClr val="5E5737"/>
                </a:solidFill>
                <a:effectLst/>
              </a:rPr>
              <a:t>praefecto</a:t>
            </a:r>
            <a:r>
              <a:rPr lang="fr-FR" sz="1400" b="0" i="0">
                <a:solidFill>
                  <a:srgbClr val="5E5737"/>
                </a:solidFill>
                <a:effectLst/>
              </a:rPr>
              <a:t>, </a:t>
            </a:r>
            <a:r>
              <a:rPr lang="fr-FR" sz="1400" b="0" i="0" err="1">
                <a:solidFill>
                  <a:srgbClr val="5E5737"/>
                </a:solidFill>
                <a:effectLst/>
              </a:rPr>
              <a:t>exploratius</a:t>
            </a:r>
            <a:r>
              <a:rPr lang="fr-FR" sz="1400" b="0" i="0">
                <a:solidFill>
                  <a:srgbClr val="5E5737"/>
                </a:solidFill>
                <a:effectLst/>
              </a:rPr>
              <a:t> </a:t>
            </a:r>
            <a:r>
              <a:rPr lang="fr-FR" sz="1400" b="0" i="0" err="1">
                <a:solidFill>
                  <a:srgbClr val="5E5737"/>
                </a:solidFill>
                <a:effectLst/>
              </a:rPr>
              <a:t>causam</a:t>
            </a:r>
            <a:endParaRPr lang="en-GB" sz="1400"/>
          </a:p>
        </p:txBody>
      </p:sp>
      <p:sp>
        <p:nvSpPr>
          <p:cNvPr id="51" name="Espace réservé du texte 48">
            <a:extLst>
              <a:ext uri="{FF2B5EF4-FFF2-40B4-BE49-F238E27FC236}">
                <a16:creationId xmlns:a16="http://schemas.microsoft.com/office/drawing/2014/main" id="{E7F35856-59D8-8EC8-F76A-EADD9EDCF089}"/>
              </a:ext>
            </a:extLst>
          </p:cNvPr>
          <p:cNvSpPr>
            <a:spLocks noGrp="1"/>
          </p:cNvSpPr>
          <p:nvPr>
            <p:ph type="body" sz="quarter" idx="19" hasCustomPrompt="1"/>
          </p:nvPr>
        </p:nvSpPr>
        <p:spPr>
          <a:xfrm>
            <a:off x="410309" y="3478039"/>
            <a:ext cx="3370263" cy="738664"/>
          </a:xfrm>
        </p:spPr>
        <p:txBody>
          <a:bodyPr>
            <a:normAutofit/>
          </a:bodyPr>
          <a:lstStyle>
            <a:lvl1pPr>
              <a:defRPr sz="1400" cap="none">
                <a:solidFill>
                  <a:schemeClr val="tx1"/>
                </a:solidFill>
                <a:latin typeface="+mn-lt"/>
              </a:defRPr>
            </a:lvl1pPr>
            <a:lvl3pPr>
              <a:defRPr sz="1400"/>
            </a:lvl3pPr>
          </a:lstStyle>
          <a:p>
            <a:r>
              <a:rPr lang="fr-FR" sz="1400" b="0" i="0">
                <a:solidFill>
                  <a:srgbClr val="5E5737"/>
                </a:solidFill>
                <a:effectLst/>
              </a:rPr>
              <a:t>Circa </a:t>
            </a:r>
            <a:r>
              <a:rPr lang="fr-FR" sz="1400" b="0" i="0" err="1">
                <a:solidFill>
                  <a:srgbClr val="5E5737"/>
                </a:solidFill>
                <a:effectLst/>
              </a:rPr>
              <a:t>hos</a:t>
            </a:r>
            <a:r>
              <a:rPr lang="fr-FR" sz="1400" b="0" i="0">
                <a:solidFill>
                  <a:srgbClr val="5E5737"/>
                </a:solidFill>
                <a:effectLst/>
              </a:rPr>
              <a:t> dies </a:t>
            </a:r>
            <a:r>
              <a:rPr lang="fr-FR" sz="1400" b="0" i="0" err="1">
                <a:solidFill>
                  <a:srgbClr val="5E5737"/>
                </a:solidFill>
                <a:effectLst/>
              </a:rPr>
              <a:t>lollianus</a:t>
            </a:r>
            <a:r>
              <a:rPr lang="fr-FR" sz="1400" b="0" i="0">
                <a:solidFill>
                  <a:srgbClr val="5E5737"/>
                </a:solidFill>
                <a:effectLst/>
              </a:rPr>
              <a:t> </a:t>
            </a:r>
            <a:r>
              <a:rPr lang="fr-FR" sz="1400" b="0" i="0" err="1">
                <a:solidFill>
                  <a:srgbClr val="5E5737"/>
                </a:solidFill>
                <a:effectLst/>
              </a:rPr>
              <a:t>primae</a:t>
            </a:r>
            <a:r>
              <a:rPr lang="fr-FR" sz="1400" b="0" i="0">
                <a:solidFill>
                  <a:srgbClr val="5E5737"/>
                </a:solidFill>
                <a:effectLst/>
              </a:rPr>
              <a:t> </a:t>
            </a:r>
            <a:r>
              <a:rPr lang="fr-FR" sz="1400" b="0" i="0" err="1">
                <a:solidFill>
                  <a:srgbClr val="5E5737"/>
                </a:solidFill>
                <a:effectLst/>
              </a:rPr>
              <a:t>lanuginis</a:t>
            </a:r>
            <a:r>
              <a:rPr lang="fr-FR" sz="1400" b="0" i="0">
                <a:solidFill>
                  <a:srgbClr val="5E5737"/>
                </a:solidFill>
                <a:effectLst/>
              </a:rPr>
              <a:t> </a:t>
            </a:r>
            <a:r>
              <a:rPr lang="fr-FR" sz="1400" b="0" i="0" err="1">
                <a:solidFill>
                  <a:srgbClr val="5E5737"/>
                </a:solidFill>
                <a:effectLst/>
              </a:rPr>
              <a:t>adulescens</a:t>
            </a:r>
            <a:r>
              <a:rPr lang="fr-FR" sz="1400" b="0" i="0">
                <a:solidFill>
                  <a:srgbClr val="5E5737"/>
                </a:solidFill>
                <a:effectLst/>
              </a:rPr>
              <a:t>, </a:t>
            </a:r>
            <a:r>
              <a:rPr lang="fr-FR" sz="1400" b="0" i="0" err="1">
                <a:solidFill>
                  <a:srgbClr val="5E5737"/>
                </a:solidFill>
                <a:effectLst/>
              </a:rPr>
              <a:t>lampadi</a:t>
            </a:r>
            <a:r>
              <a:rPr lang="fr-FR" sz="1400" b="0" i="0">
                <a:solidFill>
                  <a:srgbClr val="5E5737"/>
                </a:solidFill>
                <a:effectLst/>
              </a:rPr>
              <a:t> </a:t>
            </a:r>
            <a:r>
              <a:rPr lang="fr-FR" sz="1400" b="0" i="0" err="1">
                <a:solidFill>
                  <a:srgbClr val="5E5737"/>
                </a:solidFill>
                <a:effectLst/>
              </a:rPr>
              <a:t>filius</a:t>
            </a:r>
            <a:r>
              <a:rPr lang="fr-FR" sz="1400" b="0" i="0">
                <a:solidFill>
                  <a:srgbClr val="5E5737"/>
                </a:solidFill>
                <a:effectLst/>
              </a:rPr>
              <a:t> ex </a:t>
            </a:r>
            <a:r>
              <a:rPr lang="fr-FR" sz="1400" b="0" i="0" err="1">
                <a:solidFill>
                  <a:srgbClr val="5E5737"/>
                </a:solidFill>
                <a:effectLst/>
              </a:rPr>
              <a:t>praefecto</a:t>
            </a:r>
            <a:r>
              <a:rPr lang="fr-FR" sz="1400" b="0" i="0">
                <a:solidFill>
                  <a:srgbClr val="5E5737"/>
                </a:solidFill>
                <a:effectLst/>
              </a:rPr>
              <a:t>, </a:t>
            </a:r>
            <a:r>
              <a:rPr lang="fr-FR" sz="1400" b="0" i="0" err="1">
                <a:solidFill>
                  <a:srgbClr val="5E5737"/>
                </a:solidFill>
                <a:effectLst/>
              </a:rPr>
              <a:t>exploratius</a:t>
            </a:r>
            <a:r>
              <a:rPr lang="fr-FR" sz="1400" b="0" i="0">
                <a:solidFill>
                  <a:srgbClr val="5E5737"/>
                </a:solidFill>
                <a:effectLst/>
              </a:rPr>
              <a:t> </a:t>
            </a:r>
            <a:r>
              <a:rPr lang="fr-FR" sz="1400" b="0" i="0" err="1">
                <a:solidFill>
                  <a:srgbClr val="5E5737"/>
                </a:solidFill>
                <a:effectLst/>
              </a:rPr>
              <a:t>causam</a:t>
            </a:r>
            <a:endParaRPr lang="en-GB" sz="1400"/>
          </a:p>
        </p:txBody>
      </p:sp>
      <p:sp>
        <p:nvSpPr>
          <p:cNvPr id="52" name="Espace réservé du texte 48">
            <a:extLst>
              <a:ext uri="{FF2B5EF4-FFF2-40B4-BE49-F238E27FC236}">
                <a16:creationId xmlns:a16="http://schemas.microsoft.com/office/drawing/2014/main" id="{8D35F3B3-F3E6-7086-BBDA-9C4596B6A6C5}"/>
              </a:ext>
            </a:extLst>
          </p:cNvPr>
          <p:cNvSpPr>
            <a:spLocks noGrp="1"/>
          </p:cNvSpPr>
          <p:nvPr>
            <p:ph type="body" sz="quarter" idx="20" hasCustomPrompt="1"/>
          </p:nvPr>
        </p:nvSpPr>
        <p:spPr>
          <a:xfrm>
            <a:off x="410309" y="2026274"/>
            <a:ext cx="3370263" cy="738664"/>
          </a:xfrm>
        </p:spPr>
        <p:txBody>
          <a:bodyPr>
            <a:normAutofit/>
          </a:bodyPr>
          <a:lstStyle>
            <a:lvl1pPr>
              <a:defRPr sz="1400" cap="none">
                <a:solidFill>
                  <a:schemeClr val="tx1"/>
                </a:solidFill>
                <a:latin typeface="+mn-lt"/>
              </a:defRPr>
            </a:lvl1pPr>
            <a:lvl3pPr>
              <a:defRPr sz="1400"/>
            </a:lvl3pPr>
          </a:lstStyle>
          <a:p>
            <a:r>
              <a:rPr lang="fr-FR" sz="1400" b="0" i="0">
                <a:solidFill>
                  <a:srgbClr val="5E5737"/>
                </a:solidFill>
                <a:effectLst/>
              </a:rPr>
              <a:t>Circa </a:t>
            </a:r>
            <a:r>
              <a:rPr lang="fr-FR" sz="1400" b="0" i="0" err="1">
                <a:solidFill>
                  <a:srgbClr val="5E5737"/>
                </a:solidFill>
                <a:effectLst/>
              </a:rPr>
              <a:t>hos</a:t>
            </a:r>
            <a:r>
              <a:rPr lang="fr-FR" sz="1400" b="0" i="0">
                <a:solidFill>
                  <a:srgbClr val="5E5737"/>
                </a:solidFill>
                <a:effectLst/>
              </a:rPr>
              <a:t> dies </a:t>
            </a:r>
            <a:r>
              <a:rPr lang="fr-FR" sz="1400" b="0" i="0" err="1">
                <a:solidFill>
                  <a:srgbClr val="5E5737"/>
                </a:solidFill>
                <a:effectLst/>
              </a:rPr>
              <a:t>lollianus</a:t>
            </a:r>
            <a:r>
              <a:rPr lang="fr-FR" sz="1400" b="0" i="0">
                <a:solidFill>
                  <a:srgbClr val="5E5737"/>
                </a:solidFill>
                <a:effectLst/>
              </a:rPr>
              <a:t> </a:t>
            </a:r>
            <a:r>
              <a:rPr lang="fr-FR" sz="1400" b="0" i="0" err="1">
                <a:solidFill>
                  <a:srgbClr val="5E5737"/>
                </a:solidFill>
                <a:effectLst/>
              </a:rPr>
              <a:t>primae</a:t>
            </a:r>
            <a:r>
              <a:rPr lang="fr-FR" sz="1400" b="0" i="0">
                <a:solidFill>
                  <a:srgbClr val="5E5737"/>
                </a:solidFill>
                <a:effectLst/>
              </a:rPr>
              <a:t> </a:t>
            </a:r>
            <a:r>
              <a:rPr lang="fr-FR" sz="1400" b="0" i="0" err="1">
                <a:solidFill>
                  <a:srgbClr val="5E5737"/>
                </a:solidFill>
                <a:effectLst/>
              </a:rPr>
              <a:t>lanuginis</a:t>
            </a:r>
            <a:r>
              <a:rPr lang="fr-FR" sz="1400" b="0" i="0">
                <a:solidFill>
                  <a:srgbClr val="5E5737"/>
                </a:solidFill>
                <a:effectLst/>
              </a:rPr>
              <a:t> </a:t>
            </a:r>
            <a:r>
              <a:rPr lang="fr-FR" sz="1400" b="0" i="0" err="1">
                <a:solidFill>
                  <a:srgbClr val="5E5737"/>
                </a:solidFill>
                <a:effectLst/>
              </a:rPr>
              <a:t>adulescens</a:t>
            </a:r>
            <a:r>
              <a:rPr lang="fr-FR" sz="1400" b="0" i="0">
                <a:solidFill>
                  <a:srgbClr val="5E5737"/>
                </a:solidFill>
                <a:effectLst/>
              </a:rPr>
              <a:t>, </a:t>
            </a:r>
            <a:r>
              <a:rPr lang="fr-FR" sz="1400" b="0" i="0" err="1">
                <a:solidFill>
                  <a:srgbClr val="5E5737"/>
                </a:solidFill>
                <a:effectLst/>
              </a:rPr>
              <a:t>lampadi</a:t>
            </a:r>
            <a:r>
              <a:rPr lang="fr-FR" sz="1400" b="0" i="0">
                <a:solidFill>
                  <a:srgbClr val="5E5737"/>
                </a:solidFill>
                <a:effectLst/>
              </a:rPr>
              <a:t> </a:t>
            </a:r>
            <a:r>
              <a:rPr lang="fr-FR" sz="1400" b="0" i="0" err="1">
                <a:solidFill>
                  <a:srgbClr val="5E5737"/>
                </a:solidFill>
                <a:effectLst/>
              </a:rPr>
              <a:t>filius</a:t>
            </a:r>
            <a:r>
              <a:rPr lang="fr-FR" sz="1400" b="0" i="0">
                <a:solidFill>
                  <a:srgbClr val="5E5737"/>
                </a:solidFill>
                <a:effectLst/>
              </a:rPr>
              <a:t> ex </a:t>
            </a:r>
            <a:r>
              <a:rPr lang="fr-FR" sz="1400" b="0" i="0" err="1">
                <a:solidFill>
                  <a:srgbClr val="5E5737"/>
                </a:solidFill>
                <a:effectLst/>
              </a:rPr>
              <a:t>praefecto</a:t>
            </a:r>
            <a:r>
              <a:rPr lang="fr-FR" sz="1400" b="0" i="0">
                <a:solidFill>
                  <a:srgbClr val="5E5737"/>
                </a:solidFill>
                <a:effectLst/>
              </a:rPr>
              <a:t>, </a:t>
            </a:r>
            <a:r>
              <a:rPr lang="fr-FR" sz="1400" b="0" i="0" err="1">
                <a:solidFill>
                  <a:srgbClr val="5E5737"/>
                </a:solidFill>
                <a:effectLst/>
              </a:rPr>
              <a:t>exploratius</a:t>
            </a:r>
            <a:r>
              <a:rPr lang="fr-FR" sz="1400" b="0" i="0">
                <a:solidFill>
                  <a:srgbClr val="5E5737"/>
                </a:solidFill>
                <a:effectLst/>
              </a:rPr>
              <a:t> </a:t>
            </a:r>
            <a:r>
              <a:rPr lang="fr-FR" sz="1400" b="0" i="0" err="1">
                <a:solidFill>
                  <a:srgbClr val="5E5737"/>
                </a:solidFill>
                <a:effectLst/>
              </a:rPr>
              <a:t>causam</a:t>
            </a:r>
            <a:endParaRPr lang="en-GB" sz="1400"/>
          </a:p>
        </p:txBody>
      </p:sp>
      <p:sp>
        <p:nvSpPr>
          <p:cNvPr id="53" name="Espace réservé du texte 48">
            <a:extLst>
              <a:ext uri="{FF2B5EF4-FFF2-40B4-BE49-F238E27FC236}">
                <a16:creationId xmlns:a16="http://schemas.microsoft.com/office/drawing/2014/main" id="{4A7E4C91-A361-EB30-7F24-9EE3ECE41DE3}"/>
              </a:ext>
            </a:extLst>
          </p:cNvPr>
          <p:cNvSpPr>
            <a:spLocks noGrp="1"/>
          </p:cNvSpPr>
          <p:nvPr>
            <p:ph type="body" sz="quarter" idx="21" hasCustomPrompt="1"/>
          </p:nvPr>
        </p:nvSpPr>
        <p:spPr>
          <a:xfrm>
            <a:off x="410309" y="4934542"/>
            <a:ext cx="3370263" cy="738664"/>
          </a:xfrm>
        </p:spPr>
        <p:txBody>
          <a:bodyPr>
            <a:normAutofit/>
          </a:bodyPr>
          <a:lstStyle>
            <a:lvl1pPr>
              <a:defRPr sz="1400" cap="none">
                <a:solidFill>
                  <a:schemeClr val="tx1"/>
                </a:solidFill>
                <a:latin typeface="+mn-lt"/>
              </a:defRPr>
            </a:lvl1pPr>
            <a:lvl3pPr>
              <a:defRPr sz="1400"/>
            </a:lvl3pPr>
          </a:lstStyle>
          <a:p>
            <a:r>
              <a:rPr lang="fr-FR" sz="1400" b="0" i="0">
                <a:solidFill>
                  <a:srgbClr val="5E5737"/>
                </a:solidFill>
                <a:effectLst/>
              </a:rPr>
              <a:t>Circa </a:t>
            </a:r>
            <a:r>
              <a:rPr lang="fr-FR" sz="1400" b="0" i="0" err="1">
                <a:solidFill>
                  <a:srgbClr val="5E5737"/>
                </a:solidFill>
                <a:effectLst/>
              </a:rPr>
              <a:t>hos</a:t>
            </a:r>
            <a:r>
              <a:rPr lang="fr-FR" sz="1400" b="0" i="0">
                <a:solidFill>
                  <a:srgbClr val="5E5737"/>
                </a:solidFill>
                <a:effectLst/>
              </a:rPr>
              <a:t> dies </a:t>
            </a:r>
            <a:r>
              <a:rPr lang="fr-FR" sz="1400" b="0" i="0" err="1">
                <a:solidFill>
                  <a:srgbClr val="5E5737"/>
                </a:solidFill>
                <a:effectLst/>
              </a:rPr>
              <a:t>lollianus</a:t>
            </a:r>
            <a:r>
              <a:rPr lang="fr-FR" sz="1400" b="0" i="0">
                <a:solidFill>
                  <a:srgbClr val="5E5737"/>
                </a:solidFill>
                <a:effectLst/>
              </a:rPr>
              <a:t> </a:t>
            </a:r>
            <a:r>
              <a:rPr lang="fr-FR" sz="1400" b="0" i="0" err="1">
                <a:solidFill>
                  <a:srgbClr val="5E5737"/>
                </a:solidFill>
                <a:effectLst/>
              </a:rPr>
              <a:t>primae</a:t>
            </a:r>
            <a:r>
              <a:rPr lang="fr-FR" sz="1400" b="0" i="0">
                <a:solidFill>
                  <a:srgbClr val="5E5737"/>
                </a:solidFill>
                <a:effectLst/>
              </a:rPr>
              <a:t> </a:t>
            </a:r>
            <a:r>
              <a:rPr lang="fr-FR" sz="1400" b="0" i="0" err="1">
                <a:solidFill>
                  <a:srgbClr val="5E5737"/>
                </a:solidFill>
                <a:effectLst/>
              </a:rPr>
              <a:t>lanuginis</a:t>
            </a:r>
            <a:r>
              <a:rPr lang="fr-FR" sz="1400" b="0" i="0">
                <a:solidFill>
                  <a:srgbClr val="5E5737"/>
                </a:solidFill>
                <a:effectLst/>
              </a:rPr>
              <a:t> </a:t>
            </a:r>
            <a:r>
              <a:rPr lang="fr-FR" sz="1400" b="0" i="0" err="1">
                <a:solidFill>
                  <a:srgbClr val="5E5737"/>
                </a:solidFill>
                <a:effectLst/>
              </a:rPr>
              <a:t>adulescens</a:t>
            </a:r>
            <a:r>
              <a:rPr lang="fr-FR" sz="1400" b="0" i="0">
                <a:solidFill>
                  <a:srgbClr val="5E5737"/>
                </a:solidFill>
                <a:effectLst/>
              </a:rPr>
              <a:t>, </a:t>
            </a:r>
            <a:r>
              <a:rPr lang="fr-FR" sz="1400" b="0" i="0" err="1">
                <a:solidFill>
                  <a:srgbClr val="5E5737"/>
                </a:solidFill>
                <a:effectLst/>
              </a:rPr>
              <a:t>lampadi</a:t>
            </a:r>
            <a:r>
              <a:rPr lang="fr-FR" sz="1400" b="0" i="0">
                <a:solidFill>
                  <a:srgbClr val="5E5737"/>
                </a:solidFill>
                <a:effectLst/>
              </a:rPr>
              <a:t> </a:t>
            </a:r>
            <a:r>
              <a:rPr lang="fr-FR" sz="1400" b="0" i="0" err="1">
                <a:solidFill>
                  <a:srgbClr val="5E5737"/>
                </a:solidFill>
                <a:effectLst/>
              </a:rPr>
              <a:t>filius</a:t>
            </a:r>
            <a:r>
              <a:rPr lang="fr-FR" sz="1400" b="0" i="0">
                <a:solidFill>
                  <a:srgbClr val="5E5737"/>
                </a:solidFill>
                <a:effectLst/>
              </a:rPr>
              <a:t> ex </a:t>
            </a:r>
            <a:r>
              <a:rPr lang="fr-FR" sz="1400" b="0" i="0" err="1">
                <a:solidFill>
                  <a:srgbClr val="5E5737"/>
                </a:solidFill>
                <a:effectLst/>
              </a:rPr>
              <a:t>praefecto</a:t>
            </a:r>
            <a:r>
              <a:rPr lang="fr-FR" sz="1400" b="0" i="0">
                <a:solidFill>
                  <a:srgbClr val="5E5737"/>
                </a:solidFill>
                <a:effectLst/>
              </a:rPr>
              <a:t>, </a:t>
            </a:r>
            <a:r>
              <a:rPr lang="fr-FR" sz="1400" b="0" i="0" err="1">
                <a:solidFill>
                  <a:srgbClr val="5E5737"/>
                </a:solidFill>
                <a:effectLst/>
              </a:rPr>
              <a:t>exploratius</a:t>
            </a:r>
            <a:r>
              <a:rPr lang="fr-FR" sz="1400" b="0" i="0">
                <a:solidFill>
                  <a:srgbClr val="5E5737"/>
                </a:solidFill>
                <a:effectLst/>
              </a:rPr>
              <a:t> </a:t>
            </a:r>
            <a:r>
              <a:rPr lang="fr-FR" sz="1400" b="0" i="0" err="1">
                <a:solidFill>
                  <a:srgbClr val="5E5737"/>
                </a:solidFill>
                <a:effectLst/>
              </a:rPr>
              <a:t>causam</a:t>
            </a:r>
            <a:endParaRPr lang="en-GB" sz="1400"/>
          </a:p>
        </p:txBody>
      </p:sp>
    </p:spTree>
    <p:extLst>
      <p:ext uri="{BB962C8B-B14F-4D97-AF65-F5344CB8AC3E}">
        <p14:creationId xmlns:p14="http://schemas.microsoft.com/office/powerpoint/2010/main" val="35201768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hoton 2">
    <p:bg>
      <p:bgPr>
        <a:solidFill>
          <a:schemeClr val="bg2"/>
        </a:solid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5E74E-6F86-6E6B-E2D7-8729042C0B02}"/>
              </a:ext>
            </a:extLst>
          </p:cNvPr>
          <p:cNvSpPr>
            <a:spLocks noGrp="1"/>
          </p:cNvSpPr>
          <p:nvPr>
            <p:ph type="dt" sz="half" idx="10"/>
          </p:nvPr>
        </p:nvSpPr>
        <p:spPr>
          <a:xfrm>
            <a:off x="410308" y="6356350"/>
            <a:ext cx="2743200" cy="365125"/>
          </a:xfrm>
          <a:prstGeom prst="rect">
            <a:avLst/>
          </a:prstGeom>
        </p:spPr>
        <p:txBody>
          <a:bodyPr/>
          <a:lstStyle/>
          <a:p>
            <a:fld id="{B8C1F6ED-2A5A-0745-B6EC-F0D6AF494D3C}" type="datetime1">
              <a:rPr lang="fr-FR" smtClean="0"/>
              <a:t>30/01/2025</a:t>
            </a:fld>
            <a:endParaRPr lang="en-US"/>
          </a:p>
        </p:txBody>
      </p:sp>
      <p:sp>
        <p:nvSpPr>
          <p:cNvPr id="3" name="Espace réservé du pied de page 2">
            <a:extLst>
              <a:ext uri="{FF2B5EF4-FFF2-40B4-BE49-F238E27FC236}">
                <a16:creationId xmlns:a16="http://schemas.microsoft.com/office/drawing/2014/main" id="{08646375-F9FA-27D4-F610-537B0A661293}"/>
              </a:ext>
            </a:extLst>
          </p:cNvPr>
          <p:cNvSpPr>
            <a:spLocks noGrp="1"/>
          </p:cNvSpPr>
          <p:nvPr>
            <p:ph type="ftr" sz="quarter" idx="11"/>
          </p:nvPr>
        </p:nvSpPr>
        <p:spPr>
          <a:xfrm>
            <a:off x="4038600" y="6356350"/>
            <a:ext cx="4114800" cy="365125"/>
          </a:xfrm>
          <a:prstGeom prst="rect">
            <a:avLst/>
          </a:prstGeom>
        </p:spPr>
        <p:txBody>
          <a:bodyPr/>
          <a:lstStyle/>
          <a:p>
            <a:endParaRPr lang="en-US"/>
          </a:p>
        </p:txBody>
      </p:sp>
      <p:cxnSp>
        <p:nvCxnSpPr>
          <p:cNvPr id="13" name="Connecteur droit 12">
            <a:extLst>
              <a:ext uri="{FF2B5EF4-FFF2-40B4-BE49-F238E27FC236}">
                <a16:creationId xmlns:a16="http://schemas.microsoft.com/office/drawing/2014/main" id="{87318C96-E74E-750A-109B-B52283598611}"/>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aphique 9">
            <a:extLst>
              <a:ext uri="{FF2B5EF4-FFF2-40B4-BE49-F238E27FC236}">
                <a16:creationId xmlns:a16="http://schemas.microsoft.com/office/drawing/2014/main" id="{2D836286-6439-2906-C4C2-E7A62223B2A0}"/>
              </a:ext>
            </a:extLst>
          </p:cNvPr>
          <p:cNvGrpSpPr/>
          <p:nvPr userDrawn="1"/>
        </p:nvGrpSpPr>
        <p:grpSpPr>
          <a:xfrm>
            <a:off x="10854273" y="6451996"/>
            <a:ext cx="766931" cy="219810"/>
            <a:chOff x="3505759" y="528463"/>
            <a:chExt cx="5396928" cy="1546814"/>
          </a:xfrm>
        </p:grpSpPr>
        <p:sp>
          <p:nvSpPr>
            <p:cNvPr id="8" name="Forme libre 7">
              <a:extLst>
                <a:ext uri="{FF2B5EF4-FFF2-40B4-BE49-F238E27FC236}">
                  <a16:creationId xmlns:a16="http://schemas.microsoft.com/office/drawing/2014/main" id="{E4165F25-0123-6134-BA5F-780418564243}"/>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1"/>
            </a:solidFill>
            <a:ln w="0" cap="flat">
              <a:noFill/>
              <a:prstDash val="solid"/>
              <a:miter/>
            </a:ln>
          </p:spPr>
          <p:txBody>
            <a:bodyPr rtlCol="0" anchor="ctr"/>
            <a:lstStyle/>
            <a:p>
              <a:endParaRPr lang="en-GB"/>
            </a:p>
          </p:txBody>
        </p:sp>
        <p:sp>
          <p:nvSpPr>
            <p:cNvPr id="9" name="Forme libre 8">
              <a:extLst>
                <a:ext uri="{FF2B5EF4-FFF2-40B4-BE49-F238E27FC236}">
                  <a16:creationId xmlns:a16="http://schemas.microsoft.com/office/drawing/2014/main" id="{D4F26A0F-60B2-384C-FF91-8B3538F3F9A6}"/>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10" name="Forme libre 9">
              <a:extLst>
                <a:ext uri="{FF2B5EF4-FFF2-40B4-BE49-F238E27FC236}">
                  <a16:creationId xmlns:a16="http://schemas.microsoft.com/office/drawing/2014/main" id="{B72A2CCB-4245-592E-9B8E-B3CC32619105}"/>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11" name="Forme libre 10">
              <a:extLst>
                <a:ext uri="{FF2B5EF4-FFF2-40B4-BE49-F238E27FC236}">
                  <a16:creationId xmlns:a16="http://schemas.microsoft.com/office/drawing/2014/main" id="{4D37E50C-F9AF-53B0-585F-FB335BA83373}"/>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15" name="Forme libre 14">
              <a:extLst>
                <a:ext uri="{FF2B5EF4-FFF2-40B4-BE49-F238E27FC236}">
                  <a16:creationId xmlns:a16="http://schemas.microsoft.com/office/drawing/2014/main" id="{EF900CFE-74F9-050B-3A4E-797AF0FAFA13}"/>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16" name="Forme libre 15">
              <a:extLst>
                <a:ext uri="{FF2B5EF4-FFF2-40B4-BE49-F238E27FC236}">
                  <a16:creationId xmlns:a16="http://schemas.microsoft.com/office/drawing/2014/main" id="{6ED708F0-2A79-0127-D303-C517C588088D}"/>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17" name="Forme libre 16">
              <a:extLst>
                <a:ext uri="{FF2B5EF4-FFF2-40B4-BE49-F238E27FC236}">
                  <a16:creationId xmlns:a16="http://schemas.microsoft.com/office/drawing/2014/main" id="{8AE43790-90A1-B8CC-413D-0ED2B493A2B1}"/>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18" name="Forme libre 17">
              <a:extLst>
                <a:ext uri="{FF2B5EF4-FFF2-40B4-BE49-F238E27FC236}">
                  <a16:creationId xmlns:a16="http://schemas.microsoft.com/office/drawing/2014/main" id="{DC2A608D-D405-2677-4DAF-EE0981CA63A8}"/>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19" name="Forme libre 18">
              <a:extLst>
                <a:ext uri="{FF2B5EF4-FFF2-40B4-BE49-F238E27FC236}">
                  <a16:creationId xmlns:a16="http://schemas.microsoft.com/office/drawing/2014/main" id="{86C07791-9106-AC91-7356-E956A81B6488}"/>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20" name="Forme libre 19">
              <a:extLst>
                <a:ext uri="{FF2B5EF4-FFF2-40B4-BE49-F238E27FC236}">
                  <a16:creationId xmlns:a16="http://schemas.microsoft.com/office/drawing/2014/main" id="{82398F44-91ED-2C2D-D0DD-46F6282D5AF5}"/>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21" name="Forme libre 20">
              <a:extLst>
                <a:ext uri="{FF2B5EF4-FFF2-40B4-BE49-F238E27FC236}">
                  <a16:creationId xmlns:a16="http://schemas.microsoft.com/office/drawing/2014/main" id="{0823D440-013C-A4E5-6817-B1D48111172C}"/>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sp>
        <p:nvSpPr>
          <p:cNvPr id="6" name="Forme libre 5">
            <a:extLst>
              <a:ext uri="{FF2B5EF4-FFF2-40B4-BE49-F238E27FC236}">
                <a16:creationId xmlns:a16="http://schemas.microsoft.com/office/drawing/2014/main" id="{1929A0A2-F8A1-8A0C-0CE4-4C6FAEA1DC1C}"/>
              </a:ext>
            </a:extLst>
          </p:cNvPr>
          <p:cNvSpPr>
            <a:spLocks noGrp="1" noRot="1" noMove="1" noResize="1" noEditPoints="1" noAdjustHandles="1" noChangeArrowheads="1" noChangeShapeType="1"/>
          </p:cNvSpPr>
          <p:nvPr userDrawn="1"/>
        </p:nvSpPr>
        <p:spPr>
          <a:xfrm>
            <a:off x="-169334" y="1218142"/>
            <a:ext cx="11243733" cy="4902201"/>
          </a:xfrm>
          <a:custGeom>
            <a:avLst/>
            <a:gdLst>
              <a:gd name="connsiteX0" fmla="*/ 0 w 10888133"/>
              <a:gd name="connsiteY0" fmla="*/ 4250267 h 4707467"/>
              <a:gd name="connsiteX1" fmla="*/ 2777067 w 10888133"/>
              <a:gd name="connsiteY1" fmla="*/ 2709334 h 4707467"/>
              <a:gd name="connsiteX2" fmla="*/ 7408333 w 10888133"/>
              <a:gd name="connsiteY2" fmla="*/ 4707467 h 4707467"/>
              <a:gd name="connsiteX3" fmla="*/ 10888133 w 10888133"/>
              <a:gd name="connsiteY3" fmla="*/ 0 h 4707467"/>
              <a:gd name="connsiteX0" fmla="*/ 0 w 10888133"/>
              <a:gd name="connsiteY0" fmla="*/ 4250267 h 4707467"/>
              <a:gd name="connsiteX1" fmla="*/ 7569200 w 10888133"/>
              <a:gd name="connsiteY1" fmla="*/ 592667 h 4707467"/>
              <a:gd name="connsiteX2" fmla="*/ 7408333 w 10888133"/>
              <a:gd name="connsiteY2" fmla="*/ 4707467 h 4707467"/>
              <a:gd name="connsiteX3" fmla="*/ 10888133 w 10888133"/>
              <a:gd name="connsiteY3" fmla="*/ 0 h 4707467"/>
              <a:gd name="connsiteX0" fmla="*/ 0 w 11108267"/>
              <a:gd name="connsiteY0" fmla="*/ 4538134 h 4707467"/>
              <a:gd name="connsiteX1" fmla="*/ 7789334 w 11108267"/>
              <a:gd name="connsiteY1" fmla="*/ 592667 h 4707467"/>
              <a:gd name="connsiteX2" fmla="*/ 7628467 w 11108267"/>
              <a:gd name="connsiteY2" fmla="*/ 4707467 h 4707467"/>
              <a:gd name="connsiteX3" fmla="*/ 11108267 w 11108267"/>
              <a:gd name="connsiteY3" fmla="*/ 0 h 4707467"/>
              <a:gd name="connsiteX0" fmla="*/ 0 w 11430000"/>
              <a:gd name="connsiteY0" fmla="*/ 4461934 h 4631267"/>
              <a:gd name="connsiteX1" fmla="*/ 7789334 w 11430000"/>
              <a:gd name="connsiteY1" fmla="*/ 516467 h 4631267"/>
              <a:gd name="connsiteX2" fmla="*/ 7628467 w 11430000"/>
              <a:gd name="connsiteY2" fmla="*/ 4631267 h 4631267"/>
              <a:gd name="connsiteX3" fmla="*/ 11430000 w 11430000"/>
              <a:gd name="connsiteY3" fmla="*/ 0 h 4631267"/>
              <a:gd name="connsiteX0" fmla="*/ 0 w 11294533"/>
              <a:gd name="connsiteY0" fmla="*/ 4343401 h 4512734"/>
              <a:gd name="connsiteX1" fmla="*/ 7789334 w 11294533"/>
              <a:gd name="connsiteY1" fmla="*/ 397934 h 4512734"/>
              <a:gd name="connsiteX2" fmla="*/ 7628467 w 11294533"/>
              <a:gd name="connsiteY2" fmla="*/ 4512734 h 4512734"/>
              <a:gd name="connsiteX3" fmla="*/ 11294533 w 11294533"/>
              <a:gd name="connsiteY3" fmla="*/ 0 h 4512734"/>
              <a:gd name="connsiteX0" fmla="*/ 0 w 11294533"/>
              <a:gd name="connsiteY0" fmla="*/ 4343401 h 4512734"/>
              <a:gd name="connsiteX1" fmla="*/ 7425267 w 11294533"/>
              <a:gd name="connsiteY1" fmla="*/ 372534 h 4512734"/>
              <a:gd name="connsiteX2" fmla="*/ 7628467 w 11294533"/>
              <a:gd name="connsiteY2" fmla="*/ 4512734 h 4512734"/>
              <a:gd name="connsiteX3" fmla="*/ 11294533 w 11294533"/>
              <a:gd name="connsiteY3" fmla="*/ 0 h 4512734"/>
              <a:gd name="connsiteX0" fmla="*/ 0 w 11243733"/>
              <a:gd name="connsiteY0" fmla="*/ 4902201 h 4902201"/>
              <a:gd name="connsiteX1" fmla="*/ 7374467 w 11243733"/>
              <a:gd name="connsiteY1" fmla="*/ 372534 h 4902201"/>
              <a:gd name="connsiteX2" fmla="*/ 7577667 w 11243733"/>
              <a:gd name="connsiteY2" fmla="*/ 4512734 h 4902201"/>
              <a:gd name="connsiteX3" fmla="*/ 11243733 w 11243733"/>
              <a:gd name="connsiteY3" fmla="*/ 0 h 4902201"/>
            </a:gdLst>
            <a:ahLst/>
            <a:cxnLst>
              <a:cxn ang="0">
                <a:pos x="connsiteX0" y="connsiteY0"/>
              </a:cxn>
              <a:cxn ang="0">
                <a:pos x="connsiteX1" y="connsiteY1"/>
              </a:cxn>
              <a:cxn ang="0">
                <a:pos x="connsiteX2" y="connsiteY2"/>
              </a:cxn>
              <a:cxn ang="0">
                <a:pos x="connsiteX3" y="connsiteY3"/>
              </a:cxn>
            </a:cxnLst>
            <a:rect l="l" t="t" r="r" b="b"/>
            <a:pathLst>
              <a:path w="11243733" h="4902201">
                <a:moveTo>
                  <a:pt x="0" y="4902201"/>
                </a:moveTo>
                <a:lnTo>
                  <a:pt x="7374467" y="372534"/>
                </a:lnTo>
                <a:lnTo>
                  <a:pt x="7577667" y="4512734"/>
                </a:lnTo>
                <a:lnTo>
                  <a:pt x="11243733" y="0"/>
                </a:lnTo>
              </a:path>
            </a:pathLst>
          </a:custGeom>
          <a:noFill/>
          <a:ln w="1574800" cap="rnd">
            <a:gradFill flip="none" rotWithShape="1">
              <a:gsLst>
                <a:gs pos="40000">
                  <a:srgbClr val="FFFFFF">
                    <a:alpha val="70000"/>
                  </a:srgbClr>
                </a:gs>
                <a:gs pos="10000">
                  <a:schemeClr val="bg1">
                    <a:alpha val="0"/>
                  </a:schemeClr>
                </a:gs>
                <a:gs pos="100000">
                  <a:schemeClr val="bg1"/>
                </a:gs>
              </a:gsLst>
              <a:lin ang="0" scaled="1"/>
              <a:tileRect/>
            </a:gra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Ellipse 11">
            <a:extLst>
              <a:ext uri="{FF2B5EF4-FFF2-40B4-BE49-F238E27FC236}">
                <a16:creationId xmlns:a16="http://schemas.microsoft.com/office/drawing/2014/main" id="{9E46753A-2606-AD77-AF69-B4C9F9CE182D}"/>
              </a:ext>
            </a:extLst>
          </p:cNvPr>
          <p:cNvSpPr>
            <a:spLocks noGrp="1" noRot="1" noMove="1" noResize="1" noEditPoints="1" noAdjustHandles="1" noChangeArrowheads="1" noChangeShapeType="1"/>
          </p:cNvSpPr>
          <p:nvPr userDrawn="1"/>
        </p:nvSpPr>
        <p:spPr>
          <a:xfrm>
            <a:off x="10287521" y="431279"/>
            <a:ext cx="1577226" cy="1577226"/>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Espace réservé du numéro de diapositive 5">
            <a:extLst>
              <a:ext uri="{FF2B5EF4-FFF2-40B4-BE49-F238E27FC236}">
                <a16:creationId xmlns:a16="http://schemas.microsoft.com/office/drawing/2014/main" id="{436EA217-9829-9342-D615-728AC8BCAA8A}"/>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pic>
        <p:nvPicPr>
          <p:cNvPr id="22" name="Graphique 21">
            <a:extLst>
              <a:ext uri="{FF2B5EF4-FFF2-40B4-BE49-F238E27FC236}">
                <a16:creationId xmlns:a16="http://schemas.microsoft.com/office/drawing/2014/main" id="{90FD59DF-2759-BFA0-673A-BB70B3ED323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flipV="1">
            <a:off x="935984" y="898688"/>
            <a:ext cx="948267" cy="948267"/>
          </a:xfrm>
          <a:prstGeom prst="rect">
            <a:avLst/>
          </a:prstGeom>
        </p:spPr>
      </p:pic>
      <p:pic>
        <p:nvPicPr>
          <p:cNvPr id="23" name="Graphique 22">
            <a:extLst>
              <a:ext uri="{FF2B5EF4-FFF2-40B4-BE49-F238E27FC236}">
                <a16:creationId xmlns:a16="http://schemas.microsoft.com/office/drawing/2014/main" id="{9586368E-CF37-0043-1A37-00241289F15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10800000" flipH="1" flipV="1">
            <a:off x="6286918" y="4878021"/>
            <a:ext cx="948267" cy="948267"/>
          </a:xfrm>
          <a:prstGeom prst="rect">
            <a:avLst/>
          </a:prstGeom>
        </p:spPr>
      </p:pic>
      <p:sp>
        <p:nvSpPr>
          <p:cNvPr id="28" name="Espace réservé du texte 27">
            <a:extLst>
              <a:ext uri="{FF2B5EF4-FFF2-40B4-BE49-F238E27FC236}">
                <a16:creationId xmlns:a16="http://schemas.microsoft.com/office/drawing/2014/main" id="{AAC3010D-5A6F-0B7F-D98A-1DD49C7F272B}"/>
              </a:ext>
            </a:extLst>
          </p:cNvPr>
          <p:cNvSpPr>
            <a:spLocks noGrp="1"/>
          </p:cNvSpPr>
          <p:nvPr>
            <p:ph type="body" sz="quarter" idx="12" hasCustomPrompt="1"/>
          </p:nvPr>
        </p:nvSpPr>
        <p:spPr>
          <a:xfrm>
            <a:off x="935984" y="1748003"/>
            <a:ext cx="6964363" cy="3351189"/>
          </a:xfrm>
        </p:spPr>
        <p:txBody>
          <a:bodyPr anchor="ctr">
            <a:noAutofit/>
          </a:bodyPr>
          <a:lstStyle>
            <a:lvl1pPr>
              <a:defRPr sz="5400">
                <a:solidFill>
                  <a:schemeClr val="tx1"/>
                </a:solidFill>
              </a:defRPr>
            </a:lvl1pPr>
          </a:lstStyle>
          <a:p>
            <a:pPr lvl="0"/>
            <a:r>
              <a:rPr lang="fr-FR"/>
              <a:t>CIRCA HOS DIES LOLLIANUS PRIMAE LANUGINIS ADULESCENS, LAMPADI FILIUS EX PRAEFECTO</a:t>
            </a:r>
          </a:p>
        </p:txBody>
      </p:sp>
    </p:spTree>
    <p:extLst>
      <p:ext uri="{BB962C8B-B14F-4D97-AF65-F5344CB8AC3E}">
        <p14:creationId xmlns:p14="http://schemas.microsoft.com/office/powerpoint/2010/main" val="2782756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Photon et titre">
    <p:bg>
      <p:bgPr>
        <a:solidFill>
          <a:schemeClr val="bg2"/>
        </a:solid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5E74E-6F86-6E6B-E2D7-8729042C0B02}"/>
              </a:ext>
            </a:extLst>
          </p:cNvPr>
          <p:cNvSpPr>
            <a:spLocks noGrp="1"/>
          </p:cNvSpPr>
          <p:nvPr>
            <p:ph type="dt" sz="half" idx="10"/>
          </p:nvPr>
        </p:nvSpPr>
        <p:spPr>
          <a:xfrm>
            <a:off x="410308" y="6356350"/>
            <a:ext cx="2743200" cy="365125"/>
          </a:xfrm>
          <a:prstGeom prst="rect">
            <a:avLst/>
          </a:prstGeom>
        </p:spPr>
        <p:txBody>
          <a:bodyPr/>
          <a:lstStyle/>
          <a:p>
            <a:fld id="{B8C1F6ED-2A5A-0745-B6EC-F0D6AF494D3C}" type="datetime1">
              <a:rPr lang="fr-FR" smtClean="0"/>
              <a:t>30/01/2025</a:t>
            </a:fld>
            <a:endParaRPr lang="en-US"/>
          </a:p>
        </p:txBody>
      </p:sp>
      <p:sp>
        <p:nvSpPr>
          <p:cNvPr id="3" name="Espace réservé du pied de page 2">
            <a:extLst>
              <a:ext uri="{FF2B5EF4-FFF2-40B4-BE49-F238E27FC236}">
                <a16:creationId xmlns:a16="http://schemas.microsoft.com/office/drawing/2014/main" id="{08646375-F9FA-27D4-F610-537B0A661293}"/>
              </a:ext>
            </a:extLst>
          </p:cNvPr>
          <p:cNvSpPr>
            <a:spLocks noGrp="1"/>
          </p:cNvSpPr>
          <p:nvPr>
            <p:ph type="ftr" sz="quarter" idx="11"/>
          </p:nvPr>
        </p:nvSpPr>
        <p:spPr>
          <a:xfrm>
            <a:off x="4038600" y="6356350"/>
            <a:ext cx="4114800" cy="365125"/>
          </a:xfrm>
          <a:prstGeom prst="rect">
            <a:avLst/>
          </a:prstGeom>
        </p:spPr>
        <p:txBody>
          <a:bodyPr/>
          <a:lstStyle/>
          <a:p>
            <a:endParaRPr lang="en-US"/>
          </a:p>
        </p:txBody>
      </p:sp>
      <p:cxnSp>
        <p:nvCxnSpPr>
          <p:cNvPr id="13" name="Connecteur droit 12">
            <a:extLst>
              <a:ext uri="{FF2B5EF4-FFF2-40B4-BE49-F238E27FC236}">
                <a16:creationId xmlns:a16="http://schemas.microsoft.com/office/drawing/2014/main" id="{87318C96-E74E-750A-109B-B52283598611}"/>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aphique 9">
            <a:extLst>
              <a:ext uri="{FF2B5EF4-FFF2-40B4-BE49-F238E27FC236}">
                <a16:creationId xmlns:a16="http://schemas.microsoft.com/office/drawing/2014/main" id="{2D836286-6439-2906-C4C2-E7A62223B2A0}"/>
              </a:ext>
            </a:extLst>
          </p:cNvPr>
          <p:cNvGrpSpPr/>
          <p:nvPr userDrawn="1"/>
        </p:nvGrpSpPr>
        <p:grpSpPr>
          <a:xfrm>
            <a:off x="10854273" y="6451996"/>
            <a:ext cx="766931" cy="219810"/>
            <a:chOff x="3505759" y="528463"/>
            <a:chExt cx="5396928" cy="1546814"/>
          </a:xfrm>
        </p:grpSpPr>
        <p:sp>
          <p:nvSpPr>
            <p:cNvPr id="8" name="Forme libre 7">
              <a:extLst>
                <a:ext uri="{FF2B5EF4-FFF2-40B4-BE49-F238E27FC236}">
                  <a16:creationId xmlns:a16="http://schemas.microsoft.com/office/drawing/2014/main" id="{E4165F25-0123-6134-BA5F-780418564243}"/>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1"/>
            </a:solidFill>
            <a:ln w="0" cap="flat">
              <a:noFill/>
              <a:prstDash val="solid"/>
              <a:miter/>
            </a:ln>
          </p:spPr>
          <p:txBody>
            <a:bodyPr rtlCol="0" anchor="ctr"/>
            <a:lstStyle/>
            <a:p>
              <a:endParaRPr lang="en-GB"/>
            </a:p>
          </p:txBody>
        </p:sp>
        <p:sp>
          <p:nvSpPr>
            <p:cNvPr id="9" name="Forme libre 8">
              <a:extLst>
                <a:ext uri="{FF2B5EF4-FFF2-40B4-BE49-F238E27FC236}">
                  <a16:creationId xmlns:a16="http://schemas.microsoft.com/office/drawing/2014/main" id="{D4F26A0F-60B2-384C-FF91-8B3538F3F9A6}"/>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10" name="Forme libre 9">
              <a:extLst>
                <a:ext uri="{FF2B5EF4-FFF2-40B4-BE49-F238E27FC236}">
                  <a16:creationId xmlns:a16="http://schemas.microsoft.com/office/drawing/2014/main" id="{B72A2CCB-4245-592E-9B8E-B3CC32619105}"/>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11" name="Forme libre 10">
              <a:extLst>
                <a:ext uri="{FF2B5EF4-FFF2-40B4-BE49-F238E27FC236}">
                  <a16:creationId xmlns:a16="http://schemas.microsoft.com/office/drawing/2014/main" id="{4D37E50C-F9AF-53B0-585F-FB335BA83373}"/>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15" name="Forme libre 14">
              <a:extLst>
                <a:ext uri="{FF2B5EF4-FFF2-40B4-BE49-F238E27FC236}">
                  <a16:creationId xmlns:a16="http://schemas.microsoft.com/office/drawing/2014/main" id="{EF900CFE-74F9-050B-3A4E-797AF0FAFA13}"/>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16" name="Forme libre 15">
              <a:extLst>
                <a:ext uri="{FF2B5EF4-FFF2-40B4-BE49-F238E27FC236}">
                  <a16:creationId xmlns:a16="http://schemas.microsoft.com/office/drawing/2014/main" id="{6ED708F0-2A79-0127-D303-C517C588088D}"/>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17" name="Forme libre 16">
              <a:extLst>
                <a:ext uri="{FF2B5EF4-FFF2-40B4-BE49-F238E27FC236}">
                  <a16:creationId xmlns:a16="http://schemas.microsoft.com/office/drawing/2014/main" id="{8AE43790-90A1-B8CC-413D-0ED2B493A2B1}"/>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18" name="Forme libre 17">
              <a:extLst>
                <a:ext uri="{FF2B5EF4-FFF2-40B4-BE49-F238E27FC236}">
                  <a16:creationId xmlns:a16="http://schemas.microsoft.com/office/drawing/2014/main" id="{DC2A608D-D405-2677-4DAF-EE0981CA63A8}"/>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19" name="Forme libre 18">
              <a:extLst>
                <a:ext uri="{FF2B5EF4-FFF2-40B4-BE49-F238E27FC236}">
                  <a16:creationId xmlns:a16="http://schemas.microsoft.com/office/drawing/2014/main" id="{86C07791-9106-AC91-7356-E956A81B6488}"/>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20" name="Forme libre 19">
              <a:extLst>
                <a:ext uri="{FF2B5EF4-FFF2-40B4-BE49-F238E27FC236}">
                  <a16:creationId xmlns:a16="http://schemas.microsoft.com/office/drawing/2014/main" id="{82398F44-91ED-2C2D-D0DD-46F6282D5AF5}"/>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21" name="Forme libre 20">
              <a:extLst>
                <a:ext uri="{FF2B5EF4-FFF2-40B4-BE49-F238E27FC236}">
                  <a16:creationId xmlns:a16="http://schemas.microsoft.com/office/drawing/2014/main" id="{0823D440-013C-A4E5-6817-B1D48111172C}"/>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sp>
        <p:nvSpPr>
          <p:cNvPr id="23" name="Forme libre 22">
            <a:extLst>
              <a:ext uri="{FF2B5EF4-FFF2-40B4-BE49-F238E27FC236}">
                <a16:creationId xmlns:a16="http://schemas.microsoft.com/office/drawing/2014/main" id="{F6D5EB0F-CBBD-5C5C-D2AF-2CF172816556}"/>
              </a:ext>
            </a:extLst>
          </p:cNvPr>
          <p:cNvSpPr>
            <a:spLocks noGrp="1" noRot="1" noMove="1" noResize="1" noEditPoints="1" noAdjustHandles="1" noChangeArrowheads="1" noChangeShapeType="1"/>
          </p:cNvSpPr>
          <p:nvPr userDrawn="1"/>
        </p:nvSpPr>
        <p:spPr>
          <a:xfrm>
            <a:off x="8595299" y="2105891"/>
            <a:ext cx="1951064" cy="2785884"/>
          </a:xfrm>
          <a:custGeom>
            <a:avLst/>
            <a:gdLst>
              <a:gd name="connsiteX0" fmla="*/ 0 w 2336800"/>
              <a:gd name="connsiteY0" fmla="*/ 2752436 h 2752436"/>
              <a:gd name="connsiteX1" fmla="*/ 2336800 w 2336800"/>
              <a:gd name="connsiteY1" fmla="*/ 0 h 2752436"/>
            </a:gdLst>
            <a:ahLst/>
            <a:cxnLst>
              <a:cxn ang="0">
                <a:pos x="connsiteX0" y="connsiteY0"/>
              </a:cxn>
              <a:cxn ang="0">
                <a:pos x="connsiteX1" y="connsiteY1"/>
              </a:cxn>
            </a:cxnLst>
            <a:rect l="l" t="t" r="r" b="b"/>
            <a:pathLst>
              <a:path w="2336800" h="2752436">
                <a:moveTo>
                  <a:pt x="0" y="2752436"/>
                </a:moveTo>
                <a:lnTo>
                  <a:pt x="2336800" y="0"/>
                </a:lnTo>
              </a:path>
            </a:pathLst>
          </a:custGeom>
          <a:noFill/>
          <a:ln w="1895475" cap="rnd">
            <a:gradFill flip="none" rotWithShape="1">
              <a:gsLst>
                <a:gs pos="20000">
                  <a:srgbClr val="FFFFFF">
                    <a:alpha val="0"/>
                  </a:srgbClr>
                </a:gs>
                <a:gs pos="55000">
                  <a:srgbClr val="FFFFFF">
                    <a:alpha val="70000"/>
                  </a:srgbClr>
                </a:gs>
                <a:gs pos="100000">
                  <a:schemeClr val="bg1"/>
                </a:gs>
              </a:gsLst>
              <a:lin ang="18900000" scaled="1"/>
              <a:tileRect/>
            </a:gra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Ellipse 23">
            <a:extLst>
              <a:ext uri="{FF2B5EF4-FFF2-40B4-BE49-F238E27FC236}">
                <a16:creationId xmlns:a16="http://schemas.microsoft.com/office/drawing/2014/main" id="{40BE44F4-46A0-5840-0295-381B34675940}"/>
              </a:ext>
            </a:extLst>
          </p:cNvPr>
          <p:cNvSpPr>
            <a:spLocks noGrp="1" noRot="1" noMove="1" noResize="1" noEditPoints="1" noAdjustHandles="1" noChangeArrowheads="1" noChangeShapeType="1"/>
          </p:cNvSpPr>
          <p:nvPr userDrawn="1"/>
        </p:nvSpPr>
        <p:spPr>
          <a:xfrm>
            <a:off x="9614754" y="1144527"/>
            <a:ext cx="1889019" cy="1889015"/>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orme libre 24">
            <a:extLst>
              <a:ext uri="{FF2B5EF4-FFF2-40B4-BE49-F238E27FC236}">
                <a16:creationId xmlns:a16="http://schemas.microsoft.com/office/drawing/2014/main" id="{FCA0A78F-045F-275C-8607-5E59EC3B2B33}"/>
              </a:ext>
            </a:extLst>
          </p:cNvPr>
          <p:cNvSpPr>
            <a:spLocks noGrp="1" noRot="1" noMove="1" noResize="1" noEditPoints="1" noAdjustHandles="1" noChangeArrowheads="1" noChangeShapeType="1"/>
          </p:cNvSpPr>
          <p:nvPr userDrawn="1"/>
        </p:nvSpPr>
        <p:spPr>
          <a:xfrm>
            <a:off x="6285377" y="2105891"/>
            <a:ext cx="1951064" cy="2785884"/>
          </a:xfrm>
          <a:custGeom>
            <a:avLst/>
            <a:gdLst>
              <a:gd name="connsiteX0" fmla="*/ 0 w 2336800"/>
              <a:gd name="connsiteY0" fmla="*/ 2752436 h 2752436"/>
              <a:gd name="connsiteX1" fmla="*/ 2336800 w 2336800"/>
              <a:gd name="connsiteY1" fmla="*/ 0 h 2752436"/>
            </a:gdLst>
            <a:ahLst/>
            <a:cxnLst>
              <a:cxn ang="0">
                <a:pos x="connsiteX0" y="connsiteY0"/>
              </a:cxn>
              <a:cxn ang="0">
                <a:pos x="connsiteX1" y="connsiteY1"/>
              </a:cxn>
            </a:cxnLst>
            <a:rect l="l" t="t" r="r" b="b"/>
            <a:pathLst>
              <a:path w="2336800" h="2752436">
                <a:moveTo>
                  <a:pt x="0" y="2752436"/>
                </a:moveTo>
                <a:lnTo>
                  <a:pt x="2336800" y="0"/>
                </a:lnTo>
              </a:path>
            </a:pathLst>
          </a:custGeom>
          <a:noFill/>
          <a:ln w="1895475" cap="rnd">
            <a:gradFill flip="none" rotWithShape="1">
              <a:gsLst>
                <a:gs pos="20000">
                  <a:srgbClr val="FFFFFF">
                    <a:alpha val="0"/>
                  </a:srgbClr>
                </a:gs>
                <a:gs pos="55000">
                  <a:srgbClr val="FFFFFF">
                    <a:alpha val="70000"/>
                  </a:srgbClr>
                </a:gs>
                <a:gs pos="100000">
                  <a:schemeClr val="bg1"/>
                </a:gs>
              </a:gsLst>
              <a:lin ang="5400000" scaled="1"/>
              <a:tileRect/>
            </a:gra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orme libre 25">
            <a:extLst>
              <a:ext uri="{FF2B5EF4-FFF2-40B4-BE49-F238E27FC236}">
                <a16:creationId xmlns:a16="http://schemas.microsoft.com/office/drawing/2014/main" id="{31711F76-32C5-5011-973F-CC95EAA7E9CB}"/>
              </a:ext>
            </a:extLst>
          </p:cNvPr>
          <p:cNvSpPr>
            <a:spLocks noGrp="1" noRot="1" noMove="1" noResize="1" noEditPoints="1" noAdjustHandles="1" noChangeArrowheads="1" noChangeShapeType="1"/>
          </p:cNvSpPr>
          <p:nvPr userDrawn="1"/>
        </p:nvSpPr>
        <p:spPr>
          <a:xfrm>
            <a:off x="3975454" y="2105891"/>
            <a:ext cx="1951064" cy="2785884"/>
          </a:xfrm>
          <a:custGeom>
            <a:avLst/>
            <a:gdLst>
              <a:gd name="connsiteX0" fmla="*/ 0 w 2336800"/>
              <a:gd name="connsiteY0" fmla="*/ 2752436 h 2752436"/>
              <a:gd name="connsiteX1" fmla="*/ 2336800 w 2336800"/>
              <a:gd name="connsiteY1" fmla="*/ 0 h 2752436"/>
            </a:gdLst>
            <a:ahLst/>
            <a:cxnLst>
              <a:cxn ang="0">
                <a:pos x="connsiteX0" y="connsiteY0"/>
              </a:cxn>
              <a:cxn ang="0">
                <a:pos x="connsiteX1" y="connsiteY1"/>
              </a:cxn>
            </a:cxnLst>
            <a:rect l="l" t="t" r="r" b="b"/>
            <a:pathLst>
              <a:path w="2336800" h="2752436">
                <a:moveTo>
                  <a:pt x="0" y="2752436"/>
                </a:moveTo>
                <a:lnTo>
                  <a:pt x="2336800" y="0"/>
                </a:lnTo>
              </a:path>
            </a:pathLst>
          </a:custGeom>
          <a:noFill/>
          <a:ln w="1895475" cap="rnd">
            <a:gradFill flip="none" rotWithShape="1">
              <a:gsLst>
                <a:gs pos="20000">
                  <a:srgbClr val="FFFFFF">
                    <a:alpha val="0"/>
                  </a:srgbClr>
                </a:gs>
                <a:gs pos="55000">
                  <a:srgbClr val="FFFFFF">
                    <a:alpha val="70000"/>
                  </a:srgbClr>
                </a:gs>
                <a:gs pos="100000">
                  <a:schemeClr val="bg1"/>
                </a:gs>
              </a:gsLst>
              <a:lin ang="18900000" scaled="1"/>
              <a:tileRect/>
            </a:gra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orme libre 26">
            <a:extLst>
              <a:ext uri="{FF2B5EF4-FFF2-40B4-BE49-F238E27FC236}">
                <a16:creationId xmlns:a16="http://schemas.microsoft.com/office/drawing/2014/main" id="{0A97424B-6259-C84B-69C4-FA28F33721B4}"/>
              </a:ext>
            </a:extLst>
          </p:cNvPr>
          <p:cNvSpPr>
            <a:spLocks noGrp="1" noRot="1" noMove="1" noResize="1" noEditPoints="1" noAdjustHandles="1" noChangeArrowheads="1" noChangeShapeType="1"/>
          </p:cNvSpPr>
          <p:nvPr userDrawn="1"/>
        </p:nvSpPr>
        <p:spPr>
          <a:xfrm>
            <a:off x="1665531" y="2105891"/>
            <a:ext cx="1951064" cy="2785884"/>
          </a:xfrm>
          <a:custGeom>
            <a:avLst/>
            <a:gdLst>
              <a:gd name="connsiteX0" fmla="*/ 0 w 2336800"/>
              <a:gd name="connsiteY0" fmla="*/ 2752436 h 2752436"/>
              <a:gd name="connsiteX1" fmla="*/ 2336800 w 2336800"/>
              <a:gd name="connsiteY1" fmla="*/ 0 h 2752436"/>
            </a:gdLst>
            <a:ahLst/>
            <a:cxnLst>
              <a:cxn ang="0">
                <a:pos x="connsiteX0" y="connsiteY0"/>
              </a:cxn>
              <a:cxn ang="0">
                <a:pos x="connsiteX1" y="connsiteY1"/>
              </a:cxn>
            </a:cxnLst>
            <a:rect l="l" t="t" r="r" b="b"/>
            <a:pathLst>
              <a:path w="2336800" h="2752436">
                <a:moveTo>
                  <a:pt x="0" y="2752436"/>
                </a:moveTo>
                <a:lnTo>
                  <a:pt x="2336800" y="0"/>
                </a:lnTo>
              </a:path>
            </a:pathLst>
          </a:custGeom>
          <a:noFill/>
          <a:ln w="1895475" cap="rnd">
            <a:gradFill flip="none" rotWithShape="1">
              <a:gsLst>
                <a:gs pos="20000">
                  <a:srgbClr val="FFFFFF">
                    <a:alpha val="0"/>
                  </a:srgbClr>
                </a:gs>
                <a:gs pos="55000">
                  <a:srgbClr val="FFFFFF">
                    <a:alpha val="70000"/>
                  </a:srgbClr>
                </a:gs>
                <a:gs pos="100000">
                  <a:schemeClr val="bg1"/>
                </a:gs>
              </a:gsLst>
              <a:lin ang="5400000" scaled="1"/>
              <a:tileRect/>
            </a:gra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space réservé du numéro de diapositive 5">
            <a:extLst>
              <a:ext uri="{FF2B5EF4-FFF2-40B4-BE49-F238E27FC236}">
                <a16:creationId xmlns:a16="http://schemas.microsoft.com/office/drawing/2014/main" id="{A0D08F3D-606F-FB7A-ADBF-CE4C1836C9A4}"/>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
        <p:nvSpPr>
          <p:cNvPr id="4" name="ZoneTexte 3">
            <a:extLst>
              <a:ext uri="{FF2B5EF4-FFF2-40B4-BE49-F238E27FC236}">
                <a16:creationId xmlns:a16="http://schemas.microsoft.com/office/drawing/2014/main" id="{F7619948-B6C9-3105-ADCB-1CE42A627782}"/>
              </a:ext>
            </a:extLst>
          </p:cNvPr>
          <p:cNvSpPr txBox="1"/>
          <p:nvPr userDrawn="1"/>
        </p:nvSpPr>
        <p:spPr>
          <a:xfrm>
            <a:off x="1018182" y="2098341"/>
            <a:ext cx="3570209" cy="1138773"/>
          </a:xfrm>
          <a:prstGeom prst="rect">
            <a:avLst/>
          </a:prstGeom>
          <a:noFill/>
        </p:spPr>
        <p:txBody>
          <a:bodyPr wrap="none" rtlCol="0" anchor="ctr" anchorCtr="0">
            <a:spAutoFit/>
          </a:bodyPr>
          <a:lstStyle/>
          <a:p>
            <a:pPr algn="ctr"/>
            <a:r>
              <a:rPr lang="en-GB" sz="6800">
                <a:latin typeface="+mj-lt"/>
              </a:rPr>
              <a:t>PROXIMITÉ</a:t>
            </a:r>
          </a:p>
        </p:txBody>
      </p:sp>
      <p:sp>
        <p:nvSpPr>
          <p:cNvPr id="12" name="ZoneTexte 11">
            <a:extLst>
              <a:ext uri="{FF2B5EF4-FFF2-40B4-BE49-F238E27FC236}">
                <a16:creationId xmlns:a16="http://schemas.microsoft.com/office/drawing/2014/main" id="{3EF29676-5051-28D3-1D1A-7E76775F2537}"/>
              </a:ext>
            </a:extLst>
          </p:cNvPr>
          <p:cNvSpPr txBox="1"/>
          <p:nvPr userDrawn="1"/>
        </p:nvSpPr>
        <p:spPr>
          <a:xfrm>
            <a:off x="5764424" y="2098341"/>
            <a:ext cx="3696846" cy="1138773"/>
          </a:xfrm>
          <a:prstGeom prst="rect">
            <a:avLst/>
          </a:prstGeom>
          <a:noFill/>
        </p:spPr>
        <p:txBody>
          <a:bodyPr wrap="none" rtlCol="0" anchor="ctr" anchorCtr="0">
            <a:spAutoFit/>
          </a:bodyPr>
          <a:lstStyle/>
          <a:p>
            <a:r>
              <a:rPr lang="en-GB" sz="6800">
                <a:latin typeface="+mj-lt"/>
              </a:rPr>
              <a:t>SIMPLICITÉ</a:t>
            </a:r>
          </a:p>
        </p:txBody>
      </p:sp>
      <p:sp>
        <p:nvSpPr>
          <p:cNvPr id="14" name="ZoneTexte 13">
            <a:extLst>
              <a:ext uri="{FF2B5EF4-FFF2-40B4-BE49-F238E27FC236}">
                <a16:creationId xmlns:a16="http://schemas.microsoft.com/office/drawing/2014/main" id="{5935DCFC-ACD1-761E-6646-8D7FE866F8A0}"/>
              </a:ext>
            </a:extLst>
          </p:cNvPr>
          <p:cNvSpPr txBox="1"/>
          <p:nvPr userDrawn="1"/>
        </p:nvSpPr>
        <p:spPr>
          <a:xfrm>
            <a:off x="2760005" y="3620886"/>
            <a:ext cx="3106941" cy="1138773"/>
          </a:xfrm>
          <a:prstGeom prst="rect">
            <a:avLst/>
          </a:prstGeom>
          <a:noFill/>
        </p:spPr>
        <p:txBody>
          <a:bodyPr wrap="none" rtlCol="0" anchor="ctr" anchorCtr="0">
            <a:spAutoFit/>
          </a:bodyPr>
          <a:lstStyle/>
          <a:p>
            <a:pPr algn="ctr"/>
            <a:r>
              <a:rPr lang="en-GB" sz="6800">
                <a:latin typeface="+mj-lt"/>
              </a:rPr>
              <a:t>VOLONTÉ</a:t>
            </a:r>
          </a:p>
        </p:txBody>
      </p:sp>
      <p:sp>
        <p:nvSpPr>
          <p:cNvPr id="22" name="ZoneTexte 21">
            <a:extLst>
              <a:ext uri="{FF2B5EF4-FFF2-40B4-BE49-F238E27FC236}">
                <a16:creationId xmlns:a16="http://schemas.microsoft.com/office/drawing/2014/main" id="{B1094C54-BB79-149F-73E2-21978A01F89D}"/>
              </a:ext>
            </a:extLst>
          </p:cNvPr>
          <p:cNvSpPr txBox="1"/>
          <p:nvPr userDrawn="1"/>
        </p:nvSpPr>
        <p:spPr>
          <a:xfrm>
            <a:off x="7170753" y="3620886"/>
            <a:ext cx="3605474" cy="1138773"/>
          </a:xfrm>
          <a:prstGeom prst="rect">
            <a:avLst/>
          </a:prstGeom>
          <a:noFill/>
        </p:spPr>
        <p:txBody>
          <a:bodyPr wrap="none" rtlCol="0" anchor="ctr" anchorCtr="0">
            <a:spAutoFit/>
          </a:bodyPr>
          <a:lstStyle/>
          <a:p>
            <a:r>
              <a:rPr lang="en-GB" sz="6800">
                <a:latin typeface="+mj-lt"/>
              </a:rPr>
              <a:t>OPTIMISME</a:t>
            </a:r>
          </a:p>
        </p:txBody>
      </p:sp>
      <p:sp>
        <p:nvSpPr>
          <p:cNvPr id="31" name="Rectangle : coins arrondis 30">
            <a:extLst>
              <a:ext uri="{FF2B5EF4-FFF2-40B4-BE49-F238E27FC236}">
                <a16:creationId xmlns:a16="http://schemas.microsoft.com/office/drawing/2014/main" id="{56832998-D94D-E40E-8C46-252BBCBF6638}"/>
              </a:ext>
            </a:extLst>
          </p:cNvPr>
          <p:cNvSpPr/>
          <p:nvPr userDrawn="1"/>
        </p:nvSpPr>
        <p:spPr>
          <a:xfrm>
            <a:off x="-791441" y="331200"/>
            <a:ext cx="3477562" cy="702000"/>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lIns="864000" tIns="0" bIns="0" rtlCol="0" anchor="t" anchorCtr="0">
            <a:spAutoFit/>
          </a:bodyPr>
          <a:lstStyle/>
          <a:p>
            <a:pPr algn="l">
              <a:lnSpc>
                <a:spcPct val="90000"/>
              </a:lnSpc>
            </a:pPr>
            <a:r>
              <a:rPr lang="fr-FR" sz="3600" dirty="0">
                <a:solidFill>
                  <a:schemeClr val="tx1"/>
                </a:solidFill>
                <a:latin typeface="+mj-lt"/>
              </a:rPr>
              <a:t>NOS VALEURS</a:t>
            </a:r>
          </a:p>
        </p:txBody>
      </p:sp>
    </p:spTree>
    <p:extLst>
      <p:ext uri="{BB962C8B-B14F-4D97-AF65-F5344CB8AC3E}">
        <p14:creationId xmlns:p14="http://schemas.microsoft.com/office/powerpoint/2010/main" val="11385531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hoton 4">
    <p:bg>
      <p:bgPr>
        <a:solidFill>
          <a:schemeClr val="bg2"/>
        </a:solid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5E74E-6F86-6E6B-E2D7-8729042C0B02}"/>
              </a:ext>
            </a:extLst>
          </p:cNvPr>
          <p:cNvSpPr>
            <a:spLocks noGrp="1"/>
          </p:cNvSpPr>
          <p:nvPr>
            <p:ph type="dt" sz="half" idx="10"/>
          </p:nvPr>
        </p:nvSpPr>
        <p:spPr>
          <a:xfrm>
            <a:off x="410308" y="6356350"/>
            <a:ext cx="2743200" cy="365125"/>
          </a:xfrm>
          <a:prstGeom prst="rect">
            <a:avLst/>
          </a:prstGeom>
        </p:spPr>
        <p:txBody>
          <a:bodyPr/>
          <a:lstStyle/>
          <a:p>
            <a:fld id="{B8C1F6ED-2A5A-0745-B6EC-F0D6AF494D3C}" type="datetime1">
              <a:rPr lang="fr-FR" smtClean="0"/>
              <a:t>30/01/2025</a:t>
            </a:fld>
            <a:endParaRPr lang="en-US"/>
          </a:p>
        </p:txBody>
      </p:sp>
      <p:sp>
        <p:nvSpPr>
          <p:cNvPr id="3" name="Espace réservé du pied de page 2">
            <a:extLst>
              <a:ext uri="{FF2B5EF4-FFF2-40B4-BE49-F238E27FC236}">
                <a16:creationId xmlns:a16="http://schemas.microsoft.com/office/drawing/2014/main" id="{08646375-F9FA-27D4-F610-537B0A661293}"/>
              </a:ext>
            </a:extLst>
          </p:cNvPr>
          <p:cNvSpPr>
            <a:spLocks noGrp="1"/>
          </p:cNvSpPr>
          <p:nvPr>
            <p:ph type="ftr" sz="quarter" idx="11"/>
          </p:nvPr>
        </p:nvSpPr>
        <p:spPr>
          <a:xfrm>
            <a:off x="4038600" y="6356350"/>
            <a:ext cx="4114800" cy="365125"/>
          </a:xfrm>
          <a:prstGeom prst="rect">
            <a:avLst/>
          </a:prstGeom>
        </p:spPr>
        <p:txBody>
          <a:bodyPr/>
          <a:lstStyle/>
          <a:p>
            <a:endParaRPr lang="en-US"/>
          </a:p>
        </p:txBody>
      </p:sp>
      <p:cxnSp>
        <p:nvCxnSpPr>
          <p:cNvPr id="13" name="Connecteur droit 12">
            <a:extLst>
              <a:ext uri="{FF2B5EF4-FFF2-40B4-BE49-F238E27FC236}">
                <a16:creationId xmlns:a16="http://schemas.microsoft.com/office/drawing/2014/main" id="{87318C96-E74E-750A-109B-B52283598611}"/>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aphique 9">
            <a:extLst>
              <a:ext uri="{FF2B5EF4-FFF2-40B4-BE49-F238E27FC236}">
                <a16:creationId xmlns:a16="http://schemas.microsoft.com/office/drawing/2014/main" id="{2D836286-6439-2906-C4C2-E7A62223B2A0}"/>
              </a:ext>
            </a:extLst>
          </p:cNvPr>
          <p:cNvGrpSpPr/>
          <p:nvPr userDrawn="1"/>
        </p:nvGrpSpPr>
        <p:grpSpPr>
          <a:xfrm>
            <a:off x="10854273" y="6451996"/>
            <a:ext cx="766931" cy="219810"/>
            <a:chOff x="3505759" y="528463"/>
            <a:chExt cx="5396928" cy="1546814"/>
          </a:xfrm>
        </p:grpSpPr>
        <p:sp>
          <p:nvSpPr>
            <p:cNvPr id="8" name="Forme libre 7">
              <a:extLst>
                <a:ext uri="{FF2B5EF4-FFF2-40B4-BE49-F238E27FC236}">
                  <a16:creationId xmlns:a16="http://schemas.microsoft.com/office/drawing/2014/main" id="{E4165F25-0123-6134-BA5F-780418564243}"/>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1"/>
            </a:solidFill>
            <a:ln w="0" cap="flat">
              <a:noFill/>
              <a:prstDash val="solid"/>
              <a:miter/>
            </a:ln>
          </p:spPr>
          <p:txBody>
            <a:bodyPr rtlCol="0" anchor="ctr"/>
            <a:lstStyle/>
            <a:p>
              <a:endParaRPr lang="en-GB"/>
            </a:p>
          </p:txBody>
        </p:sp>
        <p:sp>
          <p:nvSpPr>
            <p:cNvPr id="9" name="Forme libre 8">
              <a:extLst>
                <a:ext uri="{FF2B5EF4-FFF2-40B4-BE49-F238E27FC236}">
                  <a16:creationId xmlns:a16="http://schemas.microsoft.com/office/drawing/2014/main" id="{D4F26A0F-60B2-384C-FF91-8B3538F3F9A6}"/>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10" name="Forme libre 9">
              <a:extLst>
                <a:ext uri="{FF2B5EF4-FFF2-40B4-BE49-F238E27FC236}">
                  <a16:creationId xmlns:a16="http://schemas.microsoft.com/office/drawing/2014/main" id="{B72A2CCB-4245-592E-9B8E-B3CC32619105}"/>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11" name="Forme libre 10">
              <a:extLst>
                <a:ext uri="{FF2B5EF4-FFF2-40B4-BE49-F238E27FC236}">
                  <a16:creationId xmlns:a16="http://schemas.microsoft.com/office/drawing/2014/main" id="{4D37E50C-F9AF-53B0-585F-FB335BA83373}"/>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15" name="Forme libre 14">
              <a:extLst>
                <a:ext uri="{FF2B5EF4-FFF2-40B4-BE49-F238E27FC236}">
                  <a16:creationId xmlns:a16="http://schemas.microsoft.com/office/drawing/2014/main" id="{EF900CFE-74F9-050B-3A4E-797AF0FAFA13}"/>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16" name="Forme libre 15">
              <a:extLst>
                <a:ext uri="{FF2B5EF4-FFF2-40B4-BE49-F238E27FC236}">
                  <a16:creationId xmlns:a16="http://schemas.microsoft.com/office/drawing/2014/main" id="{6ED708F0-2A79-0127-D303-C517C588088D}"/>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17" name="Forme libre 16">
              <a:extLst>
                <a:ext uri="{FF2B5EF4-FFF2-40B4-BE49-F238E27FC236}">
                  <a16:creationId xmlns:a16="http://schemas.microsoft.com/office/drawing/2014/main" id="{8AE43790-90A1-B8CC-413D-0ED2B493A2B1}"/>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18" name="Forme libre 17">
              <a:extLst>
                <a:ext uri="{FF2B5EF4-FFF2-40B4-BE49-F238E27FC236}">
                  <a16:creationId xmlns:a16="http://schemas.microsoft.com/office/drawing/2014/main" id="{DC2A608D-D405-2677-4DAF-EE0981CA63A8}"/>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19" name="Forme libre 18">
              <a:extLst>
                <a:ext uri="{FF2B5EF4-FFF2-40B4-BE49-F238E27FC236}">
                  <a16:creationId xmlns:a16="http://schemas.microsoft.com/office/drawing/2014/main" id="{86C07791-9106-AC91-7356-E956A81B6488}"/>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20" name="Forme libre 19">
              <a:extLst>
                <a:ext uri="{FF2B5EF4-FFF2-40B4-BE49-F238E27FC236}">
                  <a16:creationId xmlns:a16="http://schemas.microsoft.com/office/drawing/2014/main" id="{82398F44-91ED-2C2D-D0DD-46F6282D5AF5}"/>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21" name="Forme libre 20">
              <a:extLst>
                <a:ext uri="{FF2B5EF4-FFF2-40B4-BE49-F238E27FC236}">
                  <a16:creationId xmlns:a16="http://schemas.microsoft.com/office/drawing/2014/main" id="{0823D440-013C-A4E5-6817-B1D48111172C}"/>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sp>
        <p:nvSpPr>
          <p:cNvPr id="14" name="Forme libre 13">
            <a:extLst>
              <a:ext uri="{FF2B5EF4-FFF2-40B4-BE49-F238E27FC236}">
                <a16:creationId xmlns:a16="http://schemas.microsoft.com/office/drawing/2014/main" id="{251C996B-FDB9-2C95-ED07-3A83B584DDA6}"/>
              </a:ext>
            </a:extLst>
          </p:cNvPr>
          <p:cNvSpPr>
            <a:spLocks noGrp="1" noRot="1" noMove="1" noResize="1" noEditPoints="1" noAdjustHandles="1" noChangeArrowheads="1" noChangeShapeType="1"/>
          </p:cNvSpPr>
          <p:nvPr userDrawn="1"/>
        </p:nvSpPr>
        <p:spPr>
          <a:xfrm>
            <a:off x="-91595" y="1532922"/>
            <a:ext cx="10140759" cy="4702393"/>
          </a:xfrm>
          <a:custGeom>
            <a:avLst/>
            <a:gdLst>
              <a:gd name="connsiteX0" fmla="*/ 0 w 11082867"/>
              <a:gd name="connsiteY0" fmla="*/ 2785533 h 7103533"/>
              <a:gd name="connsiteX1" fmla="*/ 2413000 w 11082867"/>
              <a:gd name="connsiteY1" fmla="*/ 7103533 h 7103533"/>
              <a:gd name="connsiteX2" fmla="*/ 5147734 w 11082867"/>
              <a:gd name="connsiteY2" fmla="*/ 0 h 7103533"/>
              <a:gd name="connsiteX3" fmla="*/ 8339667 w 11082867"/>
              <a:gd name="connsiteY3" fmla="*/ 7001933 h 7103533"/>
              <a:gd name="connsiteX4" fmla="*/ 11082867 w 11082867"/>
              <a:gd name="connsiteY4" fmla="*/ 1473200 h 7103533"/>
              <a:gd name="connsiteX0" fmla="*/ 0 w 11082867"/>
              <a:gd name="connsiteY0" fmla="*/ 1312334 h 5630334"/>
              <a:gd name="connsiteX1" fmla="*/ 2413000 w 11082867"/>
              <a:gd name="connsiteY1" fmla="*/ 5630334 h 5630334"/>
              <a:gd name="connsiteX2" fmla="*/ 8339667 w 11082867"/>
              <a:gd name="connsiteY2" fmla="*/ 5528734 h 5630334"/>
              <a:gd name="connsiteX3" fmla="*/ 11082867 w 11082867"/>
              <a:gd name="connsiteY3" fmla="*/ 1 h 5630334"/>
              <a:gd name="connsiteX0" fmla="*/ 0 w 11082867"/>
              <a:gd name="connsiteY0" fmla="*/ 1312333 h 5630333"/>
              <a:gd name="connsiteX1" fmla="*/ 2413000 w 11082867"/>
              <a:gd name="connsiteY1" fmla="*/ 5630333 h 5630333"/>
              <a:gd name="connsiteX2" fmla="*/ 11082867 w 11082867"/>
              <a:gd name="connsiteY2" fmla="*/ 0 h 5630333"/>
              <a:gd name="connsiteX0" fmla="*/ 0 w 11082867"/>
              <a:gd name="connsiteY0" fmla="*/ 1312333 h 5848462"/>
              <a:gd name="connsiteX1" fmla="*/ 3927764 w 11082867"/>
              <a:gd name="connsiteY1" fmla="*/ 5848462 h 5848462"/>
              <a:gd name="connsiteX2" fmla="*/ 11082867 w 11082867"/>
              <a:gd name="connsiteY2" fmla="*/ 0 h 5848462"/>
              <a:gd name="connsiteX0" fmla="*/ 0 w 11082867"/>
              <a:gd name="connsiteY0" fmla="*/ 1312333 h 5722177"/>
              <a:gd name="connsiteX1" fmla="*/ 3844637 w 11082867"/>
              <a:gd name="connsiteY1" fmla="*/ 5722177 h 5722177"/>
              <a:gd name="connsiteX2" fmla="*/ 11082867 w 11082867"/>
              <a:gd name="connsiteY2" fmla="*/ 0 h 5722177"/>
              <a:gd name="connsiteX0" fmla="*/ 0 w 11082867"/>
              <a:gd name="connsiteY0" fmla="*/ 1312333 h 5561451"/>
              <a:gd name="connsiteX1" fmla="*/ 4029365 w 11082867"/>
              <a:gd name="connsiteY1" fmla="*/ 5561451 h 5561451"/>
              <a:gd name="connsiteX2" fmla="*/ 11082867 w 11082867"/>
              <a:gd name="connsiteY2" fmla="*/ 0 h 5561451"/>
              <a:gd name="connsiteX0" fmla="*/ 0 w 10861195"/>
              <a:gd name="connsiteY0" fmla="*/ 0 h 5844901"/>
              <a:gd name="connsiteX1" fmla="*/ 3807693 w 10861195"/>
              <a:gd name="connsiteY1" fmla="*/ 5844901 h 5844901"/>
              <a:gd name="connsiteX2" fmla="*/ 10861195 w 10861195"/>
              <a:gd name="connsiteY2" fmla="*/ 283450 h 5844901"/>
            </a:gdLst>
            <a:ahLst/>
            <a:cxnLst>
              <a:cxn ang="0">
                <a:pos x="connsiteX0" y="connsiteY0"/>
              </a:cxn>
              <a:cxn ang="0">
                <a:pos x="connsiteX1" y="connsiteY1"/>
              </a:cxn>
              <a:cxn ang="0">
                <a:pos x="connsiteX2" y="connsiteY2"/>
              </a:cxn>
            </a:cxnLst>
            <a:rect l="l" t="t" r="r" b="b"/>
            <a:pathLst>
              <a:path w="10861195" h="5844901">
                <a:moveTo>
                  <a:pt x="0" y="0"/>
                </a:moveTo>
                <a:lnTo>
                  <a:pt x="3807693" y="5844901"/>
                </a:lnTo>
                <a:lnTo>
                  <a:pt x="10861195" y="283450"/>
                </a:lnTo>
              </a:path>
            </a:pathLst>
          </a:custGeom>
          <a:noFill/>
          <a:ln w="1574800" cap="rnd">
            <a:gradFill flip="none" rotWithShape="1">
              <a:gsLst>
                <a:gs pos="40000">
                  <a:srgbClr val="FFFFFF">
                    <a:alpha val="70000"/>
                  </a:srgbClr>
                </a:gs>
                <a:gs pos="10000">
                  <a:schemeClr val="bg1">
                    <a:alpha val="0"/>
                  </a:schemeClr>
                </a:gs>
                <a:gs pos="100000">
                  <a:schemeClr val="bg1"/>
                </a:gs>
              </a:gsLst>
              <a:lin ang="0" scaled="1"/>
              <a:tileRect/>
            </a:gra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Ellipse 21">
            <a:extLst>
              <a:ext uri="{FF2B5EF4-FFF2-40B4-BE49-F238E27FC236}">
                <a16:creationId xmlns:a16="http://schemas.microsoft.com/office/drawing/2014/main" id="{49733DE7-E6D7-BACB-30A2-54E644EFBF6A}"/>
              </a:ext>
            </a:extLst>
          </p:cNvPr>
          <p:cNvSpPr>
            <a:spLocks noGrp="1" noRot="1" noMove="1" noResize="1" noEditPoints="1" noAdjustHandles="1" noChangeArrowheads="1" noChangeShapeType="1"/>
          </p:cNvSpPr>
          <p:nvPr userDrawn="1"/>
        </p:nvSpPr>
        <p:spPr>
          <a:xfrm>
            <a:off x="9253877" y="973781"/>
            <a:ext cx="1592916" cy="157129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Espace réservé du numéro de diapositive 5">
            <a:extLst>
              <a:ext uri="{FF2B5EF4-FFF2-40B4-BE49-F238E27FC236}">
                <a16:creationId xmlns:a16="http://schemas.microsoft.com/office/drawing/2014/main" id="{DEC5ECE9-313D-B759-F839-DCB43394608C}"/>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
        <p:nvSpPr>
          <p:cNvPr id="4" name="ZoneTexte 3">
            <a:extLst>
              <a:ext uri="{FF2B5EF4-FFF2-40B4-BE49-F238E27FC236}">
                <a16:creationId xmlns:a16="http://schemas.microsoft.com/office/drawing/2014/main" id="{C974F95D-A019-945A-40C8-AFB7D98E59F0}"/>
              </a:ext>
            </a:extLst>
          </p:cNvPr>
          <p:cNvSpPr txBox="1"/>
          <p:nvPr userDrawn="1"/>
        </p:nvSpPr>
        <p:spPr>
          <a:xfrm>
            <a:off x="3112173" y="2321005"/>
            <a:ext cx="4051109" cy="2215991"/>
          </a:xfrm>
          <a:prstGeom prst="rect">
            <a:avLst/>
          </a:prstGeom>
          <a:noFill/>
        </p:spPr>
        <p:txBody>
          <a:bodyPr wrap="none" rtlCol="0" anchor="ctr" anchorCtr="0">
            <a:spAutoFit/>
          </a:bodyPr>
          <a:lstStyle/>
          <a:p>
            <a:pPr algn="ctr"/>
            <a:r>
              <a:rPr lang="en-GB" sz="13800">
                <a:latin typeface="+mj-lt"/>
              </a:rPr>
              <a:t>MERCI</a:t>
            </a:r>
          </a:p>
        </p:txBody>
      </p:sp>
    </p:spTree>
    <p:extLst>
      <p:ext uri="{BB962C8B-B14F-4D97-AF65-F5344CB8AC3E}">
        <p14:creationId xmlns:p14="http://schemas.microsoft.com/office/powerpoint/2010/main" val="181080338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Photon 6">
    <p:bg>
      <p:bgPr>
        <a:solidFill>
          <a:schemeClr val="bg2"/>
        </a:solid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5E74E-6F86-6E6B-E2D7-8729042C0B02}"/>
              </a:ext>
            </a:extLst>
          </p:cNvPr>
          <p:cNvSpPr>
            <a:spLocks noGrp="1"/>
          </p:cNvSpPr>
          <p:nvPr>
            <p:ph type="dt" sz="half" idx="10"/>
          </p:nvPr>
        </p:nvSpPr>
        <p:spPr>
          <a:xfrm>
            <a:off x="410308" y="6356350"/>
            <a:ext cx="2743200" cy="365125"/>
          </a:xfrm>
          <a:prstGeom prst="rect">
            <a:avLst/>
          </a:prstGeom>
        </p:spPr>
        <p:txBody>
          <a:bodyPr/>
          <a:lstStyle/>
          <a:p>
            <a:fld id="{B8C1F6ED-2A5A-0745-B6EC-F0D6AF494D3C}" type="datetime1">
              <a:rPr lang="fr-FR" smtClean="0"/>
              <a:t>30/01/2025</a:t>
            </a:fld>
            <a:endParaRPr lang="en-US"/>
          </a:p>
        </p:txBody>
      </p:sp>
      <p:sp>
        <p:nvSpPr>
          <p:cNvPr id="3" name="Espace réservé du pied de page 2">
            <a:extLst>
              <a:ext uri="{FF2B5EF4-FFF2-40B4-BE49-F238E27FC236}">
                <a16:creationId xmlns:a16="http://schemas.microsoft.com/office/drawing/2014/main" id="{08646375-F9FA-27D4-F610-537B0A6612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22" name="Forme libre 21">
            <a:extLst>
              <a:ext uri="{FF2B5EF4-FFF2-40B4-BE49-F238E27FC236}">
                <a16:creationId xmlns:a16="http://schemas.microsoft.com/office/drawing/2014/main" id="{9A0D8584-3447-FC6F-A3E1-B9E7A7FE5554}"/>
              </a:ext>
            </a:extLst>
          </p:cNvPr>
          <p:cNvSpPr>
            <a:spLocks noGrp="1" noRot="1" noMove="1" noResize="1" noEditPoints="1" noAdjustHandles="1" noChangeArrowheads="1" noChangeShapeType="1"/>
          </p:cNvSpPr>
          <p:nvPr userDrawn="1"/>
        </p:nvSpPr>
        <p:spPr>
          <a:xfrm>
            <a:off x="-489527" y="757382"/>
            <a:ext cx="10363200" cy="5449454"/>
          </a:xfrm>
          <a:custGeom>
            <a:avLst/>
            <a:gdLst>
              <a:gd name="connsiteX0" fmla="*/ 0 w 10547928"/>
              <a:gd name="connsiteY0" fmla="*/ 4045527 h 5449454"/>
              <a:gd name="connsiteX1" fmla="*/ 0 w 10547928"/>
              <a:gd name="connsiteY1" fmla="*/ 4045527 h 5449454"/>
              <a:gd name="connsiteX2" fmla="*/ 184728 w 10547928"/>
              <a:gd name="connsiteY2" fmla="*/ 3980873 h 5449454"/>
              <a:gd name="connsiteX3" fmla="*/ 6382328 w 10547928"/>
              <a:gd name="connsiteY3" fmla="*/ 0 h 5449454"/>
              <a:gd name="connsiteX4" fmla="*/ 5338619 w 10547928"/>
              <a:gd name="connsiteY4" fmla="*/ 5449454 h 5449454"/>
              <a:gd name="connsiteX5" fmla="*/ 10547928 w 10547928"/>
              <a:gd name="connsiteY5" fmla="*/ 1182254 h 5449454"/>
              <a:gd name="connsiteX0" fmla="*/ 0 w 10547928"/>
              <a:gd name="connsiteY0" fmla="*/ 4045527 h 5449454"/>
              <a:gd name="connsiteX1" fmla="*/ 184728 w 10547928"/>
              <a:gd name="connsiteY1" fmla="*/ 3980873 h 5449454"/>
              <a:gd name="connsiteX2" fmla="*/ 6382328 w 10547928"/>
              <a:gd name="connsiteY2" fmla="*/ 0 h 5449454"/>
              <a:gd name="connsiteX3" fmla="*/ 5338619 w 10547928"/>
              <a:gd name="connsiteY3" fmla="*/ 5449454 h 5449454"/>
              <a:gd name="connsiteX4" fmla="*/ 10547928 w 10547928"/>
              <a:gd name="connsiteY4" fmla="*/ 1182254 h 5449454"/>
              <a:gd name="connsiteX0" fmla="*/ 0 w 10363200"/>
              <a:gd name="connsiteY0" fmla="*/ 3980873 h 5449454"/>
              <a:gd name="connsiteX1" fmla="*/ 6197600 w 10363200"/>
              <a:gd name="connsiteY1" fmla="*/ 0 h 5449454"/>
              <a:gd name="connsiteX2" fmla="*/ 5153891 w 10363200"/>
              <a:gd name="connsiteY2" fmla="*/ 5449454 h 5449454"/>
              <a:gd name="connsiteX3" fmla="*/ 10363200 w 10363200"/>
              <a:gd name="connsiteY3" fmla="*/ 1182254 h 5449454"/>
            </a:gdLst>
            <a:ahLst/>
            <a:cxnLst>
              <a:cxn ang="0">
                <a:pos x="connsiteX0" y="connsiteY0"/>
              </a:cxn>
              <a:cxn ang="0">
                <a:pos x="connsiteX1" y="connsiteY1"/>
              </a:cxn>
              <a:cxn ang="0">
                <a:pos x="connsiteX2" y="connsiteY2"/>
              </a:cxn>
              <a:cxn ang="0">
                <a:pos x="connsiteX3" y="connsiteY3"/>
              </a:cxn>
            </a:cxnLst>
            <a:rect l="l" t="t" r="r" b="b"/>
            <a:pathLst>
              <a:path w="10363200" h="5449454">
                <a:moveTo>
                  <a:pt x="0" y="3980873"/>
                </a:moveTo>
                <a:lnTo>
                  <a:pt x="6197600" y="0"/>
                </a:lnTo>
                <a:lnTo>
                  <a:pt x="5153891" y="5449454"/>
                </a:lnTo>
                <a:lnTo>
                  <a:pt x="10363200" y="1182254"/>
                </a:lnTo>
              </a:path>
            </a:pathLst>
          </a:custGeom>
          <a:noFill/>
          <a:ln w="1387475" cap="rnd">
            <a:gradFill flip="none" rotWithShape="1">
              <a:gsLst>
                <a:gs pos="45000">
                  <a:srgbClr val="FFFFFF">
                    <a:alpha val="70000"/>
                  </a:srgbClr>
                </a:gs>
                <a:gs pos="15000">
                  <a:schemeClr val="bg1">
                    <a:alpha val="0"/>
                  </a:schemeClr>
                </a:gs>
                <a:gs pos="100000">
                  <a:schemeClr val="bg1"/>
                </a:gs>
              </a:gsLst>
              <a:lin ang="0" scaled="1"/>
              <a:tileRect/>
            </a:gradFill>
            <a:roun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3" name="Ellipse 22">
            <a:extLst>
              <a:ext uri="{FF2B5EF4-FFF2-40B4-BE49-F238E27FC236}">
                <a16:creationId xmlns:a16="http://schemas.microsoft.com/office/drawing/2014/main" id="{12C520E2-12F4-19E4-E8A4-DAE155A3CEF4}"/>
              </a:ext>
            </a:extLst>
          </p:cNvPr>
          <p:cNvSpPr>
            <a:spLocks noGrp="1" noRot="1" noMove="1" noResize="1" noEditPoints="1" noAdjustHandles="1" noChangeArrowheads="1" noChangeShapeType="1"/>
          </p:cNvSpPr>
          <p:nvPr userDrawn="1"/>
        </p:nvSpPr>
        <p:spPr>
          <a:xfrm>
            <a:off x="9180946" y="1243331"/>
            <a:ext cx="1390534" cy="139053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ZoneTexte 3">
            <a:extLst>
              <a:ext uri="{FF2B5EF4-FFF2-40B4-BE49-F238E27FC236}">
                <a16:creationId xmlns:a16="http://schemas.microsoft.com/office/drawing/2014/main" id="{EA0B7D47-D402-3C14-284B-5BBC069360D3}"/>
              </a:ext>
            </a:extLst>
          </p:cNvPr>
          <p:cNvSpPr txBox="1"/>
          <p:nvPr userDrawn="1"/>
        </p:nvSpPr>
        <p:spPr>
          <a:xfrm>
            <a:off x="2670489" y="1405338"/>
            <a:ext cx="4782078" cy="2215991"/>
          </a:xfrm>
          <a:prstGeom prst="rect">
            <a:avLst/>
          </a:prstGeom>
          <a:noFill/>
        </p:spPr>
        <p:txBody>
          <a:bodyPr wrap="none" rtlCol="0" anchor="ctr" anchorCtr="0">
            <a:spAutoFit/>
          </a:bodyPr>
          <a:lstStyle/>
          <a:p>
            <a:pPr algn="ctr"/>
            <a:r>
              <a:rPr lang="en-GB" sz="13800">
                <a:latin typeface="+mj-lt"/>
              </a:rPr>
              <a:t>SERVIR</a:t>
            </a:r>
          </a:p>
        </p:txBody>
      </p:sp>
      <p:grpSp>
        <p:nvGrpSpPr>
          <p:cNvPr id="7" name="Graphique 9">
            <a:extLst>
              <a:ext uri="{FF2B5EF4-FFF2-40B4-BE49-F238E27FC236}">
                <a16:creationId xmlns:a16="http://schemas.microsoft.com/office/drawing/2014/main" id="{30BB2207-4FA6-B7DE-ADAE-91043E2109B0}"/>
              </a:ext>
            </a:extLst>
          </p:cNvPr>
          <p:cNvGrpSpPr/>
          <p:nvPr userDrawn="1"/>
        </p:nvGrpSpPr>
        <p:grpSpPr>
          <a:xfrm>
            <a:off x="7569123" y="4806800"/>
            <a:ext cx="2156768" cy="618151"/>
            <a:chOff x="3505759" y="528463"/>
            <a:chExt cx="5396928" cy="1546814"/>
          </a:xfrm>
        </p:grpSpPr>
        <p:sp>
          <p:nvSpPr>
            <p:cNvPr id="8" name="Forme libre 3">
              <a:extLst>
                <a:ext uri="{FF2B5EF4-FFF2-40B4-BE49-F238E27FC236}">
                  <a16:creationId xmlns:a16="http://schemas.microsoft.com/office/drawing/2014/main" id="{6D5728A8-4404-091E-5449-AB0DF736D151}"/>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rgbClr val="FFFFFF"/>
            </a:solidFill>
            <a:ln w="0" cap="flat">
              <a:noFill/>
              <a:prstDash val="solid"/>
              <a:miter/>
            </a:ln>
          </p:spPr>
          <p:txBody>
            <a:bodyPr rtlCol="0" anchor="ctr"/>
            <a:lstStyle/>
            <a:p>
              <a:endParaRPr lang="en-GB"/>
            </a:p>
          </p:txBody>
        </p:sp>
        <p:sp>
          <p:nvSpPr>
            <p:cNvPr id="9" name="Forme libre 7">
              <a:extLst>
                <a:ext uri="{FF2B5EF4-FFF2-40B4-BE49-F238E27FC236}">
                  <a16:creationId xmlns:a16="http://schemas.microsoft.com/office/drawing/2014/main" id="{33375789-D80D-E1B0-16BD-911DBFCE9DB7}"/>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10" name="Forme libre 8">
              <a:extLst>
                <a:ext uri="{FF2B5EF4-FFF2-40B4-BE49-F238E27FC236}">
                  <a16:creationId xmlns:a16="http://schemas.microsoft.com/office/drawing/2014/main" id="{185EAC68-BA54-63BB-FB87-98E84B2730E2}"/>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11" name="Forme libre 9">
              <a:extLst>
                <a:ext uri="{FF2B5EF4-FFF2-40B4-BE49-F238E27FC236}">
                  <a16:creationId xmlns:a16="http://schemas.microsoft.com/office/drawing/2014/main" id="{5369B611-9C23-BB90-4D4F-E9EE9264AAD1}"/>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12" name="Forme libre 10">
              <a:extLst>
                <a:ext uri="{FF2B5EF4-FFF2-40B4-BE49-F238E27FC236}">
                  <a16:creationId xmlns:a16="http://schemas.microsoft.com/office/drawing/2014/main" id="{9E90ED9F-DBED-B76C-0824-1FC0EC136CD6}"/>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14" name="Forme libre 11">
              <a:extLst>
                <a:ext uri="{FF2B5EF4-FFF2-40B4-BE49-F238E27FC236}">
                  <a16:creationId xmlns:a16="http://schemas.microsoft.com/office/drawing/2014/main" id="{66F683ED-DA45-680F-5EAB-7189C08F1C42}"/>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15" name="Forme libre 12">
              <a:extLst>
                <a:ext uri="{FF2B5EF4-FFF2-40B4-BE49-F238E27FC236}">
                  <a16:creationId xmlns:a16="http://schemas.microsoft.com/office/drawing/2014/main" id="{78285995-C509-AB14-37E9-C7A89121D031}"/>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16" name="Forme libre 13">
              <a:extLst>
                <a:ext uri="{FF2B5EF4-FFF2-40B4-BE49-F238E27FC236}">
                  <a16:creationId xmlns:a16="http://schemas.microsoft.com/office/drawing/2014/main" id="{BDD0A01F-0C84-A37E-568B-6CECBF1D8DBD}"/>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17" name="Forme libre 14">
              <a:extLst>
                <a:ext uri="{FF2B5EF4-FFF2-40B4-BE49-F238E27FC236}">
                  <a16:creationId xmlns:a16="http://schemas.microsoft.com/office/drawing/2014/main" id="{F9201675-C56D-B943-B49E-9E9FD707EA32}"/>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18" name="Forme libre 15">
              <a:extLst>
                <a:ext uri="{FF2B5EF4-FFF2-40B4-BE49-F238E27FC236}">
                  <a16:creationId xmlns:a16="http://schemas.microsoft.com/office/drawing/2014/main" id="{91AFA270-4915-1683-4C51-DED6F3BB7B7C}"/>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19" name="Forme libre 16">
              <a:extLst>
                <a:ext uri="{FF2B5EF4-FFF2-40B4-BE49-F238E27FC236}">
                  <a16:creationId xmlns:a16="http://schemas.microsoft.com/office/drawing/2014/main" id="{7E14FD2F-2A45-5643-F410-A4A28519795C}"/>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sp>
        <p:nvSpPr>
          <p:cNvPr id="20" name="ZoneTexte 19">
            <a:extLst>
              <a:ext uri="{FF2B5EF4-FFF2-40B4-BE49-F238E27FC236}">
                <a16:creationId xmlns:a16="http://schemas.microsoft.com/office/drawing/2014/main" id="{A75613A7-4B7E-24A5-4EEE-F5964AC6755B}"/>
              </a:ext>
            </a:extLst>
          </p:cNvPr>
          <p:cNvSpPr txBox="1"/>
          <p:nvPr userDrawn="1"/>
        </p:nvSpPr>
        <p:spPr>
          <a:xfrm>
            <a:off x="3851298" y="2810676"/>
            <a:ext cx="6096542" cy="2215991"/>
          </a:xfrm>
          <a:prstGeom prst="rect">
            <a:avLst/>
          </a:prstGeom>
          <a:noFill/>
        </p:spPr>
        <p:txBody>
          <a:bodyPr wrap="square" rtlCol="0" anchor="ctr" anchorCtr="0">
            <a:spAutoFit/>
          </a:bodyPr>
          <a:lstStyle/>
          <a:p>
            <a:pPr algn="ctr"/>
            <a:r>
              <a:rPr lang="en-GB" sz="13800">
                <a:latin typeface="+mj-lt"/>
              </a:rPr>
              <a:t>L’AVENIR</a:t>
            </a:r>
          </a:p>
        </p:txBody>
      </p:sp>
    </p:spTree>
    <p:extLst>
      <p:ext uri="{BB962C8B-B14F-4D97-AF65-F5344CB8AC3E}">
        <p14:creationId xmlns:p14="http://schemas.microsoft.com/office/powerpoint/2010/main" val="24555925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ond jaune">
    <p:bg>
      <p:bgPr>
        <a:solidFill>
          <a:schemeClr val="bg2"/>
        </a:solidFill>
        <a:effectLst/>
      </p:bgPr>
    </p:bg>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5E74E-6F86-6E6B-E2D7-8729042C0B02}"/>
              </a:ext>
            </a:extLst>
          </p:cNvPr>
          <p:cNvSpPr>
            <a:spLocks noGrp="1"/>
          </p:cNvSpPr>
          <p:nvPr>
            <p:ph type="dt" sz="half" idx="10"/>
          </p:nvPr>
        </p:nvSpPr>
        <p:spPr>
          <a:xfrm>
            <a:off x="410308" y="6356350"/>
            <a:ext cx="2743200" cy="365125"/>
          </a:xfrm>
          <a:prstGeom prst="rect">
            <a:avLst/>
          </a:prstGeom>
        </p:spPr>
        <p:txBody>
          <a:bodyPr/>
          <a:lstStyle/>
          <a:p>
            <a:fld id="{B8C1F6ED-2A5A-0745-B6EC-F0D6AF494D3C}" type="datetime1">
              <a:rPr lang="fr-FR" smtClean="0"/>
              <a:t>30/01/2025</a:t>
            </a:fld>
            <a:endParaRPr lang="en-US"/>
          </a:p>
        </p:txBody>
      </p:sp>
      <p:sp>
        <p:nvSpPr>
          <p:cNvPr id="3" name="Espace réservé du pied de page 2">
            <a:extLst>
              <a:ext uri="{FF2B5EF4-FFF2-40B4-BE49-F238E27FC236}">
                <a16:creationId xmlns:a16="http://schemas.microsoft.com/office/drawing/2014/main" id="{08646375-F9FA-27D4-F610-537B0A661293}"/>
              </a:ext>
            </a:extLst>
          </p:cNvPr>
          <p:cNvSpPr>
            <a:spLocks noGrp="1"/>
          </p:cNvSpPr>
          <p:nvPr>
            <p:ph type="ftr" sz="quarter" idx="11"/>
          </p:nvPr>
        </p:nvSpPr>
        <p:spPr>
          <a:xfrm>
            <a:off x="4038600" y="6356350"/>
            <a:ext cx="4114800" cy="365125"/>
          </a:xfrm>
          <a:prstGeom prst="rect">
            <a:avLst/>
          </a:prstGeom>
        </p:spPr>
        <p:txBody>
          <a:bodyPr/>
          <a:lstStyle/>
          <a:p>
            <a:endParaRPr lang="en-US"/>
          </a:p>
        </p:txBody>
      </p:sp>
      <p:cxnSp>
        <p:nvCxnSpPr>
          <p:cNvPr id="13" name="Connecteur droit 12">
            <a:extLst>
              <a:ext uri="{FF2B5EF4-FFF2-40B4-BE49-F238E27FC236}">
                <a16:creationId xmlns:a16="http://schemas.microsoft.com/office/drawing/2014/main" id="{87318C96-E74E-750A-109B-B52283598611}"/>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aphique 9">
            <a:extLst>
              <a:ext uri="{FF2B5EF4-FFF2-40B4-BE49-F238E27FC236}">
                <a16:creationId xmlns:a16="http://schemas.microsoft.com/office/drawing/2014/main" id="{2D836286-6439-2906-C4C2-E7A62223B2A0}"/>
              </a:ext>
            </a:extLst>
          </p:cNvPr>
          <p:cNvGrpSpPr/>
          <p:nvPr userDrawn="1"/>
        </p:nvGrpSpPr>
        <p:grpSpPr>
          <a:xfrm>
            <a:off x="10854273" y="6451996"/>
            <a:ext cx="766931" cy="219810"/>
            <a:chOff x="3505759" y="528463"/>
            <a:chExt cx="5396928" cy="1546814"/>
          </a:xfrm>
        </p:grpSpPr>
        <p:sp>
          <p:nvSpPr>
            <p:cNvPr id="8" name="Forme libre 7">
              <a:extLst>
                <a:ext uri="{FF2B5EF4-FFF2-40B4-BE49-F238E27FC236}">
                  <a16:creationId xmlns:a16="http://schemas.microsoft.com/office/drawing/2014/main" id="{E4165F25-0123-6134-BA5F-780418564243}"/>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1"/>
            </a:solidFill>
            <a:ln w="0" cap="flat">
              <a:noFill/>
              <a:prstDash val="solid"/>
              <a:miter/>
            </a:ln>
          </p:spPr>
          <p:txBody>
            <a:bodyPr rtlCol="0" anchor="ctr"/>
            <a:lstStyle/>
            <a:p>
              <a:endParaRPr lang="en-GB"/>
            </a:p>
          </p:txBody>
        </p:sp>
        <p:sp>
          <p:nvSpPr>
            <p:cNvPr id="9" name="Forme libre 8">
              <a:extLst>
                <a:ext uri="{FF2B5EF4-FFF2-40B4-BE49-F238E27FC236}">
                  <a16:creationId xmlns:a16="http://schemas.microsoft.com/office/drawing/2014/main" id="{D4F26A0F-60B2-384C-FF91-8B3538F3F9A6}"/>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10" name="Forme libre 9">
              <a:extLst>
                <a:ext uri="{FF2B5EF4-FFF2-40B4-BE49-F238E27FC236}">
                  <a16:creationId xmlns:a16="http://schemas.microsoft.com/office/drawing/2014/main" id="{B72A2CCB-4245-592E-9B8E-B3CC32619105}"/>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11" name="Forme libre 10">
              <a:extLst>
                <a:ext uri="{FF2B5EF4-FFF2-40B4-BE49-F238E27FC236}">
                  <a16:creationId xmlns:a16="http://schemas.microsoft.com/office/drawing/2014/main" id="{4D37E50C-F9AF-53B0-585F-FB335BA83373}"/>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15" name="Forme libre 14">
              <a:extLst>
                <a:ext uri="{FF2B5EF4-FFF2-40B4-BE49-F238E27FC236}">
                  <a16:creationId xmlns:a16="http://schemas.microsoft.com/office/drawing/2014/main" id="{EF900CFE-74F9-050B-3A4E-797AF0FAFA13}"/>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16" name="Forme libre 15">
              <a:extLst>
                <a:ext uri="{FF2B5EF4-FFF2-40B4-BE49-F238E27FC236}">
                  <a16:creationId xmlns:a16="http://schemas.microsoft.com/office/drawing/2014/main" id="{6ED708F0-2A79-0127-D303-C517C588088D}"/>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17" name="Forme libre 16">
              <a:extLst>
                <a:ext uri="{FF2B5EF4-FFF2-40B4-BE49-F238E27FC236}">
                  <a16:creationId xmlns:a16="http://schemas.microsoft.com/office/drawing/2014/main" id="{8AE43790-90A1-B8CC-413D-0ED2B493A2B1}"/>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18" name="Forme libre 17">
              <a:extLst>
                <a:ext uri="{FF2B5EF4-FFF2-40B4-BE49-F238E27FC236}">
                  <a16:creationId xmlns:a16="http://schemas.microsoft.com/office/drawing/2014/main" id="{DC2A608D-D405-2677-4DAF-EE0981CA63A8}"/>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19" name="Forme libre 18">
              <a:extLst>
                <a:ext uri="{FF2B5EF4-FFF2-40B4-BE49-F238E27FC236}">
                  <a16:creationId xmlns:a16="http://schemas.microsoft.com/office/drawing/2014/main" id="{86C07791-9106-AC91-7356-E956A81B6488}"/>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20" name="Forme libre 19">
              <a:extLst>
                <a:ext uri="{FF2B5EF4-FFF2-40B4-BE49-F238E27FC236}">
                  <a16:creationId xmlns:a16="http://schemas.microsoft.com/office/drawing/2014/main" id="{82398F44-91ED-2C2D-D0DD-46F6282D5AF5}"/>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21" name="Forme libre 20">
              <a:extLst>
                <a:ext uri="{FF2B5EF4-FFF2-40B4-BE49-F238E27FC236}">
                  <a16:creationId xmlns:a16="http://schemas.microsoft.com/office/drawing/2014/main" id="{0823D440-013C-A4E5-6817-B1D48111172C}"/>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sp>
        <p:nvSpPr>
          <p:cNvPr id="6" name="Espace réservé du numéro de diapositive 5">
            <a:extLst>
              <a:ext uri="{FF2B5EF4-FFF2-40B4-BE49-F238E27FC236}">
                <a16:creationId xmlns:a16="http://schemas.microsoft.com/office/drawing/2014/main" id="{3FDCD6D1-1D24-D4BB-A58C-9E6EB9C4481D}"/>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Tree>
    <p:extLst>
      <p:ext uri="{BB962C8B-B14F-4D97-AF65-F5344CB8AC3E}">
        <p14:creationId xmlns:p14="http://schemas.microsoft.com/office/powerpoint/2010/main" val="186683535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7CF41D3-C6B9-4E99-9321-87C4E2168F46}"/>
              </a:ext>
            </a:extLst>
          </p:cNvPr>
          <p:cNvSpPr>
            <a:spLocks noGrp="1"/>
          </p:cNvSpPr>
          <p:nvPr>
            <p:ph type="dt" sz="half" idx="10"/>
          </p:nvPr>
        </p:nvSpPr>
        <p:spPr/>
        <p:txBody>
          <a:bodyPr/>
          <a:lstStyle/>
          <a:p>
            <a:fld id="{D3363A0F-DEF3-4134-98D0-2E1276938A8B}" type="datetime1">
              <a:rPr lang="en-US" smtClean="0"/>
              <a:t>1/30/2025</a:t>
            </a:fld>
            <a:endParaRPr lang="en-US"/>
          </a:p>
        </p:txBody>
      </p:sp>
      <p:sp>
        <p:nvSpPr>
          <p:cNvPr id="6" name="Footer Placeholder 5">
            <a:extLst>
              <a:ext uri="{FF2B5EF4-FFF2-40B4-BE49-F238E27FC236}">
                <a16:creationId xmlns:a16="http://schemas.microsoft.com/office/drawing/2014/main" id="{8B5BC6EB-07B1-46AF-AC33-E998BC6AA4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E3A0C1-6562-4819-9E88-4C1378FD5DE4}"/>
              </a:ext>
            </a:extLst>
          </p:cNvPr>
          <p:cNvSpPr>
            <a:spLocks noGrp="1"/>
          </p:cNvSpPr>
          <p:nvPr>
            <p:ph type="sldNum" sz="quarter" idx="12"/>
          </p:nvPr>
        </p:nvSpPr>
        <p:spPr/>
        <p:txBody>
          <a:bodyPr/>
          <a:lstStyle/>
          <a:p>
            <a:fld id="{FAEF9944-A4F6-4C59-AEBD-678D6480B8EA}" type="slidenum">
              <a:rPr lang="en-US" smtClean="0"/>
              <a:pPr/>
              <a:t>‹N°›</a:t>
            </a:fld>
            <a:endParaRPr lang="en-US"/>
          </a:p>
        </p:txBody>
      </p:sp>
    </p:spTree>
    <p:extLst>
      <p:ext uri="{BB962C8B-B14F-4D97-AF65-F5344CB8AC3E}">
        <p14:creationId xmlns:p14="http://schemas.microsoft.com/office/powerpoint/2010/main" val="38512024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555E74E-6F86-6E6B-E2D7-8729042C0B02}"/>
              </a:ext>
            </a:extLst>
          </p:cNvPr>
          <p:cNvSpPr>
            <a:spLocks noGrp="1"/>
          </p:cNvSpPr>
          <p:nvPr>
            <p:ph type="dt" sz="half" idx="10"/>
          </p:nvPr>
        </p:nvSpPr>
        <p:spPr>
          <a:xfrm>
            <a:off x="410308" y="6356350"/>
            <a:ext cx="2743200" cy="365125"/>
          </a:xfrm>
          <a:prstGeom prst="rect">
            <a:avLst/>
          </a:prstGeom>
        </p:spPr>
        <p:txBody>
          <a:bodyPr/>
          <a:lstStyle/>
          <a:p>
            <a:fld id="{C8A98F8C-D45A-D340-AA03-AAF17CE35332}" type="datetime1">
              <a:rPr lang="fr-FR" smtClean="0"/>
              <a:t>30/01/2025</a:t>
            </a:fld>
            <a:endParaRPr lang="en-US"/>
          </a:p>
        </p:txBody>
      </p:sp>
      <p:sp>
        <p:nvSpPr>
          <p:cNvPr id="3" name="Espace réservé du pied de page 2">
            <a:extLst>
              <a:ext uri="{FF2B5EF4-FFF2-40B4-BE49-F238E27FC236}">
                <a16:creationId xmlns:a16="http://schemas.microsoft.com/office/drawing/2014/main" id="{08646375-F9FA-27D4-F610-537B0A661293}"/>
              </a:ext>
            </a:extLst>
          </p:cNvPr>
          <p:cNvSpPr>
            <a:spLocks noGrp="1"/>
          </p:cNvSpPr>
          <p:nvPr>
            <p:ph type="ftr" sz="quarter" idx="11"/>
          </p:nvPr>
        </p:nvSpPr>
        <p:spPr>
          <a:xfrm>
            <a:off x="4038600" y="6356350"/>
            <a:ext cx="4114800" cy="365125"/>
          </a:xfrm>
          <a:prstGeom prst="rect">
            <a:avLst/>
          </a:prstGeom>
        </p:spPr>
        <p:txBody>
          <a:bodyPr/>
          <a:lstStyle/>
          <a:p>
            <a:endParaRPr lang="en-US"/>
          </a:p>
        </p:txBody>
      </p:sp>
      <p:cxnSp>
        <p:nvCxnSpPr>
          <p:cNvPr id="6" name="Connecteur droit 5">
            <a:extLst>
              <a:ext uri="{FF2B5EF4-FFF2-40B4-BE49-F238E27FC236}">
                <a16:creationId xmlns:a16="http://schemas.microsoft.com/office/drawing/2014/main" id="{49437EDA-F864-3FB1-DB37-98BFEB0BC80C}"/>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aphique 9">
            <a:extLst>
              <a:ext uri="{FF2B5EF4-FFF2-40B4-BE49-F238E27FC236}">
                <a16:creationId xmlns:a16="http://schemas.microsoft.com/office/drawing/2014/main" id="{67AC52A8-643E-45B9-AED8-C527CF0722C6}"/>
              </a:ext>
            </a:extLst>
          </p:cNvPr>
          <p:cNvGrpSpPr/>
          <p:nvPr userDrawn="1"/>
        </p:nvGrpSpPr>
        <p:grpSpPr>
          <a:xfrm>
            <a:off x="10854273" y="6451996"/>
            <a:ext cx="766931" cy="219810"/>
            <a:chOff x="3505759" y="528463"/>
            <a:chExt cx="5396928" cy="1546814"/>
          </a:xfrm>
        </p:grpSpPr>
        <p:sp>
          <p:nvSpPr>
            <p:cNvPr id="8" name="Forme libre 7">
              <a:extLst>
                <a:ext uri="{FF2B5EF4-FFF2-40B4-BE49-F238E27FC236}">
                  <a16:creationId xmlns:a16="http://schemas.microsoft.com/office/drawing/2014/main" id="{C6AB0FBA-3307-8F24-3446-02EF3514DFF7}"/>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2"/>
            </a:solidFill>
            <a:ln w="0" cap="flat">
              <a:noFill/>
              <a:prstDash val="solid"/>
              <a:miter/>
            </a:ln>
          </p:spPr>
          <p:txBody>
            <a:bodyPr rtlCol="0" anchor="ctr"/>
            <a:lstStyle/>
            <a:p>
              <a:endParaRPr lang="en-GB"/>
            </a:p>
          </p:txBody>
        </p:sp>
        <p:sp>
          <p:nvSpPr>
            <p:cNvPr id="9" name="Forme libre 8">
              <a:extLst>
                <a:ext uri="{FF2B5EF4-FFF2-40B4-BE49-F238E27FC236}">
                  <a16:creationId xmlns:a16="http://schemas.microsoft.com/office/drawing/2014/main" id="{636DE2B4-56DF-8DBF-0B90-01C9FAEF569B}"/>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10" name="Forme libre 9">
              <a:extLst>
                <a:ext uri="{FF2B5EF4-FFF2-40B4-BE49-F238E27FC236}">
                  <a16:creationId xmlns:a16="http://schemas.microsoft.com/office/drawing/2014/main" id="{3D0045A5-B92C-29A2-2BA5-630B08FBFBE1}"/>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11" name="Forme libre 10">
              <a:extLst>
                <a:ext uri="{FF2B5EF4-FFF2-40B4-BE49-F238E27FC236}">
                  <a16:creationId xmlns:a16="http://schemas.microsoft.com/office/drawing/2014/main" id="{D2ECC600-9D20-B359-27CE-744F901A0F00}"/>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12" name="Forme libre 11">
              <a:extLst>
                <a:ext uri="{FF2B5EF4-FFF2-40B4-BE49-F238E27FC236}">
                  <a16:creationId xmlns:a16="http://schemas.microsoft.com/office/drawing/2014/main" id="{73B30548-11A4-9857-AC32-B01898500748}"/>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13" name="Forme libre 12">
              <a:extLst>
                <a:ext uri="{FF2B5EF4-FFF2-40B4-BE49-F238E27FC236}">
                  <a16:creationId xmlns:a16="http://schemas.microsoft.com/office/drawing/2014/main" id="{3794EA27-8244-141D-BAEE-20CB5F663C11}"/>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14" name="Forme libre 13">
              <a:extLst>
                <a:ext uri="{FF2B5EF4-FFF2-40B4-BE49-F238E27FC236}">
                  <a16:creationId xmlns:a16="http://schemas.microsoft.com/office/drawing/2014/main" id="{587CC603-7A77-56C8-0630-8451526A1573}"/>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15" name="Forme libre 14">
              <a:extLst>
                <a:ext uri="{FF2B5EF4-FFF2-40B4-BE49-F238E27FC236}">
                  <a16:creationId xmlns:a16="http://schemas.microsoft.com/office/drawing/2014/main" id="{BC2A65F6-CB00-6870-0EC6-4E999204E62F}"/>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16" name="Forme libre 15">
              <a:extLst>
                <a:ext uri="{FF2B5EF4-FFF2-40B4-BE49-F238E27FC236}">
                  <a16:creationId xmlns:a16="http://schemas.microsoft.com/office/drawing/2014/main" id="{C1A8C200-38DA-F53F-FC38-13FD3466A249}"/>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17" name="Forme libre 16">
              <a:extLst>
                <a:ext uri="{FF2B5EF4-FFF2-40B4-BE49-F238E27FC236}">
                  <a16:creationId xmlns:a16="http://schemas.microsoft.com/office/drawing/2014/main" id="{114E603B-EC20-D571-C111-EE77EEEE3DA3}"/>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18" name="Forme libre 17">
              <a:extLst>
                <a:ext uri="{FF2B5EF4-FFF2-40B4-BE49-F238E27FC236}">
                  <a16:creationId xmlns:a16="http://schemas.microsoft.com/office/drawing/2014/main" id="{87586DD3-965C-E754-2433-62AF8FD66733}"/>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sp>
        <p:nvSpPr>
          <p:cNvPr id="5" name="Espace réservé du numéro de diapositive 5">
            <a:extLst>
              <a:ext uri="{FF2B5EF4-FFF2-40B4-BE49-F238E27FC236}">
                <a16:creationId xmlns:a16="http://schemas.microsoft.com/office/drawing/2014/main" id="{BB420D89-7315-CB95-2C9F-80CEF63D5045}"/>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spTree>
    <p:extLst>
      <p:ext uri="{BB962C8B-B14F-4D97-AF65-F5344CB8AC3E}">
        <p14:creationId xmlns:p14="http://schemas.microsoft.com/office/powerpoint/2010/main" val="18222682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Page vierge">
    <p:spTree>
      <p:nvGrpSpPr>
        <p:cNvPr id="1" name=""/>
        <p:cNvGrpSpPr/>
        <p:nvPr/>
      </p:nvGrpSpPr>
      <p:grpSpPr>
        <a:xfrm>
          <a:off x="0" y="0"/>
          <a:ext cx="0" cy="0"/>
          <a:chOff x="0" y="0"/>
          <a:chExt cx="0" cy="0"/>
        </a:xfrm>
      </p:grpSpPr>
      <p:sp>
        <p:nvSpPr>
          <p:cNvPr id="4" name="Espace réservé du numéro de diapositive 2">
            <a:extLst>
              <a:ext uri="{FF2B5EF4-FFF2-40B4-BE49-F238E27FC236}">
                <a16:creationId xmlns:a16="http://schemas.microsoft.com/office/drawing/2014/main" id="{2E1FCFFB-FF51-3447-86FD-7615B1A5D0A9}"/>
              </a:ext>
            </a:extLst>
          </p:cNvPr>
          <p:cNvSpPr>
            <a:spLocks noGrp="1"/>
          </p:cNvSpPr>
          <p:nvPr>
            <p:ph type="sldNum" sz="quarter" idx="4"/>
          </p:nvPr>
        </p:nvSpPr>
        <p:spPr>
          <a:xfrm>
            <a:off x="11618867" y="6435535"/>
            <a:ext cx="874005" cy="312165"/>
          </a:xfrm>
          <a:prstGeom prst="rect">
            <a:avLst/>
          </a:prstGeom>
        </p:spPr>
        <p:txBody>
          <a:bodyPr/>
          <a:lstStyle>
            <a:lvl1pPr>
              <a:defRPr sz="1200">
                <a:solidFill>
                  <a:srgbClr val="5E514D"/>
                </a:solidFill>
                <a:latin typeface="Impact"/>
                <a:cs typeface="Impact"/>
              </a:defRPr>
            </a:lvl1pPr>
          </a:lstStyle>
          <a:p>
            <a:fld id="{19858401-1896-4F80-9B2B-186795E41C27}" type="slidenum">
              <a:rPr lang="fr-FR" smtClean="0"/>
              <a:pPr/>
              <a:t>‹N°›</a:t>
            </a:fld>
            <a:endParaRPr lang="fr-FR"/>
          </a:p>
        </p:txBody>
      </p:sp>
      <p:sp>
        <p:nvSpPr>
          <p:cNvPr id="2" name="Titre 1">
            <a:extLst>
              <a:ext uri="{FF2B5EF4-FFF2-40B4-BE49-F238E27FC236}">
                <a16:creationId xmlns:a16="http://schemas.microsoft.com/office/drawing/2014/main" id="{D650A9EA-B5B9-124A-B4C3-B7FFFEDFA0EE}"/>
              </a:ext>
            </a:extLst>
          </p:cNvPr>
          <p:cNvSpPr>
            <a:spLocks noGrp="1"/>
          </p:cNvSpPr>
          <p:nvPr>
            <p:ph type="title"/>
          </p:nvPr>
        </p:nvSpPr>
        <p:spPr/>
        <p:txBody>
          <a:bodyPr/>
          <a:lstStyle/>
          <a:p>
            <a:r>
              <a:rPr lang="fr-FR"/>
              <a:t>Modifiez le style du titre</a:t>
            </a:r>
          </a:p>
        </p:txBody>
      </p:sp>
      <p:sp>
        <p:nvSpPr>
          <p:cNvPr id="5" name="Espace réservé du texte 4">
            <a:extLst>
              <a:ext uri="{FF2B5EF4-FFF2-40B4-BE49-F238E27FC236}">
                <a16:creationId xmlns:a16="http://schemas.microsoft.com/office/drawing/2014/main" id="{7A1B2A06-F8F3-3D4B-AAF9-21E8A8604ECA}"/>
              </a:ext>
            </a:extLst>
          </p:cNvPr>
          <p:cNvSpPr>
            <a:spLocks noGrp="1"/>
          </p:cNvSpPr>
          <p:nvPr>
            <p:ph type="body" sz="quarter" idx="10"/>
          </p:nvPr>
        </p:nvSpPr>
        <p:spPr>
          <a:xfrm>
            <a:off x="467019" y="819179"/>
            <a:ext cx="11297415" cy="279051"/>
          </a:xfrm>
        </p:spPr>
        <p:txBody>
          <a:bodyPr wrap="square">
            <a:spAutoFit/>
          </a:bodyPr>
          <a:lstStyle>
            <a:lvl1pPr>
              <a:defRPr sz="2133"/>
            </a:lvl1pPr>
          </a:lstStyle>
          <a:p>
            <a:pPr lvl="0"/>
            <a:r>
              <a:rPr lang="fr-FR"/>
              <a:t>Cliquez pour modifier les styles du texte du masque</a:t>
            </a:r>
          </a:p>
        </p:txBody>
      </p:sp>
      <p:sp>
        <p:nvSpPr>
          <p:cNvPr id="6" name="Forme libre 5">
            <a:extLst>
              <a:ext uri="{FF2B5EF4-FFF2-40B4-BE49-F238E27FC236}">
                <a16:creationId xmlns:a16="http://schemas.microsoft.com/office/drawing/2014/main" id="{A78242FE-4F3E-9549-A836-A5030A9F8F6C}"/>
              </a:ext>
            </a:extLst>
          </p:cNvPr>
          <p:cNvSpPr/>
          <p:nvPr userDrawn="1"/>
        </p:nvSpPr>
        <p:spPr>
          <a:xfrm rot="10800000">
            <a:off x="0" y="183851"/>
            <a:ext cx="317664" cy="635328"/>
          </a:xfrm>
          <a:custGeom>
            <a:avLst/>
            <a:gdLst>
              <a:gd name="connsiteX0" fmla="*/ 759229 w 759229"/>
              <a:gd name="connsiteY0" fmla="*/ 0 h 1518458"/>
              <a:gd name="connsiteX1" fmla="*/ 759229 w 759229"/>
              <a:gd name="connsiteY1" fmla="*/ 1518458 h 1518458"/>
              <a:gd name="connsiteX2" fmla="*/ 0 w 759229"/>
              <a:gd name="connsiteY2" fmla="*/ 759229 h 1518458"/>
              <a:gd name="connsiteX3" fmla="*/ 759229 w 759229"/>
              <a:gd name="connsiteY3" fmla="*/ 0 h 1518458"/>
            </a:gdLst>
            <a:ahLst/>
            <a:cxnLst>
              <a:cxn ang="0">
                <a:pos x="connsiteX0" y="connsiteY0"/>
              </a:cxn>
              <a:cxn ang="0">
                <a:pos x="connsiteX1" y="connsiteY1"/>
              </a:cxn>
              <a:cxn ang="0">
                <a:pos x="connsiteX2" y="connsiteY2"/>
              </a:cxn>
              <a:cxn ang="0">
                <a:pos x="connsiteX3" y="connsiteY3"/>
              </a:cxn>
            </a:cxnLst>
            <a:rect l="l" t="t" r="r" b="b"/>
            <a:pathLst>
              <a:path w="759229" h="1518458">
                <a:moveTo>
                  <a:pt x="759229" y="0"/>
                </a:moveTo>
                <a:lnTo>
                  <a:pt x="759229" y="1518458"/>
                </a:lnTo>
                <a:cubicBezTo>
                  <a:pt x="339918" y="1518458"/>
                  <a:pt x="0" y="1178540"/>
                  <a:pt x="0" y="759229"/>
                </a:cubicBezTo>
                <a:cubicBezTo>
                  <a:pt x="0" y="339918"/>
                  <a:pt x="339918" y="0"/>
                  <a:pt x="759229"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sz="2400" err="1">
              <a:solidFill>
                <a:schemeClr val="tx1"/>
              </a:solidFill>
            </a:endParaRPr>
          </a:p>
        </p:txBody>
      </p:sp>
    </p:spTree>
    <p:extLst>
      <p:ext uri="{BB962C8B-B14F-4D97-AF65-F5344CB8AC3E}">
        <p14:creationId xmlns:p14="http://schemas.microsoft.com/office/powerpoint/2010/main" val="14541864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6_Page vierge">
    <p:spTree>
      <p:nvGrpSpPr>
        <p:cNvPr id="1" name=""/>
        <p:cNvGrpSpPr/>
        <p:nvPr/>
      </p:nvGrpSpPr>
      <p:grpSpPr>
        <a:xfrm>
          <a:off x="0" y="0"/>
          <a:ext cx="0" cy="0"/>
          <a:chOff x="0" y="0"/>
          <a:chExt cx="0" cy="0"/>
        </a:xfrm>
      </p:grpSpPr>
      <p:sp>
        <p:nvSpPr>
          <p:cNvPr id="2" name="Titre 1"/>
          <p:cNvSpPr>
            <a:spLocks noGrp="1"/>
          </p:cNvSpPr>
          <p:nvPr>
            <p:ph type="title"/>
          </p:nvPr>
        </p:nvSpPr>
        <p:spPr>
          <a:xfrm>
            <a:off x="467019" y="100690"/>
            <a:ext cx="5916555" cy="701123"/>
          </a:xfrm>
        </p:spPr>
        <p:txBody>
          <a:bodyPr/>
          <a:lstStyle/>
          <a:p>
            <a:r>
              <a:rPr lang="fr-FR" dirty="0"/>
              <a:t>Modifiez le style du titre</a:t>
            </a:r>
          </a:p>
        </p:txBody>
      </p:sp>
      <p:sp>
        <p:nvSpPr>
          <p:cNvPr id="3" name="Espace réservé du numéro de diapositive 2">
            <a:extLst>
              <a:ext uri="{FF2B5EF4-FFF2-40B4-BE49-F238E27FC236}">
                <a16:creationId xmlns:a16="http://schemas.microsoft.com/office/drawing/2014/main" id="{524389C0-AF01-5757-5BF0-32B97936C7FD}"/>
              </a:ext>
            </a:extLst>
          </p:cNvPr>
          <p:cNvSpPr>
            <a:spLocks noGrp="1"/>
          </p:cNvSpPr>
          <p:nvPr>
            <p:ph type="sldNum" sz="quarter" idx="10"/>
          </p:nvPr>
        </p:nvSpPr>
        <p:spPr>
          <a:xfrm>
            <a:off x="11618385" y="6434667"/>
            <a:ext cx="874183" cy="313267"/>
          </a:xfrm>
        </p:spPr>
        <p:txBody>
          <a:bodyPr/>
          <a:lstStyle>
            <a:lvl1pPr>
              <a:defRPr sz="900">
                <a:solidFill>
                  <a:srgbClr val="5E514D"/>
                </a:solidFill>
                <a:latin typeface="Impact"/>
                <a:cs typeface="Impact"/>
              </a:defRPr>
            </a:lvl1pPr>
          </a:lstStyle>
          <a:p>
            <a:pPr>
              <a:defRPr/>
            </a:pPr>
            <a:fld id="{86232B7E-7C04-4004-9B5E-E0ACF3379A40}" type="slidenum">
              <a:rPr lang="fr-FR"/>
              <a:pPr>
                <a:defRPr/>
              </a:pPr>
              <a:t>‹N°›</a:t>
            </a:fld>
            <a:endParaRPr lang="fr-FR" dirty="0"/>
          </a:p>
        </p:txBody>
      </p:sp>
    </p:spTree>
    <p:extLst>
      <p:ext uri="{BB962C8B-B14F-4D97-AF65-F5344CB8AC3E}">
        <p14:creationId xmlns:p14="http://schemas.microsoft.com/office/powerpoint/2010/main" val="32595764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exte">
    <p:spTree>
      <p:nvGrpSpPr>
        <p:cNvPr id="1" name=""/>
        <p:cNvGrpSpPr/>
        <p:nvPr/>
      </p:nvGrpSpPr>
      <p:grpSpPr>
        <a:xfrm>
          <a:off x="0" y="0"/>
          <a:ext cx="0" cy="0"/>
          <a:chOff x="0" y="0"/>
          <a:chExt cx="0" cy="0"/>
        </a:xfrm>
      </p:grpSpPr>
      <p:sp>
        <p:nvSpPr>
          <p:cNvPr id="10" name="Espace réservé du titre 1"/>
          <p:cNvSpPr>
            <a:spLocks noGrp="1"/>
          </p:cNvSpPr>
          <p:nvPr>
            <p:ph type="title"/>
          </p:nvPr>
        </p:nvSpPr>
        <p:spPr bwMode="gray">
          <a:xfrm>
            <a:off x="467019" y="8620"/>
            <a:ext cx="10465163" cy="648072"/>
          </a:xfrm>
          <a:prstGeom prst="rect">
            <a:avLst/>
          </a:prstGeom>
        </p:spPr>
        <p:txBody>
          <a:bodyPr rtlCol="0">
            <a:noAutofit/>
          </a:bodyPr>
          <a:lstStyle/>
          <a:p>
            <a:r>
              <a:rPr lang="fr-FR"/>
              <a:t>Modifiez le style du titre</a:t>
            </a:r>
            <a:endParaRPr lang="fr-FR" dirty="0"/>
          </a:p>
        </p:txBody>
      </p:sp>
      <p:sp>
        <p:nvSpPr>
          <p:cNvPr id="13" name="Espace réservé du texte 11"/>
          <p:cNvSpPr>
            <a:spLocks noGrp="1"/>
          </p:cNvSpPr>
          <p:nvPr>
            <p:ph type="body" sz="quarter" idx="13"/>
          </p:nvPr>
        </p:nvSpPr>
        <p:spPr>
          <a:xfrm>
            <a:off x="192021" y="6250683"/>
            <a:ext cx="524008" cy="500815"/>
          </a:xfrm>
        </p:spPr>
        <p:txBody>
          <a:bodyPr anchor="b" anchorCtr="0"/>
          <a:lstStyle>
            <a:lvl1pPr algn="r">
              <a:defRPr sz="1400">
                <a:solidFill>
                  <a:srgbClr val="5E514D"/>
                </a:solidFill>
                <a:latin typeface="Impact"/>
                <a:cs typeface="Impact"/>
              </a:defRPr>
            </a:lvl1pPr>
          </a:lstStyle>
          <a:p>
            <a:pPr lvl="0"/>
            <a:r>
              <a:rPr lang="fr-FR"/>
              <a:t>Modifier les styles du texte du masque</a:t>
            </a:r>
          </a:p>
        </p:txBody>
      </p:sp>
      <p:sp>
        <p:nvSpPr>
          <p:cNvPr id="14" name="Espace réservé du texte 11"/>
          <p:cNvSpPr>
            <a:spLocks noGrp="1"/>
          </p:cNvSpPr>
          <p:nvPr>
            <p:ph type="body" sz="quarter" idx="14"/>
          </p:nvPr>
        </p:nvSpPr>
        <p:spPr>
          <a:xfrm>
            <a:off x="815414" y="6250683"/>
            <a:ext cx="8256917" cy="500815"/>
          </a:xfrm>
        </p:spPr>
        <p:txBody>
          <a:bodyPr anchor="b" anchorCtr="0"/>
          <a:lstStyle>
            <a:lvl1pPr algn="l">
              <a:defRPr sz="1400">
                <a:solidFill>
                  <a:srgbClr val="5E514D"/>
                </a:solidFill>
                <a:latin typeface="Impact"/>
                <a:cs typeface="Impact"/>
              </a:defRPr>
            </a:lvl1pPr>
          </a:lstStyle>
          <a:p>
            <a:pPr lvl="0"/>
            <a:r>
              <a:rPr lang="fr-FR"/>
              <a:t>Modifier les styles du texte du masque</a:t>
            </a:r>
          </a:p>
        </p:txBody>
      </p:sp>
      <p:sp>
        <p:nvSpPr>
          <p:cNvPr id="2" name="Espace réservé du numéro de diapositive 2">
            <a:extLst>
              <a:ext uri="{FF2B5EF4-FFF2-40B4-BE49-F238E27FC236}">
                <a16:creationId xmlns:a16="http://schemas.microsoft.com/office/drawing/2014/main" id="{76D7D90D-3C6A-2B7B-FF2D-1C7607E79750}"/>
              </a:ext>
            </a:extLst>
          </p:cNvPr>
          <p:cNvSpPr>
            <a:spLocks noGrp="1"/>
          </p:cNvSpPr>
          <p:nvPr>
            <p:ph type="sldNum" sz="quarter" idx="15"/>
          </p:nvPr>
        </p:nvSpPr>
        <p:spPr>
          <a:xfrm>
            <a:off x="11654367" y="6428317"/>
            <a:ext cx="874184" cy="313267"/>
          </a:xfrm>
        </p:spPr>
        <p:txBody>
          <a:bodyPr/>
          <a:lstStyle>
            <a:lvl1pPr>
              <a:defRPr/>
            </a:lvl1pPr>
          </a:lstStyle>
          <a:p>
            <a:pPr>
              <a:defRPr/>
            </a:pPr>
            <a:fld id="{93DE596E-9157-4F57-95CD-041EC1A65C81}" type="slidenum">
              <a:rPr lang="fr-FR" altLang="fr-FR"/>
              <a:pPr>
                <a:defRPr/>
              </a:pPr>
              <a:t>‹N°›</a:t>
            </a:fld>
            <a:endParaRPr lang="fr-FR" altLang="fr-FR"/>
          </a:p>
        </p:txBody>
      </p:sp>
    </p:spTree>
    <p:extLst>
      <p:ext uri="{BB962C8B-B14F-4D97-AF65-F5344CB8AC3E}">
        <p14:creationId xmlns:p14="http://schemas.microsoft.com/office/powerpoint/2010/main" val="30466633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682829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4268091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6178023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6691229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17691877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2617212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CA29BA-0143-49FF-8608-DB1623D99537}"/>
              </a:ext>
            </a:extLst>
          </p:cNvPr>
          <p:cNvSpPr/>
          <p:nvPr/>
        </p:nvSpPr>
        <p:spPr>
          <a:xfrm>
            <a:off x="0" y="0"/>
            <a:ext cx="8248592"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753015" y="640079"/>
            <a:ext cx="2796066" cy="2551751"/>
          </a:xfrm>
        </p:spPr>
        <p:txBody>
          <a:bodyPr anchor="b">
            <a:normAutofit/>
          </a:bodyPr>
          <a:lstStyle>
            <a:lvl1pPr algn="l">
              <a:lnSpc>
                <a:spcPct val="135000"/>
              </a:lnSpc>
              <a:defRPr sz="3200"/>
            </a:lvl1pPr>
          </a:lstStyle>
          <a:p>
            <a:r>
              <a:rPr lang="en-US"/>
              <a:t>Click to edit Master title style</a:t>
            </a:r>
          </a:p>
        </p:txBody>
      </p:sp>
      <p:sp>
        <p:nvSpPr>
          <p:cNvPr id="3" name="Content Placeholder 2"/>
          <p:cNvSpPr>
            <a:spLocks noGrp="1"/>
          </p:cNvSpPr>
          <p:nvPr>
            <p:ph idx="1"/>
          </p:nvPr>
        </p:nvSpPr>
        <p:spPr>
          <a:xfrm>
            <a:off x="638818" y="640078"/>
            <a:ext cx="6969693" cy="5455921"/>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hasCustomPrompt="1"/>
          </p:nvPr>
        </p:nvSpPr>
        <p:spPr>
          <a:xfrm>
            <a:off x="8753015" y="3223803"/>
            <a:ext cx="2796066" cy="2872197"/>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3010CF18-370D-4E80-AE4C-396FFDFCAE5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9">
            <a:extLst>
              <a:ext uri="{FF2B5EF4-FFF2-40B4-BE49-F238E27FC236}">
                <a16:creationId xmlns:a16="http://schemas.microsoft.com/office/drawing/2014/main" id="{C5EBFE9C-5A22-4462-9C51-E00C03F55C3D}"/>
              </a:ext>
            </a:extLst>
          </p:cNvPr>
          <p:cNvSpPr>
            <a:spLocks noGrp="1"/>
          </p:cNvSpPr>
          <p:nvPr>
            <p:ph type="dt" sz="half" idx="10"/>
          </p:nvPr>
        </p:nvSpPr>
        <p:spPr>
          <a:xfrm>
            <a:off x="8753015" y="6309360"/>
            <a:ext cx="1734207" cy="457200"/>
          </a:xfrm>
        </p:spPr>
        <p:txBody>
          <a:bodyPr/>
          <a:lstStyle>
            <a:lvl1pPr algn="l">
              <a:defRPr/>
            </a:lvl1pPr>
          </a:lstStyle>
          <a:p>
            <a:fld id="{61A2E4C8-2960-4ADD-862C-4D9643CB15AC}" type="datetime1">
              <a:rPr lang="en-US" smtClean="0"/>
              <a:t>1/30/2025</a:t>
            </a:fld>
            <a:endParaRPr lang="en-US"/>
          </a:p>
        </p:txBody>
      </p:sp>
      <p:sp>
        <p:nvSpPr>
          <p:cNvPr id="11" name="Footer Placeholder 10">
            <a:extLst>
              <a:ext uri="{FF2B5EF4-FFF2-40B4-BE49-F238E27FC236}">
                <a16:creationId xmlns:a16="http://schemas.microsoft.com/office/drawing/2014/main" id="{2EBBFF2E-AA66-4B76-9139-CB000B5A45D5}"/>
              </a:ext>
            </a:extLst>
          </p:cNvPr>
          <p:cNvSpPr>
            <a:spLocks noGrp="1"/>
          </p:cNvSpPr>
          <p:nvPr>
            <p:ph type="ftr" sz="quarter" idx="11"/>
          </p:nvPr>
        </p:nvSpPr>
        <p:spPr>
          <a:xfrm>
            <a:off x="638818" y="6309360"/>
            <a:ext cx="6993867" cy="457200"/>
          </a:xfrm>
        </p:spPr>
        <p:txBody>
          <a:bodyPr/>
          <a:lstStyle/>
          <a:p>
            <a:endParaRPr lang="en-US"/>
          </a:p>
        </p:txBody>
      </p:sp>
      <p:sp>
        <p:nvSpPr>
          <p:cNvPr id="12" name="Slide Number Placeholder 11">
            <a:extLst>
              <a:ext uri="{FF2B5EF4-FFF2-40B4-BE49-F238E27FC236}">
                <a16:creationId xmlns:a16="http://schemas.microsoft.com/office/drawing/2014/main" id="{A44F64C4-BF20-4F6B-B650-57C71C828A68}"/>
              </a:ext>
            </a:extLst>
          </p:cNvPr>
          <p:cNvSpPr>
            <a:spLocks noGrp="1"/>
          </p:cNvSpPr>
          <p:nvPr>
            <p:ph type="sldNum" sz="quarter" idx="12"/>
          </p:nvPr>
        </p:nvSpPr>
        <p:spPr/>
        <p:txBody>
          <a:bodyPr/>
          <a:lstStyle/>
          <a:p>
            <a:fld id="{FAEF9944-A4F6-4C59-AEBD-678D6480B8EA}" type="slidenum">
              <a:rPr lang="en-US" smtClean="0"/>
              <a:pPr/>
              <a:t>‹N°›</a:t>
            </a:fld>
            <a:endParaRPr lang="en-US"/>
          </a:p>
        </p:txBody>
      </p:sp>
    </p:spTree>
    <p:extLst>
      <p:ext uri="{BB962C8B-B14F-4D97-AF65-F5344CB8AC3E}">
        <p14:creationId xmlns:p14="http://schemas.microsoft.com/office/powerpoint/2010/main" val="11444925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3458719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7829250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54040465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10517005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3461692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25711982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solidFill>
          <a:ln/>
        </p:spPr>
      </p:sp>
    </p:spTree>
    <p:extLst>
      <p:ext uri="{BB962C8B-B14F-4D97-AF65-F5344CB8AC3E}">
        <p14:creationId xmlns:p14="http://schemas.microsoft.com/office/powerpoint/2010/main" val="384097761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480466" y="1538096"/>
            <a:ext cx="11231067" cy="513714"/>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1/30/2025</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38100">
              <a:lnSpc>
                <a:spcPts val="1425"/>
              </a:lnSpc>
            </a:pPr>
            <a:fld id="{81D60167-4931-47E6-BA6A-407CBD079E47}" type="slidenum">
              <a:rPr spc="-5" dirty="0"/>
              <a:t>‹N°›</a:t>
            </a:fld>
            <a:endParaRPr spc="-5" dirty="0"/>
          </a:p>
        </p:txBody>
      </p:sp>
    </p:spTree>
    <p:extLst>
      <p:ext uri="{BB962C8B-B14F-4D97-AF65-F5344CB8AC3E}">
        <p14:creationId xmlns:p14="http://schemas.microsoft.com/office/powerpoint/2010/main" val="83382524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1/30/2025</a:t>
            </a:fld>
            <a:endParaRPr lang="en-US"/>
          </a:p>
        </p:txBody>
      </p:sp>
      <p:sp>
        <p:nvSpPr>
          <p:cNvPr id="6" name="Holder 6"/>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38100">
              <a:lnSpc>
                <a:spcPts val="1425"/>
              </a:lnSpc>
            </a:pPr>
            <a:fld id="{81D60167-4931-47E6-BA6A-407CBD079E47}" type="slidenum">
              <a:rPr spc="-5" dirty="0"/>
              <a:t>‹N°›</a:t>
            </a:fld>
            <a:endParaRPr spc="-5" dirty="0"/>
          </a:p>
        </p:txBody>
      </p:sp>
    </p:spTree>
    <p:extLst>
      <p:ext uri="{BB962C8B-B14F-4D97-AF65-F5344CB8AC3E}">
        <p14:creationId xmlns:p14="http://schemas.microsoft.com/office/powerpoint/2010/main" val="424877885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1/30/2025</a:t>
            </a:fld>
            <a:endParaRPr lang="en-US"/>
          </a:p>
        </p:txBody>
      </p:sp>
      <p:sp>
        <p:nvSpPr>
          <p:cNvPr id="7" name="Holder 7"/>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38100">
              <a:lnSpc>
                <a:spcPts val="1425"/>
              </a:lnSpc>
            </a:pPr>
            <a:fld id="{81D60167-4931-47E6-BA6A-407CBD079E47}" type="slidenum">
              <a:rPr spc="-5" dirty="0"/>
              <a:t>‹N°›</a:t>
            </a:fld>
            <a:endParaRPr spc="-5" dirty="0"/>
          </a:p>
        </p:txBody>
      </p:sp>
    </p:spTree>
    <p:extLst>
      <p:ext uri="{BB962C8B-B14F-4D97-AF65-F5344CB8AC3E}">
        <p14:creationId xmlns:p14="http://schemas.microsoft.com/office/powerpoint/2010/main" val="37454966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834996" y="640079"/>
            <a:ext cx="2714085" cy="2695903"/>
          </a:xfrm>
        </p:spPr>
        <p:txBody>
          <a:bodyPr anchor="b">
            <a:noAutofit/>
          </a:bodyPr>
          <a:lstStyle>
            <a:lvl1pPr algn="l">
              <a:lnSpc>
                <a:spcPct val="104000"/>
              </a:lnSpc>
              <a:defRPr sz="3400"/>
            </a:lvl1pPr>
          </a:lstStyle>
          <a:p>
            <a:r>
              <a:rPr lang="en-US"/>
              <a:t>Click to edit Master title style</a:t>
            </a:r>
          </a:p>
        </p:txBody>
      </p:sp>
      <p:sp>
        <p:nvSpPr>
          <p:cNvPr id="3" name="Picture Placeholder 2"/>
          <p:cNvSpPr>
            <a:spLocks noGrp="1" noChangeAspect="1"/>
          </p:cNvSpPr>
          <p:nvPr>
            <p:ph type="pic" idx="1"/>
          </p:nvPr>
        </p:nvSpPr>
        <p:spPr>
          <a:xfrm>
            <a:off x="0" y="0"/>
            <a:ext cx="8248592" cy="6857999"/>
          </a:xfrm>
          <a:solidFill>
            <a:schemeClr val="bg2">
              <a:lumMod val="9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hasCustomPrompt="1"/>
          </p:nvPr>
        </p:nvSpPr>
        <p:spPr>
          <a:xfrm>
            <a:off x="8834996" y="3429000"/>
            <a:ext cx="2714085" cy="2508026"/>
          </a:xfrm>
        </p:spPr>
        <p:txBody>
          <a:bodyPr anchor="t">
            <a:normAutofit/>
          </a:bodyPr>
          <a:lstStyle>
            <a:lvl1pPr marL="0" indent="0">
              <a:spcBef>
                <a:spcPts val="1400"/>
              </a:spcBef>
              <a:buNone/>
              <a:defRPr sz="1800" b="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ectangle 8">
            <a:extLst>
              <a:ext uri="{FF2B5EF4-FFF2-40B4-BE49-F238E27FC236}">
                <a16:creationId xmlns:a16="http://schemas.microsoft.com/office/drawing/2014/main" id="{90949BC8-9ABF-49F6-851C-5DB0B86CA70D}"/>
              </a:ext>
            </a:extLst>
          </p:cNvPr>
          <p:cNvSpPr/>
          <p:nvPr/>
        </p:nvSpPr>
        <p:spPr>
          <a:xfrm rot="5400000">
            <a:off x="4851595"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04E1EE21-E3FA-4D43-B224-C664959637B0}"/>
              </a:ext>
            </a:extLst>
          </p:cNvPr>
          <p:cNvSpPr>
            <a:spLocks noGrp="1"/>
          </p:cNvSpPr>
          <p:nvPr>
            <p:ph type="dt" sz="half" idx="10"/>
          </p:nvPr>
        </p:nvSpPr>
        <p:spPr>
          <a:xfrm>
            <a:off x="8834997" y="6309360"/>
            <a:ext cx="1645920" cy="457200"/>
          </a:xfrm>
        </p:spPr>
        <p:txBody>
          <a:bodyPr/>
          <a:lstStyle/>
          <a:p>
            <a:fld id="{48BDEA15-09CD-4275-A8E0-385C965F48B0}" type="datetime1">
              <a:rPr lang="en-US" smtClean="0"/>
              <a:t>1/30/2025</a:t>
            </a:fld>
            <a:endParaRPr lang="en-US"/>
          </a:p>
        </p:txBody>
      </p:sp>
      <p:sp>
        <p:nvSpPr>
          <p:cNvPr id="7" name="Slide Number Placeholder 6">
            <a:extLst>
              <a:ext uri="{FF2B5EF4-FFF2-40B4-BE49-F238E27FC236}">
                <a16:creationId xmlns:a16="http://schemas.microsoft.com/office/drawing/2014/main" id="{A32D7F83-8993-4ED4-9F02-663CC085052F}"/>
              </a:ext>
            </a:extLst>
          </p:cNvPr>
          <p:cNvSpPr>
            <a:spLocks noGrp="1"/>
          </p:cNvSpPr>
          <p:nvPr>
            <p:ph type="sldNum" sz="quarter" idx="12"/>
          </p:nvPr>
        </p:nvSpPr>
        <p:spPr/>
        <p:txBody>
          <a:bodyPr/>
          <a:lstStyle/>
          <a:p>
            <a:fld id="{FAEF9944-A4F6-4C59-AEBD-678D6480B8EA}" type="slidenum">
              <a:rPr lang="en-US" smtClean="0"/>
              <a:pPr/>
              <a:t>‹N°›</a:t>
            </a:fld>
            <a:endParaRPr lang="en-US"/>
          </a:p>
        </p:txBody>
      </p:sp>
      <p:sp>
        <p:nvSpPr>
          <p:cNvPr id="6" name="Footer Placeholder 5">
            <a:extLst>
              <a:ext uri="{FF2B5EF4-FFF2-40B4-BE49-F238E27FC236}">
                <a16:creationId xmlns:a16="http://schemas.microsoft.com/office/drawing/2014/main" id="{8E3678B7-E511-4CE1-BEE5-89E959B9BFD6}"/>
              </a:ext>
            </a:extLst>
          </p:cNvPr>
          <p:cNvSpPr>
            <a:spLocks noGrp="1"/>
          </p:cNvSpPr>
          <p:nvPr>
            <p:ph type="ftr" sz="quarter" idx="11"/>
          </p:nvPr>
        </p:nvSpPr>
        <p:spPr>
          <a:xfrm>
            <a:off x="640080" y="6309360"/>
            <a:ext cx="4946592" cy="457200"/>
          </a:xfrm>
        </p:spPr>
        <p:txBody>
          <a:bodyPr/>
          <a:lstStyle>
            <a:lvl1pPr>
              <a:defRPr>
                <a:solidFill>
                  <a:srgbClr val="FFFFFF"/>
                </a:solidFill>
                <a:effectLst>
                  <a:outerShdw blurRad="50800" dist="38100" dir="2700000" algn="tl" rotWithShape="0">
                    <a:prstClr val="black">
                      <a:alpha val="43000"/>
                    </a:prstClr>
                  </a:outerShdw>
                </a:effectLst>
              </a:defRPr>
            </a:lvl1pPr>
          </a:lstStyle>
          <a:p>
            <a:endParaRPr lang="en-US"/>
          </a:p>
        </p:txBody>
      </p:sp>
    </p:spTree>
    <p:extLst>
      <p:ext uri="{BB962C8B-B14F-4D97-AF65-F5344CB8AC3E}">
        <p14:creationId xmlns:p14="http://schemas.microsoft.com/office/powerpoint/2010/main" val="332604006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0"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1/30/2025</a:t>
            </a:fld>
            <a:endParaRPr lang="en-US"/>
          </a:p>
        </p:txBody>
      </p:sp>
      <p:sp>
        <p:nvSpPr>
          <p:cNvPr id="5" name="Holder 5"/>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38100">
              <a:lnSpc>
                <a:spcPts val="1425"/>
              </a:lnSpc>
            </a:pPr>
            <a:fld id="{81D60167-4931-47E6-BA6A-407CBD079E47}" type="slidenum">
              <a:rPr spc="-5" dirty="0"/>
              <a:t>‹N°›</a:t>
            </a:fld>
            <a:endParaRPr spc="-5" dirty="0"/>
          </a:p>
        </p:txBody>
      </p:sp>
    </p:spTree>
    <p:extLst>
      <p:ext uri="{BB962C8B-B14F-4D97-AF65-F5344CB8AC3E}">
        <p14:creationId xmlns:p14="http://schemas.microsoft.com/office/powerpoint/2010/main" val="411227240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3959" y="131063"/>
            <a:ext cx="546393" cy="649223"/>
          </a:xfrm>
          <a:prstGeom prst="rect">
            <a:avLst/>
          </a:prstGeom>
        </p:spPr>
      </p:pic>
      <p:pic>
        <p:nvPicPr>
          <p:cNvPr id="17" name="bg object 17"/>
          <p:cNvPicPr/>
          <p:nvPr/>
        </p:nvPicPr>
        <p:blipFill>
          <a:blip r:embed="rId3" cstate="print"/>
          <a:stretch>
            <a:fillRect/>
          </a:stretch>
        </p:blipFill>
        <p:spPr>
          <a:xfrm>
            <a:off x="1541885" y="208466"/>
            <a:ext cx="419904" cy="491371"/>
          </a:xfrm>
          <a:prstGeom prst="rect">
            <a:avLst/>
          </a:prstGeom>
        </p:spPr>
      </p:pic>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1/30/2025</a:t>
            </a:fld>
            <a:endParaRPr lang="en-US"/>
          </a:p>
        </p:txBody>
      </p:sp>
      <p:sp>
        <p:nvSpPr>
          <p:cNvPr id="4" name="Holder 4"/>
          <p:cNvSpPr>
            <a:spLocks noGrp="1"/>
          </p:cNvSpPr>
          <p:nvPr>
            <p:ph type="sldNum" sz="quarter" idx="7"/>
          </p:nvPr>
        </p:nvSpPr>
        <p:spPr/>
        <p:txBody>
          <a:bodyPr lIns="0" tIns="0" rIns="0" bIns="0"/>
          <a:lstStyle>
            <a:lvl1pPr>
              <a:defRPr sz="1200" b="0" i="0">
                <a:solidFill>
                  <a:schemeClr val="tx1"/>
                </a:solidFill>
                <a:latin typeface="Arial"/>
                <a:cs typeface="Arial"/>
              </a:defRPr>
            </a:lvl1pPr>
          </a:lstStyle>
          <a:p>
            <a:pPr marL="38100">
              <a:lnSpc>
                <a:spcPts val="1425"/>
              </a:lnSpc>
            </a:pPr>
            <a:fld id="{81D60167-4931-47E6-BA6A-407CBD079E47}" type="slidenum">
              <a:rPr spc="-5" dirty="0"/>
              <a:t>‹N°›</a:t>
            </a:fld>
            <a:endParaRPr spc="-5" dirty="0"/>
          </a:p>
        </p:txBody>
      </p:sp>
    </p:spTree>
    <p:extLst>
      <p:ext uri="{BB962C8B-B14F-4D97-AF65-F5344CB8AC3E}">
        <p14:creationId xmlns:p14="http://schemas.microsoft.com/office/powerpoint/2010/main" val="159608934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Slide contenus 1 colonne vi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593A3-12EC-4325-949A-8513F8EDA465}"/>
              </a:ext>
            </a:extLst>
          </p:cNvPr>
          <p:cNvSpPr>
            <a:spLocks noGrp="1"/>
          </p:cNvSpPr>
          <p:nvPr>
            <p:ph type="title"/>
          </p:nvPr>
        </p:nvSpPr>
        <p:spPr>
          <a:xfrm>
            <a:off x="401542" y="770447"/>
            <a:ext cx="11388916" cy="1325563"/>
          </a:xfrm>
        </p:spPr>
        <p:txBody>
          <a:bodyPr anchor="b">
            <a:normAutofit/>
          </a:bodyPr>
          <a:lstStyle>
            <a:lvl1pPr>
              <a:defRPr sz="3200"/>
            </a:lvl1pPr>
          </a:lstStyle>
          <a:p>
            <a:r>
              <a:rPr lang="fr-FR"/>
              <a:t>Modifiez le style du titre</a:t>
            </a:r>
            <a:endParaRPr lang="fr-FR" dirty="0"/>
          </a:p>
        </p:txBody>
      </p:sp>
      <p:sp>
        <p:nvSpPr>
          <p:cNvPr id="5" name="Espace réservé de la date 4">
            <a:extLst>
              <a:ext uri="{FF2B5EF4-FFF2-40B4-BE49-F238E27FC236}">
                <a16:creationId xmlns:a16="http://schemas.microsoft.com/office/drawing/2014/main" id="{06459C7A-22DD-4DA0-996C-F27E91BCDD9F}"/>
              </a:ext>
            </a:extLst>
          </p:cNvPr>
          <p:cNvSpPr>
            <a:spLocks noGrp="1"/>
          </p:cNvSpPr>
          <p:nvPr>
            <p:ph type="dt" sz="half" idx="10"/>
          </p:nvPr>
        </p:nvSpPr>
        <p:spPr/>
        <p:txBody>
          <a:bodyPr/>
          <a:lstStyle/>
          <a:p>
            <a:fld id="{0DF927E9-7CBA-44B3-B38E-CAE21E45161D}" type="datetime1">
              <a:rPr lang="fr-FR" smtClean="0"/>
              <a:t>30/01/2025</a:t>
            </a:fld>
            <a:endParaRPr lang="fr-FR"/>
          </a:p>
        </p:txBody>
      </p:sp>
      <p:sp>
        <p:nvSpPr>
          <p:cNvPr id="6" name="Espace réservé du pied de page 5">
            <a:extLst>
              <a:ext uri="{FF2B5EF4-FFF2-40B4-BE49-F238E27FC236}">
                <a16:creationId xmlns:a16="http://schemas.microsoft.com/office/drawing/2014/main" id="{9D0C406E-636A-4D77-BA99-F66CF9467A2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918D5BC-FCAD-4EC5-845A-FC6AE6B6F6FA}"/>
              </a:ext>
            </a:extLst>
          </p:cNvPr>
          <p:cNvSpPr>
            <a:spLocks noGrp="1"/>
          </p:cNvSpPr>
          <p:nvPr>
            <p:ph type="sldNum" sz="quarter" idx="12"/>
          </p:nvPr>
        </p:nvSpPr>
        <p:spPr/>
        <p:txBody>
          <a:bodyPr/>
          <a:lstStyle/>
          <a:p>
            <a:fld id="{4F3777C6-8196-42A9-9D10-EC9C6D606E88}" type="slidenum">
              <a:rPr lang="fr-FR" smtClean="0"/>
              <a:t>‹N°›</a:t>
            </a:fld>
            <a:endParaRPr lang="fr-FR"/>
          </a:p>
        </p:txBody>
      </p:sp>
      <p:pic>
        <p:nvPicPr>
          <p:cNvPr id="11" name="Image 10">
            <a:extLst>
              <a:ext uri="{FF2B5EF4-FFF2-40B4-BE49-F238E27FC236}">
                <a16:creationId xmlns:a16="http://schemas.microsoft.com/office/drawing/2014/main" id="{F12E4D51-273F-4CF5-A494-DA7F6D877F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997" y="130728"/>
            <a:ext cx="716272" cy="648955"/>
          </a:xfrm>
          <a:prstGeom prst="rect">
            <a:avLst/>
          </a:prstGeom>
        </p:spPr>
      </p:pic>
      <p:pic>
        <p:nvPicPr>
          <p:cNvPr id="12" name="Graphique 11">
            <a:extLst>
              <a:ext uri="{FF2B5EF4-FFF2-40B4-BE49-F238E27FC236}">
                <a16:creationId xmlns:a16="http://schemas.microsoft.com/office/drawing/2014/main" id="{83C2AF93-B225-409D-B1B8-E11CCA64918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13" name="Connecteur droit 12">
            <a:extLst>
              <a:ext uri="{FF2B5EF4-FFF2-40B4-BE49-F238E27FC236}">
                <a16:creationId xmlns:a16="http://schemas.microsoft.com/office/drawing/2014/main" id="{CCE161EE-D5F0-4BBD-82F6-648AAE2CA275}"/>
              </a:ext>
            </a:extLst>
          </p:cNvPr>
          <p:cNvCxnSpPr>
            <a:cxnSpLocks/>
          </p:cNvCxnSpPr>
          <p:nvPr/>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du contenu 5">
            <a:extLst>
              <a:ext uri="{FF2B5EF4-FFF2-40B4-BE49-F238E27FC236}">
                <a16:creationId xmlns:a16="http://schemas.microsoft.com/office/drawing/2014/main" id="{C65D261E-2C4A-4979-B86B-4100D57BB9B4}"/>
              </a:ext>
            </a:extLst>
          </p:cNvPr>
          <p:cNvSpPr>
            <a:spLocks noGrp="1"/>
          </p:cNvSpPr>
          <p:nvPr>
            <p:ph sz="quarter" idx="4"/>
          </p:nvPr>
        </p:nvSpPr>
        <p:spPr>
          <a:xfrm>
            <a:off x="401541" y="2392078"/>
            <a:ext cx="11388916"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
        <p:nvSpPr>
          <p:cNvPr id="14" name="Espace réservé du contenu 5">
            <a:extLst>
              <a:ext uri="{FF2B5EF4-FFF2-40B4-BE49-F238E27FC236}">
                <a16:creationId xmlns:a16="http://schemas.microsoft.com/office/drawing/2014/main" id="{F4446820-0AA1-4B7F-9CDE-D21DCFF984C4}"/>
              </a:ext>
            </a:extLst>
          </p:cNvPr>
          <p:cNvSpPr>
            <a:spLocks noGrp="1"/>
          </p:cNvSpPr>
          <p:nvPr>
            <p:ph sz="quarter" idx="15"/>
          </p:nvPr>
        </p:nvSpPr>
        <p:spPr>
          <a:xfrm>
            <a:off x="9042400" y="147785"/>
            <a:ext cx="2736396" cy="539538"/>
          </a:xfrm>
        </p:spPr>
        <p:txBody>
          <a:bodyPr>
            <a:normAutofit/>
          </a:bodyPr>
          <a:lstStyle>
            <a:lvl1pPr marL="0" indent="0" algn="r">
              <a:lnSpc>
                <a:spcPct val="100000"/>
              </a:lnSpc>
              <a:spcBef>
                <a:spcPts val="0"/>
              </a:spcBef>
              <a:spcAft>
                <a:spcPts val="0"/>
              </a:spcAft>
              <a:buFont typeface="+mj-lt"/>
              <a:buNone/>
              <a:defRPr sz="1100" b="0"/>
            </a:lvl1pPr>
            <a:lvl2pPr marL="358775" indent="0">
              <a:lnSpc>
                <a:spcPct val="100000"/>
              </a:lnSpc>
              <a:spcBef>
                <a:spcPts val="0"/>
              </a:spcBef>
              <a:spcAft>
                <a:spcPts val="1200"/>
              </a:spcAft>
              <a:buFont typeface="+mj-lt"/>
              <a:buNone/>
              <a:defRPr sz="1600"/>
            </a:lvl2pPr>
          </a:lstStyle>
          <a:p>
            <a:pPr lvl="0"/>
            <a:r>
              <a:rPr lang="fr-FR"/>
              <a:t>Modifier les styles du texte du masque</a:t>
            </a:r>
          </a:p>
        </p:txBody>
      </p:sp>
    </p:spTree>
    <p:extLst>
      <p:ext uri="{BB962C8B-B14F-4D97-AF65-F5344CB8AC3E}">
        <p14:creationId xmlns:p14="http://schemas.microsoft.com/office/powerpoint/2010/main" val="20892071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Slide contenus 1 colonn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D593A3-12EC-4325-949A-8513F8EDA465}"/>
              </a:ext>
            </a:extLst>
          </p:cNvPr>
          <p:cNvSpPr>
            <a:spLocks noGrp="1"/>
          </p:cNvSpPr>
          <p:nvPr>
            <p:ph type="title"/>
          </p:nvPr>
        </p:nvSpPr>
        <p:spPr>
          <a:xfrm>
            <a:off x="401542" y="770447"/>
            <a:ext cx="11388916" cy="1325563"/>
          </a:xfrm>
        </p:spPr>
        <p:txBody>
          <a:bodyPr anchor="b">
            <a:normAutofit/>
          </a:bodyPr>
          <a:lstStyle>
            <a:lvl1pPr>
              <a:defRPr sz="3200"/>
            </a:lvl1pPr>
          </a:lstStyle>
          <a:p>
            <a:r>
              <a:rPr lang="fr-FR"/>
              <a:t>Modifiez le style du titre</a:t>
            </a:r>
          </a:p>
        </p:txBody>
      </p:sp>
      <p:sp>
        <p:nvSpPr>
          <p:cNvPr id="5" name="Espace réservé de la date 4">
            <a:extLst>
              <a:ext uri="{FF2B5EF4-FFF2-40B4-BE49-F238E27FC236}">
                <a16:creationId xmlns:a16="http://schemas.microsoft.com/office/drawing/2014/main" id="{06459C7A-22DD-4DA0-996C-F27E91BCDD9F}"/>
              </a:ext>
            </a:extLst>
          </p:cNvPr>
          <p:cNvSpPr>
            <a:spLocks noGrp="1"/>
          </p:cNvSpPr>
          <p:nvPr>
            <p:ph type="dt" sz="half" idx="10"/>
          </p:nvPr>
        </p:nvSpPr>
        <p:spPr/>
        <p:txBody>
          <a:bodyPr/>
          <a:lstStyle/>
          <a:p>
            <a:fld id="{3E873AE1-5950-4748-95FC-98A910B14992}" type="datetime1">
              <a:rPr lang="fr-FR" smtClean="0"/>
              <a:t>30/01/2025</a:t>
            </a:fld>
            <a:endParaRPr lang="fr-FR"/>
          </a:p>
        </p:txBody>
      </p:sp>
      <p:sp>
        <p:nvSpPr>
          <p:cNvPr id="7" name="Espace réservé du numéro de diapositive 6">
            <a:extLst>
              <a:ext uri="{FF2B5EF4-FFF2-40B4-BE49-F238E27FC236}">
                <a16:creationId xmlns:a16="http://schemas.microsoft.com/office/drawing/2014/main" id="{A918D5BC-FCAD-4EC5-845A-FC6AE6B6F6FA}"/>
              </a:ext>
            </a:extLst>
          </p:cNvPr>
          <p:cNvSpPr>
            <a:spLocks noGrp="1"/>
          </p:cNvSpPr>
          <p:nvPr>
            <p:ph type="sldNum" sz="quarter" idx="12"/>
          </p:nvPr>
        </p:nvSpPr>
        <p:spPr/>
        <p:txBody>
          <a:bodyPr/>
          <a:lstStyle/>
          <a:p>
            <a:fld id="{07C99ADF-20A6-40EF-AAB9-F326D6E12C60}" type="slidenum">
              <a:rPr lang="fr-FR" smtClean="0"/>
              <a:t>‹N°›</a:t>
            </a:fld>
            <a:endParaRPr lang="fr-FR"/>
          </a:p>
        </p:txBody>
      </p:sp>
      <p:pic>
        <p:nvPicPr>
          <p:cNvPr id="11" name="Image 10">
            <a:extLst>
              <a:ext uri="{FF2B5EF4-FFF2-40B4-BE49-F238E27FC236}">
                <a16:creationId xmlns:a16="http://schemas.microsoft.com/office/drawing/2014/main" id="{F12E4D51-273F-4CF5-A494-DA7F6D877F1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25997" y="130728"/>
            <a:ext cx="716272" cy="648955"/>
          </a:xfrm>
          <a:prstGeom prst="rect">
            <a:avLst/>
          </a:prstGeom>
        </p:spPr>
      </p:pic>
      <p:pic>
        <p:nvPicPr>
          <p:cNvPr id="12" name="Graphique 11">
            <a:extLst>
              <a:ext uri="{FF2B5EF4-FFF2-40B4-BE49-F238E27FC236}">
                <a16:creationId xmlns:a16="http://schemas.microsoft.com/office/drawing/2014/main" id="{83C2AF93-B225-409D-B1B8-E11CCA64918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92620" y="159014"/>
            <a:ext cx="518634" cy="591425"/>
          </a:xfrm>
          <a:prstGeom prst="rect">
            <a:avLst/>
          </a:prstGeom>
        </p:spPr>
      </p:pic>
      <p:cxnSp>
        <p:nvCxnSpPr>
          <p:cNvPr id="13" name="Connecteur droit 12">
            <a:extLst>
              <a:ext uri="{FF2B5EF4-FFF2-40B4-BE49-F238E27FC236}">
                <a16:creationId xmlns:a16="http://schemas.microsoft.com/office/drawing/2014/main" id="{CCE161EE-D5F0-4BBD-82F6-648AAE2CA275}"/>
              </a:ext>
            </a:extLst>
          </p:cNvPr>
          <p:cNvCxnSpPr>
            <a:cxnSpLocks/>
          </p:cNvCxnSpPr>
          <p:nvPr userDrawn="1"/>
        </p:nvCxnSpPr>
        <p:spPr>
          <a:xfrm>
            <a:off x="499326" y="6326906"/>
            <a:ext cx="1119334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Espace réservé du contenu 5">
            <a:extLst>
              <a:ext uri="{FF2B5EF4-FFF2-40B4-BE49-F238E27FC236}">
                <a16:creationId xmlns:a16="http://schemas.microsoft.com/office/drawing/2014/main" id="{C65D261E-2C4A-4979-B86B-4100D57BB9B4}"/>
              </a:ext>
            </a:extLst>
          </p:cNvPr>
          <p:cNvSpPr>
            <a:spLocks noGrp="1"/>
          </p:cNvSpPr>
          <p:nvPr>
            <p:ph sz="quarter" idx="4"/>
          </p:nvPr>
        </p:nvSpPr>
        <p:spPr>
          <a:xfrm>
            <a:off x="401541" y="2392078"/>
            <a:ext cx="11388916" cy="3422568"/>
          </a:xfrm>
        </p:spPr>
        <p:txBody>
          <a:bodyPr/>
          <a:lstStyle>
            <a:lvl1pPr marL="0" indent="0">
              <a:lnSpc>
                <a:spcPct val="100000"/>
              </a:lnSpc>
              <a:spcBef>
                <a:spcPts val="0"/>
              </a:spcBef>
              <a:spcAft>
                <a:spcPts val="1200"/>
              </a:spcAft>
              <a:buFont typeface="+mj-lt"/>
              <a:buNone/>
              <a:defRPr sz="1600" b="0"/>
            </a:lvl1pPr>
            <a:lvl2pPr marL="358775" indent="0">
              <a:lnSpc>
                <a:spcPct val="100000"/>
              </a:lnSpc>
              <a:spcBef>
                <a:spcPts val="0"/>
              </a:spcBef>
              <a:spcAft>
                <a:spcPts val="1200"/>
              </a:spcAft>
              <a:buFont typeface="+mj-lt"/>
              <a:buNone/>
              <a:defRPr sz="1600"/>
            </a:lvl2pPr>
          </a:lstStyle>
          <a:p>
            <a:pPr lvl="0"/>
            <a:r>
              <a:rPr lang="fr-FR"/>
              <a:t>Cliquez pour modifier les styles du texte du masque</a:t>
            </a:r>
          </a:p>
        </p:txBody>
      </p:sp>
      <p:sp>
        <p:nvSpPr>
          <p:cNvPr id="14" name="Espace réservé du contenu 5">
            <a:extLst>
              <a:ext uri="{FF2B5EF4-FFF2-40B4-BE49-F238E27FC236}">
                <a16:creationId xmlns:a16="http://schemas.microsoft.com/office/drawing/2014/main" id="{F4446820-0AA1-4B7F-9CDE-D21DCFF984C4}"/>
              </a:ext>
            </a:extLst>
          </p:cNvPr>
          <p:cNvSpPr>
            <a:spLocks noGrp="1"/>
          </p:cNvSpPr>
          <p:nvPr>
            <p:ph sz="quarter" idx="15"/>
          </p:nvPr>
        </p:nvSpPr>
        <p:spPr>
          <a:xfrm>
            <a:off x="9042400" y="147785"/>
            <a:ext cx="2736396" cy="539538"/>
          </a:xfrm>
        </p:spPr>
        <p:txBody>
          <a:bodyPr>
            <a:normAutofit/>
          </a:bodyPr>
          <a:lstStyle>
            <a:lvl1pPr marL="0" indent="0" algn="r">
              <a:lnSpc>
                <a:spcPct val="100000"/>
              </a:lnSpc>
              <a:spcBef>
                <a:spcPts val="0"/>
              </a:spcBef>
              <a:spcAft>
                <a:spcPts val="0"/>
              </a:spcAft>
              <a:buFont typeface="+mj-lt"/>
              <a:buNone/>
              <a:defRPr sz="1100" b="0"/>
            </a:lvl1pPr>
            <a:lvl2pPr marL="358775" indent="0">
              <a:lnSpc>
                <a:spcPct val="100000"/>
              </a:lnSpc>
              <a:spcBef>
                <a:spcPts val="0"/>
              </a:spcBef>
              <a:spcAft>
                <a:spcPts val="1200"/>
              </a:spcAft>
              <a:buFont typeface="+mj-lt"/>
              <a:buNone/>
              <a:defRPr sz="1600"/>
            </a:lvl2pPr>
          </a:lstStyle>
          <a:p>
            <a:pPr lvl="0"/>
            <a:r>
              <a:rPr lang="fr-FR"/>
              <a:t>Cliquez pour modifier les styles du texte du masque</a:t>
            </a:r>
          </a:p>
        </p:txBody>
      </p:sp>
      <p:sp>
        <p:nvSpPr>
          <p:cNvPr id="15" name="Espace réservé du pied de page 2">
            <a:extLst>
              <a:ext uri="{FF2B5EF4-FFF2-40B4-BE49-F238E27FC236}">
                <a16:creationId xmlns:a16="http://schemas.microsoft.com/office/drawing/2014/main" id="{975F09A4-4AF5-4E7A-8D51-3103A74B5AD7}"/>
              </a:ext>
            </a:extLst>
          </p:cNvPr>
          <p:cNvSpPr>
            <a:spLocks noGrp="1"/>
          </p:cNvSpPr>
          <p:nvPr>
            <p:ph type="ftr" sz="quarter" idx="11"/>
          </p:nvPr>
        </p:nvSpPr>
        <p:spPr>
          <a:xfrm>
            <a:off x="777775" y="6370462"/>
            <a:ext cx="4085550" cy="365125"/>
          </a:xfrm>
          <a:prstGeom prst="rect">
            <a:avLst/>
          </a:prstGeom>
        </p:spPr>
        <p:txBody>
          <a:bodyPr/>
          <a:lstStyle/>
          <a:p>
            <a:r>
              <a:rPr lang="fr-FR"/>
              <a:t>Intitulé de la direction/service</a:t>
            </a:r>
          </a:p>
        </p:txBody>
      </p:sp>
      <p:pic>
        <p:nvPicPr>
          <p:cNvPr id="16" name="Image 15">
            <a:extLst>
              <a:ext uri="{FF2B5EF4-FFF2-40B4-BE49-F238E27FC236}">
                <a16:creationId xmlns:a16="http://schemas.microsoft.com/office/drawing/2014/main" id="{ACAF9533-A80A-4E57-AF94-E1822007FB6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63200" y="6370461"/>
            <a:ext cx="314575" cy="365125"/>
          </a:xfrm>
          <a:prstGeom prst="rect">
            <a:avLst/>
          </a:prstGeom>
        </p:spPr>
      </p:pic>
    </p:spTree>
    <p:extLst>
      <p:ext uri="{BB962C8B-B14F-4D97-AF65-F5344CB8AC3E}">
        <p14:creationId xmlns:p14="http://schemas.microsoft.com/office/powerpoint/2010/main" val="120189391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Slide contenus 1 colonne vide">
  <p:cSld name="1_Slide contenus 1 colonne vide">
    <p:spTree>
      <p:nvGrpSpPr>
        <p:cNvPr id="1" name="Shape 35"/>
        <p:cNvGrpSpPr/>
        <p:nvPr/>
      </p:nvGrpSpPr>
      <p:grpSpPr>
        <a:xfrm>
          <a:off x="0" y="0"/>
          <a:ext cx="0" cy="0"/>
          <a:chOff x="0" y="0"/>
          <a:chExt cx="0" cy="0"/>
        </a:xfrm>
      </p:grpSpPr>
      <p:sp>
        <p:nvSpPr>
          <p:cNvPr id="36" name="Google Shape;36;p77"/>
          <p:cNvSpPr txBox="1">
            <a:spLocks noGrp="1"/>
          </p:cNvSpPr>
          <p:nvPr>
            <p:ph type="title"/>
          </p:nvPr>
        </p:nvSpPr>
        <p:spPr>
          <a:xfrm>
            <a:off x="401542" y="770447"/>
            <a:ext cx="11388916"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77"/>
          <p:cNvSpPr txBox="1">
            <a:spLocks noGrp="1"/>
          </p:cNvSpPr>
          <p:nvPr>
            <p:ph type="dt" idx="10"/>
          </p:nvPr>
        </p:nvSpPr>
        <p:spPr>
          <a:xfrm>
            <a:off x="10645422" y="6370462"/>
            <a:ext cx="11450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77"/>
          <p:cNvSpPr txBox="1">
            <a:spLocks noGrp="1"/>
          </p:cNvSpPr>
          <p:nvPr>
            <p:ph type="sldNum" idx="12"/>
          </p:nvPr>
        </p:nvSpPr>
        <p:spPr>
          <a:xfrm>
            <a:off x="9550400" y="6370462"/>
            <a:ext cx="71482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pic>
        <p:nvPicPr>
          <p:cNvPr id="39" name="Google Shape;39;p77"/>
          <p:cNvPicPr preferRelativeResize="0"/>
          <p:nvPr/>
        </p:nvPicPr>
        <p:blipFill rotWithShape="1">
          <a:blip r:embed="rId2">
            <a:alphaModFix/>
          </a:blip>
          <a:srcRect/>
          <a:stretch/>
        </p:blipFill>
        <p:spPr>
          <a:xfrm>
            <a:off x="425997" y="130728"/>
            <a:ext cx="716272" cy="648955"/>
          </a:xfrm>
          <a:prstGeom prst="rect">
            <a:avLst/>
          </a:prstGeom>
          <a:noFill/>
          <a:ln>
            <a:noFill/>
          </a:ln>
        </p:spPr>
      </p:pic>
      <p:pic>
        <p:nvPicPr>
          <p:cNvPr id="40" name="Google Shape;40;p77"/>
          <p:cNvPicPr preferRelativeResize="0"/>
          <p:nvPr/>
        </p:nvPicPr>
        <p:blipFill rotWithShape="1">
          <a:blip r:embed="rId3">
            <a:alphaModFix/>
          </a:blip>
          <a:srcRect/>
          <a:stretch/>
        </p:blipFill>
        <p:spPr>
          <a:xfrm>
            <a:off x="1492620" y="159014"/>
            <a:ext cx="518634" cy="591425"/>
          </a:xfrm>
          <a:prstGeom prst="rect">
            <a:avLst/>
          </a:prstGeom>
          <a:noFill/>
          <a:ln>
            <a:noFill/>
          </a:ln>
        </p:spPr>
      </p:pic>
      <p:cxnSp>
        <p:nvCxnSpPr>
          <p:cNvPr id="41" name="Google Shape;41;p77"/>
          <p:cNvCxnSpPr/>
          <p:nvPr/>
        </p:nvCxnSpPr>
        <p:spPr>
          <a:xfrm>
            <a:off x="499326" y="6326906"/>
            <a:ext cx="11193348" cy="0"/>
          </a:xfrm>
          <a:prstGeom prst="straightConnector1">
            <a:avLst/>
          </a:prstGeom>
          <a:noFill/>
          <a:ln w="19050" cap="flat" cmpd="sng">
            <a:solidFill>
              <a:schemeClr val="dk1"/>
            </a:solidFill>
            <a:prstDash val="solid"/>
            <a:miter lim="800000"/>
            <a:headEnd type="none" w="sm" len="sm"/>
            <a:tailEnd type="none" w="sm" len="sm"/>
          </a:ln>
        </p:spPr>
      </p:cxnSp>
      <p:sp>
        <p:nvSpPr>
          <p:cNvPr id="42" name="Google Shape;42;p77"/>
          <p:cNvSpPr txBox="1">
            <a:spLocks noGrp="1"/>
          </p:cNvSpPr>
          <p:nvPr>
            <p:ph type="body" idx="1"/>
          </p:nvPr>
        </p:nvSpPr>
        <p:spPr>
          <a:xfrm>
            <a:off x="401541" y="2392078"/>
            <a:ext cx="11388916" cy="34225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600"/>
              <a:buFont typeface="Arial"/>
              <a:buNone/>
              <a:defRPr sz="1600" b="0"/>
            </a:lvl1pPr>
            <a:lvl2pPr marL="914400" lvl="1" indent="-228600" algn="l">
              <a:lnSpc>
                <a:spcPct val="100000"/>
              </a:lnSpc>
              <a:spcBef>
                <a:spcPts val="1200"/>
              </a:spcBef>
              <a:spcAft>
                <a:spcPts val="0"/>
              </a:spcAft>
              <a:buClr>
                <a:schemeClr val="dk1"/>
              </a:buClr>
              <a:buSzPts val="1600"/>
              <a:buFont typeface="Arial"/>
              <a:buNone/>
              <a:defRPr sz="1600"/>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77"/>
          <p:cNvSpPr txBox="1">
            <a:spLocks noGrp="1"/>
          </p:cNvSpPr>
          <p:nvPr>
            <p:ph type="body" idx="2"/>
          </p:nvPr>
        </p:nvSpPr>
        <p:spPr>
          <a:xfrm>
            <a:off x="9042400" y="147785"/>
            <a:ext cx="2736396" cy="53953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0"/>
              </a:spcBef>
              <a:spcAft>
                <a:spcPts val="0"/>
              </a:spcAft>
              <a:buClr>
                <a:schemeClr val="dk1"/>
              </a:buClr>
              <a:buSzPts val="1100"/>
              <a:buFont typeface="Arial"/>
              <a:buNone/>
              <a:defRPr sz="1100" b="0"/>
            </a:lvl1pPr>
            <a:lvl2pPr marL="914400" lvl="1" indent="-228600" algn="l">
              <a:lnSpc>
                <a:spcPct val="100000"/>
              </a:lnSpc>
              <a:spcBef>
                <a:spcPts val="0"/>
              </a:spcBef>
              <a:spcAft>
                <a:spcPts val="0"/>
              </a:spcAft>
              <a:buClr>
                <a:schemeClr val="dk1"/>
              </a:buClr>
              <a:buSzPts val="1600"/>
              <a:buFont typeface="Arial"/>
              <a:buNone/>
              <a:defRPr sz="1600"/>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7"/>
          <p:cNvSpPr txBox="1">
            <a:spLocks noGrp="1"/>
          </p:cNvSpPr>
          <p:nvPr>
            <p:ph type="ftr" idx="11"/>
          </p:nvPr>
        </p:nvSpPr>
        <p:spPr>
          <a:xfrm>
            <a:off x="777775" y="6370462"/>
            <a:ext cx="40855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45" name="Google Shape;45;p77"/>
          <p:cNvPicPr preferRelativeResize="0"/>
          <p:nvPr/>
        </p:nvPicPr>
        <p:blipFill rotWithShape="1">
          <a:blip r:embed="rId4">
            <a:alphaModFix/>
          </a:blip>
          <a:srcRect/>
          <a:stretch/>
        </p:blipFill>
        <p:spPr>
          <a:xfrm>
            <a:off x="463200" y="6370461"/>
            <a:ext cx="314575" cy="365125"/>
          </a:xfrm>
          <a:prstGeom prst="rect">
            <a:avLst/>
          </a:prstGeom>
          <a:noFill/>
          <a:ln>
            <a:noFill/>
          </a:ln>
        </p:spPr>
      </p:pic>
    </p:spTree>
    <p:extLst>
      <p:ext uri="{BB962C8B-B14F-4D97-AF65-F5344CB8AC3E}">
        <p14:creationId xmlns:p14="http://schemas.microsoft.com/office/powerpoint/2010/main" val="3952027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lide contenus 2 colonnes vides">
  <p:cSld name="Slide contenus 2 colonnes vides">
    <p:spTree>
      <p:nvGrpSpPr>
        <p:cNvPr id="1" name="Shape 194"/>
        <p:cNvGrpSpPr/>
        <p:nvPr/>
      </p:nvGrpSpPr>
      <p:grpSpPr>
        <a:xfrm>
          <a:off x="0" y="0"/>
          <a:ext cx="0" cy="0"/>
          <a:chOff x="0" y="0"/>
          <a:chExt cx="0" cy="0"/>
        </a:xfrm>
      </p:grpSpPr>
      <p:sp>
        <p:nvSpPr>
          <p:cNvPr id="195" name="Google Shape;195;p94"/>
          <p:cNvSpPr txBox="1">
            <a:spLocks noGrp="1"/>
          </p:cNvSpPr>
          <p:nvPr>
            <p:ph type="title"/>
          </p:nvPr>
        </p:nvSpPr>
        <p:spPr>
          <a:xfrm>
            <a:off x="401542" y="770447"/>
            <a:ext cx="11388916" cy="13255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94"/>
          <p:cNvSpPr txBox="1">
            <a:spLocks noGrp="1"/>
          </p:cNvSpPr>
          <p:nvPr>
            <p:ph type="dt" idx="10"/>
          </p:nvPr>
        </p:nvSpPr>
        <p:spPr>
          <a:xfrm>
            <a:off x="10645422" y="6370462"/>
            <a:ext cx="1145036"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94"/>
          <p:cNvSpPr txBox="1">
            <a:spLocks noGrp="1"/>
          </p:cNvSpPr>
          <p:nvPr>
            <p:ph type="sldNum" idx="12"/>
          </p:nvPr>
        </p:nvSpPr>
        <p:spPr>
          <a:xfrm>
            <a:off x="9550400" y="6370462"/>
            <a:ext cx="71482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‹N°›</a:t>
            </a:fld>
            <a:endParaRPr/>
          </a:p>
        </p:txBody>
      </p:sp>
      <p:pic>
        <p:nvPicPr>
          <p:cNvPr id="198" name="Google Shape;198;p94"/>
          <p:cNvPicPr preferRelativeResize="0"/>
          <p:nvPr/>
        </p:nvPicPr>
        <p:blipFill rotWithShape="1">
          <a:blip r:embed="rId2">
            <a:alphaModFix/>
          </a:blip>
          <a:srcRect/>
          <a:stretch/>
        </p:blipFill>
        <p:spPr>
          <a:xfrm>
            <a:off x="425997" y="130728"/>
            <a:ext cx="716272" cy="648955"/>
          </a:xfrm>
          <a:prstGeom prst="rect">
            <a:avLst/>
          </a:prstGeom>
          <a:noFill/>
          <a:ln>
            <a:noFill/>
          </a:ln>
        </p:spPr>
      </p:pic>
      <p:pic>
        <p:nvPicPr>
          <p:cNvPr id="199" name="Google Shape;199;p94"/>
          <p:cNvPicPr preferRelativeResize="0"/>
          <p:nvPr/>
        </p:nvPicPr>
        <p:blipFill rotWithShape="1">
          <a:blip r:embed="rId3">
            <a:alphaModFix/>
          </a:blip>
          <a:srcRect/>
          <a:stretch/>
        </p:blipFill>
        <p:spPr>
          <a:xfrm>
            <a:off x="1492620" y="159014"/>
            <a:ext cx="518634" cy="591425"/>
          </a:xfrm>
          <a:prstGeom prst="rect">
            <a:avLst/>
          </a:prstGeom>
          <a:noFill/>
          <a:ln>
            <a:noFill/>
          </a:ln>
        </p:spPr>
      </p:pic>
      <p:cxnSp>
        <p:nvCxnSpPr>
          <p:cNvPr id="200" name="Google Shape;200;p94"/>
          <p:cNvCxnSpPr/>
          <p:nvPr/>
        </p:nvCxnSpPr>
        <p:spPr>
          <a:xfrm>
            <a:off x="499326" y="6326906"/>
            <a:ext cx="11193348" cy="0"/>
          </a:xfrm>
          <a:prstGeom prst="straightConnector1">
            <a:avLst/>
          </a:prstGeom>
          <a:noFill/>
          <a:ln w="19050" cap="flat" cmpd="sng">
            <a:solidFill>
              <a:schemeClr val="dk1"/>
            </a:solidFill>
            <a:prstDash val="solid"/>
            <a:miter lim="800000"/>
            <a:headEnd type="none" w="sm" len="sm"/>
            <a:tailEnd type="none" w="sm" len="sm"/>
          </a:ln>
        </p:spPr>
      </p:cxnSp>
      <p:sp>
        <p:nvSpPr>
          <p:cNvPr id="201" name="Google Shape;201;p94"/>
          <p:cNvSpPr txBox="1">
            <a:spLocks noGrp="1"/>
          </p:cNvSpPr>
          <p:nvPr>
            <p:ph type="body" idx="1"/>
          </p:nvPr>
        </p:nvSpPr>
        <p:spPr>
          <a:xfrm>
            <a:off x="401541" y="2392078"/>
            <a:ext cx="5528204" cy="34225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600"/>
              <a:buFont typeface="Arial"/>
              <a:buNone/>
              <a:defRPr sz="1600" b="0"/>
            </a:lvl1pPr>
            <a:lvl2pPr marL="914400" lvl="1" indent="-228600" algn="l">
              <a:lnSpc>
                <a:spcPct val="100000"/>
              </a:lnSpc>
              <a:spcBef>
                <a:spcPts val="1200"/>
              </a:spcBef>
              <a:spcAft>
                <a:spcPts val="0"/>
              </a:spcAft>
              <a:buClr>
                <a:schemeClr val="dk1"/>
              </a:buClr>
              <a:buSzPts val="1600"/>
              <a:buFont typeface="Arial"/>
              <a:buNone/>
              <a:defRPr sz="1600"/>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p94"/>
          <p:cNvSpPr txBox="1">
            <a:spLocks noGrp="1"/>
          </p:cNvSpPr>
          <p:nvPr>
            <p:ph type="body" idx="2"/>
          </p:nvPr>
        </p:nvSpPr>
        <p:spPr>
          <a:xfrm>
            <a:off x="6262258" y="2392078"/>
            <a:ext cx="5528204" cy="3422568"/>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0"/>
              </a:spcBef>
              <a:spcAft>
                <a:spcPts val="0"/>
              </a:spcAft>
              <a:buClr>
                <a:schemeClr val="dk1"/>
              </a:buClr>
              <a:buSzPts val="1600"/>
              <a:buFont typeface="Arial"/>
              <a:buNone/>
              <a:defRPr sz="1600" b="0"/>
            </a:lvl1pPr>
            <a:lvl2pPr marL="914400" lvl="1" indent="-228600" algn="l">
              <a:lnSpc>
                <a:spcPct val="100000"/>
              </a:lnSpc>
              <a:spcBef>
                <a:spcPts val="1200"/>
              </a:spcBef>
              <a:spcAft>
                <a:spcPts val="0"/>
              </a:spcAft>
              <a:buClr>
                <a:schemeClr val="dk1"/>
              </a:buClr>
              <a:buSzPts val="1600"/>
              <a:buFont typeface="Arial"/>
              <a:buNone/>
              <a:defRPr sz="1600"/>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3" name="Google Shape;203;p94"/>
          <p:cNvSpPr txBox="1">
            <a:spLocks noGrp="1"/>
          </p:cNvSpPr>
          <p:nvPr>
            <p:ph type="body" idx="3"/>
          </p:nvPr>
        </p:nvSpPr>
        <p:spPr>
          <a:xfrm>
            <a:off x="9042400" y="147785"/>
            <a:ext cx="2736396" cy="539538"/>
          </a:xfrm>
          <a:prstGeom prst="rect">
            <a:avLst/>
          </a:prstGeom>
          <a:noFill/>
          <a:ln>
            <a:noFill/>
          </a:ln>
        </p:spPr>
        <p:txBody>
          <a:bodyPr spcFirstLastPara="1" wrap="square" lIns="91425" tIns="45700" rIns="91425" bIns="45700" anchor="t" anchorCtr="0">
            <a:normAutofit/>
          </a:bodyPr>
          <a:lstStyle>
            <a:lvl1pPr marL="457200" lvl="0" indent="-228600" algn="r">
              <a:lnSpc>
                <a:spcPct val="100000"/>
              </a:lnSpc>
              <a:spcBef>
                <a:spcPts val="0"/>
              </a:spcBef>
              <a:spcAft>
                <a:spcPts val="0"/>
              </a:spcAft>
              <a:buClr>
                <a:schemeClr val="dk1"/>
              </a:buClr>
              <a:buSzPts val="1100"/>
              <a:buFont typeface="Arial"/>
              <a:buNone/>
              <a:defRPr sz="1100" b="0"/>
            </a:lvl1pPr>
            <a:lvl2pPr marL="914400" lvl="1" indent="-228600" algn="l">
              <a:lnSpc>
                <a:spcPct val="100000"/>
              </a:lnSpc>
              <a:spcBef>
                <a:spcPts val="0"/>
              </a:spcBef>
              <a:spcAft>
                <a:spcPts val="0"/>
              </a:spcAft>
              <a:buClr>
                <a:schemeClr val="dk1"/>
              </a:buClr>
              <a:buSzPts val="1600"/>
              <a:buFont typeface="Arial"/>
              <a:buNone/>
              <a:defRPr sz="1600"/>
            </a:lvl2pPr>
            <a:lvl3pPr marL="1371600" lvl="2" indent="-342900" algn="l">
              <a:lnSpc>
                <a:spcPct val="90000"/>
              </a:lnSpc>
              <a:spcBef>
                <a:spcPts val="12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p94"/>
          <p:cNvSpPr txBox="1">
            <a:spLocks noGrp="1"/>
          </p:cNvSpPr>
          <p:nvPr>
            <p:ph type="ftr" idx="11"/>
          </p:nvPr>
        </p:nvSpPr>
        <p:spPr>
          <a:xfrm>
            <a:off x="777775" y="6370462"/>
            <a:ext cx="408555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05" name="Google Shape;205;p94"/>
          <p:cNvPicPr preferRelativeResize="0"/>
          <p:nvPr/>
        </p:nvPicPr>
        <p:blipFill rotWithShape="1">
          <a:blip r:embed="rId4">
            <a:alphaModFix/>
          </a:blip>
          <a:srcRect/>
          <a:stretch/>
        </p:blipFill>
        <p:spPr>
          <a:xfrm>
            <a:off x="463200" y="6370461"/>
            <a:ext cx="314575" cy="365125"/>
          </a:xfrm>
          <a:prstGeom prst="rect">
            <a:avLst/>
          </a:prstGeom>
          <a:noFill/>
          <a:ln>
            <a:noFill/>
          </a:ln>
        </p:spPr>
      </p:pic>
    </p:spTree>
    <p:extLst>
      <p:ext uri="{BB962C8B-B14F-4D97-AF65-F5344CB8AC3E}">
        <p14:creationId xmlns:p14="http://schemas.microsoft.com/office/powerpoint/2010/main" val="19985511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r>
              <a:rPr lang="fr-FR"/>
              <a:t>3 avril 2024</a:t>
            </a:r>
          </a:p>
        </p:txBody>
      </p:sp>
      <p:sp>
        <p:nvSpPr>
          <p:cNvPr id="5" name="Espace réservé du pied de page 4"/>
          <p:cNvSpPr>
            <a:spLocks noGrp="1"/>
          </p:cNvSpPr>
          <p:nvPr>
            <p:ph type="ftr" sz="quarter" idx="11"/>
          </p:nvPr>
        </p:nvSpPr>
        <p:spPr/>
        <p:txBody>
          <a:bodyPr/>
          <a:lstStyle>
            <a:lvl1pPr>
              <a:defRPr b="0">
                <a:solidFill>
                  <a:schemeClr val="tx1"/>
                </a:solidFill>
              </a:defRPr>
            </a:lvl1pPr>
          </a:lstStyle>
          <a:p>
            <a:endParaRPr lang="fr-FR" dirty="0"/>
          </a:p>
        </p:txBody>
      </p:sp>
      <p:sp>
        <p:nvSpPr>
          <p:cNvPr id="6" name="Espace réservé du numéro de diapositive 5"/>
          <p:cNvSpPr>
            <a:spLocks noGrp="1"/>
          </p:cNvSpPr>
          <p:nvPr>
            <p:ph type="sldNum" sz="quarter" idx="12"/>
          </p:nvPr>
        </p:nvSpPr>
        <p:spPr/>
        <p:txBody>
          <a:bodyPr/>
          <a:lstStyle>
            <a:lvl1pPr>
              <a:defRPr b="0">
                <a:solidFill>
                  <a:schemeClr val="tx1"/>
                </a:solidFill>
              </a:defRPr>
            </a:lvl1pPr>
          </a:lstStyle>
          <a:p>
            <a:fld id="{AE935E7A-FA22-4CDC-81E3-1525874A2A20}" type="slidenum">
              <a:rPr lang="fr-FR" smtClean="0"/>
              <a:pPr/>
              <a:t>‹N°›</a:t>
            </a:fld>
            <a:endParaRPr lang="fr-FR"/>
          </a:p>
        </p:txBody>
      </p:sp>
    </p:spTree>
    <p:extLst>
      <p:ext uri="{BB962C8B-B14F-4D97-AF65-F5344CB8AC3E}">
        <p14:creationId xmlns:p14="http://schemas.microsoft.com/office/powerpoint/2010/main" val="220677599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2223654" y="1709738"/>
            <a:ext cx="9123795"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2223654" y="4589463"/>
            <a:ext cx="912379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r>
              <a:rPr lang="fr-FR"/>
              <a:t>3 avril 2024</a:t>
            </a:r>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AE935E7A-FA22-4CDC-81E3-1525874A2A20}" type="slidenum">
              <a:rPr lang="fr-FR" smtClean="0"/>
              <a:t>‹N°›</a:t>
            </a:fld>
            <a:endParaRPr lang="fr-FR"/>
          </a:p>
        </p:txBody>
      </p:sp>
    </p:spTree>
    <p:extLst>
      <p:ext uri="{BB962C8B-B14F-4D97-AF65-F5344CB8AC3E}">
        <p14:creationId xmlns:p14="http://schemas.microsoft.com/office/powerpoint/2010/main" val="23676043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r>
              <a:rPr lang="fr-FR"/>
              <a:t>3 avril 2024</a:t>
            </a:r>
          </a:p>
        </p:txBody>
      </p:sp>
      <p:sp>
        <p:nvSpPr>
          <p:cNvPr id="6" name="Espace réservé du pied de page 5"/>
          <p:cNvSpPr>
            <a:spLocks noGrp="1"/>
          </p:cNvSpPr>
          <p:nvPr>
            <p:ph type="ftr" sz="quarter" idx="11"/>
          </p:nvPr>
        </p:nvSpPr>
        <p:spPr/>
        <p:txBody>
          <a:bodyPr/>
          <a:lstStyle/>
          <a:p>
            <a:endParaRPr lang="fr-FR" dirty="0"/>
          </a:p>
        </p:txBody>
      </p:sp>
      <p:sp>
        <p:nvSpPr>
          <p:cNvPr id="7" name="Espace réservé du numéro de diapositive 6"/>
          <p:cNvSpPr>
            <a:spLocks noGrp="1"/>
          </p:cNvSpPr>
          <p:nvPr>
            <p:ph type="sldNum" sz="quarter" idx="12"/>
          </p:nvPr>
        </p:nvSpPr>
        <p:spPr/>
        <p:txBody>
          <a:bodyPr/>
          <a:lstStyle/>
          <a:p>
            <a:fld id="{AE935E7A-FA22-4CDC-81E3-1525874A2A20}" type="slidenum">
              <a:rPr lang="fr-FR" smtClean="0"/>
              <a:t>‹N°›</a:t>
            </a:fld>
            <a:endParaRPr lang="fr-FR"/>
          </a:p>
        </p:txBody>
      </p:sp>
    </p:spTree>
    <p:extLst>
      <p:ext uri="{BB962C8B-B14F-4D97-AF65-F5344CB8AC3E}">
        <p14:creationId xmlns:p14="http://schemas.microsoft.com/office/powerpoint/2010/main" val="39988544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2590800" y="365125"/>
            <a:ext cx="8764588" cy="1325563"/>
          </a:xfrm>
        </p:spPr>
        <p:txBody>
          <a:bodyPr/>
          <a:lstStyle/>
          <a:p>
            <a:r>
              <a:rPr lang="fr-FR" dirty="0"/>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r>
              <a:rPr lang="fr-FR"/>
              <a:t>3 avril 2024</a:t>
            </a:r>
          </a:p>
        </p:txBody>
      </p:sp>
      <p:sp>
        <p:nvSpPr>
          <p:cNvPr id="8" name="Espace réservé du pied de page 7"/>
          <p:cNvSpPr>
            <a:spLocks noGrp="1"/>
          </p:cNvSpPr>
          <p:nvPr>
            <p:ph type="ftr" sz="quarter" idx="11"/>
          </p:nvPr>
        </p:nvSpPr>
        <p:spPr/>
        <p:txBody>
          <a:bodyPr/>
          <a:lstStyle/>
          <a:p>
            <a:endParaRPr lang="fr-FR" dirty="0"/>
          </a:p>
        </p:txBody>
      </p:sp>
      <p:sp>
        <p:nvSpPr>
          <p:cNvPr id="9" name="Espace réservé du numéro de diapositive 8"/>
          <p:cNvSpPr>
            <a:spLocks noGrp="1"/>
          </p:cNvSpPr>
          <p:nvPr>
            <p:ph type="sldNum" sz="quarter" idx="12"/>
          </p:nvPr>
        </p:nvSpPr>
        <p:spPr/>
        <p:txBody>
          <a:bodyPr/>
          <a:lstStyle/>
          <a:p>
            <a:fld id="{AE935E7A-FA22-4CDC-81E3-1525874A2A20}" type="slidenum">
              <a:rPr lang="fr-FR" smtClean="0"/>
              <a:t>‹N°›</a:t>
            </a:fld>
            <a:endParaRPr lang="fr-FR"/>
          </a:p>
        </p:txBody>
      </p:sp>
    </p:spTree>
    <p:extLst>
      <p:ext uri="{BB962C8B-B14F-4D97-AF65-F5344CB8AC3E}">
        <p14:creationId xmlns:p14="http://schemas.microsoft.com/office/powerpoint/2010/main" val="1326183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29" Type="http://schemas.openxmlformats.org/officeDocument/2006/relationships/slideLayout" Target="../slideLayouts/slideLayout42.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8"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theme" Target="../theme/theme3.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image" Target="../media/image23.png"/><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image" Target="../media/image22.png"/><Relationship Id="rId5" Type="http://schemas.openxmlformats.org/officeDocument/2006/relationships/slideLayout" Target="../slideLayouts/slideLayout91.xml"/><Relationship Id="rId10" Type="http://schemas.openxmlformats.org/officeDocument/2006/relationships/theme" Target="../theme/theme5.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33.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image" Target="../media/image32.png"/><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theme" Target="../theme/theme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786F82F-1B47-46ED-8EAE-53EF71E59E9A}"/>
              </a:ext>
            </a:extLst>
          </p:cNvPr>
          <p:cNvSpPr/>
          <p:nvPr/>
        </p:nvSpPr>
        <p:spPr>
          <a:xfrm>
            <a:off x="4718302" y="0"/>
            <a:ext cx="7473698" cy="68580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42918" y="705113"/>
            <a:ext cx="3411973" cy="5197498"/>
          </a:xfrm>
          <a:prstGeom prst="rect">
            <a:avLst/>
          </a:prstGeom>
        </p:spPr>
        <p:txBody>
          <a:bodyPr vert="horz" lIns="109728" tIns="109728" rIns="109728" bIns="91440" rtlCol="0" anchor="ctr">
            <a:normAutofit/>
          </a:bodyPr>
          <a:lstStyle/>
          <a:p>
            <a:r>
              <a:rPr lang="en-US"/>
              <a:t>Click to edit Master title style</a:t>
            </a:r>
          </a:p>
        </p:txBody>
      </p:sp>
      <p:sp>
        <p:nvSpPr>
          <p:cNvPr id="3" name="Text Placeholder 2"/>
          <p:cNvSpPr>
            <a:spLocks noGrp="1"/>
          </p:cNvSpPr>
          <p:nvPr>
            <p:ph type="body" idx="1"/>
          </p:nvPr>
        </p:nvSpPr>
        <p:spPr>
          <a:xfrm>
            <a:off x="5376671" y="705113"/>
            <a:ext cx="6172412" cy="5197497"/>
          </a:xfrm>
          <a:prstGeom prst="rect">
            <a:avLst/>
          </a:prstGeom>
        </p:spPr>
        <p:txBody>
          <a:bodyPr vert="horz" lIns="109728" tIns="109728" rIns="109728" bIns="9144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42917" y="6309360"/>
            <a:ext cx="3411973"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fld id="{4AF8082C-0922-4249-A612-B415F5231620}" type="datetime1">
              <a:rPr lang="en-US" smtClean="0"/>
              <a:t>1/30/2025</a:t>
            </a:fld>
            <a:endParaRPr lang="en-US"/>
          </a:p>
        </p:txBody>
      </p:sp>
      <p:sp>
        <p:nvSpPr>
          <p:cNvPr id="5" name="Footer Placeholder 4"/>
          <p:cNvSpPr>
            <a:spLocks noGrp="1"/>
          </p:cNvSpPr>
          <p:nvPr>
            <p:ph type="ftr" sz="quarter" idx="3"/>
          </p:nvPr>
        </p:nvSpPr>
        <p:spPr>
          <a:xfrm>
            <a:off x="5376670" y="6309360"/>
            <a:ext cx="4946592" cy="457200"/>
          </a:xfrm>
          <a:prstGeom prst="rect">
            <a:avLst/>
          </a:prstGeom>
        </p:spPr>
        <p:txBody>
          <a:bodyPr vert="horz" lIns="109728" tIns="109728" rIns="109728" bIns="91440" rtlCol="0" anchor="ctr"/>
          <a:lstStyle>
            <a:lvl1pPr algn="l">
              <a:defRPr sz="1200" spc="150" baseline="0">
                <a:solidFill>
                  <a:schemeClr val="tx1">
                    <a:lumMod val="75000"/>
                    <a:lumOff val="25000"/>
                  </a:schemeClr>
                </a:solidFill>
                <a:latin typeface="+mj-lt"/>
              </a:defRPr>
            </a:lvl1pPr>
          </a:lstStyle>
          <a:p>
            <a:endParaRPr lang="en-US"/>
          </a:p>
        </p:txBody>
      </p:sp>
      <p:sp>
        <p:nvSpPr>
          <p:cNvPr id="6" name="Slide Number Placeholder 5"/>
          <p:cNvSpPr>
            <a:spLocks noGrp="1"/>
          </p:cNvSpPr>
          <p:nvPr>
            <p:ph type="sldNum" sz="quarter" idx="4"/>
          </p:nvPr>
        </p:nvSpPr>
        <p:spPr>
          <a:xfrm>
            <a:off x="10569202" y="6309360"/>
            <a:ext cx="979879" cy="457200"/>
          </a:xfrm>
          <a:prstGeom prst="rect">
            <a:avLst/>
          </a:prstGeom>
        </p:spPr>
        <p:txBody>
          <a:bodyPr vert="horz" lIns="109728" tIns="109728" rIns="109728" bIns="91440" rtlCol="0" anchor="b"/>
          <a:lstStyle>
            <a:lvl1pPr algn="r">
              <a:defRPr sz="1600" b="1" spc="150" baseline="0">
                <a:solidFill>
                  <a:schemeClr val="tx1">
                    <a:lumMod val="75000"/>
                    <a:lumOff val="25000"/>
                  </a:schemeClr>
                </a:solidFill>
                <a:latin typeface="+mj-lt"/>
              </a:defRPr>
            </a:lvl1pPr>
          </a:lstStyle>
          <a:p>
            <a:fld id="{FAEF9944-A4F6-4C59-AEBD-678D6480B8EA}" type="slidenum">
              <a:rPr lang="en-US" smtClean="0"/>
              <a:pPr/>
              <a:t>‹N°›</a:t>
            </a:fld>
            <a:endParaRPr lang="en-US"/>
          </a:p>
        </p:txBody>
      </p:sp>
      <p:sp>
        <p:nvSpPr>
          <p:cNvPr id="21" name="Rectangle 20">
            <a:extLst>
              <a:ext uri="{FF2B5EF4-FFF2-40B4-BE49-F238E27FC236}">
                <a16:creationId xmlns:a16="http://schemas.microsoft.com/office/drawing/2014/main" id="{EF1BAF6F-6275-4646-9C59-331B29B9550F}"/>
              </a:ext>
            </a:extLst>
          </p:cNvPr>
          <p:cNvSpPr/>
          <p:nvPr/>
        </p:nvSpPr>
        <p:spPr>
          <a:xfrm rot="5400000">
            <a:off x="1257298" y="3396997"/>
            <a:ext cx="6858002" cy="6400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20783038"/>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712" r:id="rId7"/>
    <p:sldLayoutId id="2147483711" r:id="rId8"/>
    <p:sldLayoutId id="2147483663" r:id="rId9"/>
    <p:sldLayoutId id="2147483709" r:id="rId10"/>
    <p:sldLayoutId id="2147483710" r:id="rId11"/>
    <p:sldLayoutId id="2147483753" r:id="rId12"/>
    <p:sldLayoutId id="2147483754" r:id="rId13"/>
  </p:sldLayoutIdLst>
  <p:hf sldNum="0" hdr="0" ftr="0" dt="0"/>
  <p:txStyles>
    <p:titleStyle>
      <a:lvl1pPr algn="l" defTabSz="914400" rtl="0" eaLnBrk="1" latinLnBrk="0" hangingPunct="1">
        <a:lnSpc>
          <a:spcPct val="150000"/>
        </a:lnSpc>
        <a:spcBef>
          <a:spcPct val="0"/>
        </a:spcBef>
        <a:buNone/>
        <a:defRPr sz="3600" b="1" kern="1200" spc="150" baseline="0">
          <a:solidFill>
            <a:schemeClr val="tx1">
              <a:lumMod val="75000"/>
              <a:lumOff val="25000"/>
            </a:schemeClr>
          </a:solidFill>
          <a:latin typeface="+mj-lt"/>
          <a:ea typeface="+mj-ea"/>
          <a:cs typeface="+mj-cs"/>
        </a:defRPr>
      </a:lvl1pPr>
    </p:titleStyle>
    <p:bodyStyle>
      <a:lvl1pPr marL="0" indent="0" algn="l" defTabSz="914400" rtl="0" eaLnBrk="1" latinLnBrk="0" hangingPunct="1">
        <a:lnSpc>
          <a:spcPct val="140000"/>
        </a:lnSpc>
        <a:spcBef>
          <a:spcPts val="930"/>
        </a:spcBef>
        <a:buFont typeface="Corbel" panose="020B0503020204020204" pitchFamily="34" charset="0"/>
        <a:buNone/>
        <a:defRPr sz="1800" b="1" kern="1200" spc="150" baseline="0">
          <a:solidFill>
            <a:schemeClr val="tx1">
              <a:lumMod val="75000"/>
              <a:lumOff val="25000"/>
            </a:schemeClr>
          </a:solidFill>
          <a:latin typeface="+mn-lt"/>
          <a:ea typeface="+mn-ea"/>
          <a:cs typeface="+mn-cs"/>
        </a:defRPr>
      </a:lvl1pPr>
      <a:lvl2pPr marL="0" indent="0" algn="l" defTabSz="914400" rtl="0" eaLnBrk="1" latinLnBrk="0" hangingPunct="1">
        <a:lnSpc>
          <a:spcPct val="140000"/>
        </a:lnSpc>
        <a:spcBef>
          <a:spcPts val="930"/>
        </a:spcBef>
        <a:buFont typeface="Corbel" panose="020B0503020204020204" pitchFamily="34" charset="0"/>
        <a:buNone/>
        <a:defRPr sz="1600" kern="1200" spc="150" baseline="0">
          <a:solidFill>
            <a:schemeClr val="tx1">
              <a:lumMod val="75000"/>
              <a:lumOff val="25000"/>
            </a:schemeClr>
          </a:solidFill>
          <a:latin typeface="+mn-lt"/>
          <a:ea typeface="+mn-ea"/>
          <a:cs typeface="+mn-cs"/>
        </a:defRPr>
      </a:lvl2pPr>
      <a:lvl3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3pPr>
      <a:lvl4pPr marL="0" indent="-320040" algn="l" defTabSz="914400" rtl="0" eaLnBrk="1" latinLnBrk="0" hangingPunct="1">
        <a:lnSpc>
          <a:spcPct val="140000"/>
        </a:lnSpc>
        <a:spcBef>
          <a:spcPts val="930"/>
        </a:spcBef>
        <a:buFont typeface="Corbel" panose="020B0503020204020204" pitchFamily="34" charset="0"/>
        <a:buChar char="–"/>
        <a:defRPr sz="1400" kern="1200" spc="150" baseline="0">
          <a:solidFill>
            <a:schemeClr val="tx1">
              <a:lumMod val="75000"/>
              <a:lumOff val="25000"/>
            </a:schemeClr>
          </a:solidFill>
          <a:latin typeface="+mn-lt"/>
          <a:ea typeface="+mn-ea"/>
          <a:cs typeface="+mn-cs"/>
        </a:defRPr>
      </a:lvl4pPr>
      <a:lvl5pPr marL="0" indent="-320040" algn="l" defTabSz="914400" rtl="0" eaLnBrk="1" latinLnBrk="0" hangingPunct="1">
        <a:lnSpc>
          <a:spcPct val="140000"/>
        </a:lnSpc>
        <a:spcBef>
          <a:spcPts val="930"/>
        </a:spcBef>
        <a:buFont typeface="Corbel" panose="020B0503020204020204" pitchFamily="34" charset="0"/>
        <a:buChar char="–"/>
        <a:defRPr sz="1400" i="1" kern="1200" spc="150" baseline="0">
          <a:solidFill>
            <a:schemeClr val="tx1">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C9F33A9-35FD-4C3A-9DF1-EE772F5555D5}"/>
              </a:ext>
            </a:extLst>
          </p:cNvPr>
          <p:cNvSpPr>
            <a:spLocks noGrp="1"/>
          </p:cNvSpPr>
          <p:nvPr>
            <p:ph type="title"/>
          </p:nvPr>
        </p:nvSpPr>
        <p:spPr>
          <a:xfrm>
            <a:off x="474053" y="385527"/>
            <a:ext cx="11146446" cy="609398"/>
          </a:xfrm>
          <a:prstGeom prst="rect">
            <a:avLst/>
          </a:prstGeom>
        </p:spPr>
        <p:txBody>
          <a:bodyPr vert="horz" wrap="square" lIns="0" tIns="0" rIns="0" bIns="0" rtlCol="0" anchor="b">
            <a:normAutofit/>
          </a:bodyPr>
          <a:lstStyle/>
          <a:p>
            <a:r>
              <a:rPr lang="fr-FR"/>
              <a:t>Modifiez le style du titre</a:t>
            </a:r>
          </a:p>
        </p:txBody>
      </p:sp>
      <p:sp>
        <p:nvSpPr>
          <p:cNvPr id="3" name="Espace réservé du texte 2">
            <a:extLst>
              <a:ext uri="{FF2B5EF4-FFF2-40B4-BE49-F238E27FC236}">
                <a16:creationId xmlns:a16="http://schemas.microsoft.com/office/drawing/2014/main" id="{3A0D3224-59EA-4AA0-B0EC-E9252918521C}"/>
              </a:ext>
            </a:extLst>
          </p:cNvPr>
          <p:cNvSpPr>
            <a:spLocks noGrp="1"/>
          </p:cNvSpPr>
          <p:nvPr>
            <p:ph type="body" idx="1"/>
          </p:nvPr>
        </p:nvSpPr>
        <p:spPr>
          <a:xfrm>
            <a:off x="474053" y="1398905"/>
            <a:ext cx="11146446" cy="4351338"/>
          </a:xfrm>
          <a:prstGeom prst="rect">
            <a:avLst/>
          </a:prstGeom>
        </p:spPr>
        <p:txBody>
          <a:bodyPr vert="horz" wrap="square" lIns="0" tIns="0" rIns="0" bIns="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a:p>
            <a:pPr lvl="5"/>
            <a:r>
              <a:rPr lang="fr-FR"/>
              <a:t>06</a:t>
            </a:r>
          </a:p>
          <a:p>
            <a:pPr lvl="6"/>
            <a:r>
              <a:rPr lang="fr-FR"/>
              <a:t>07</a:t>
            </a:r>
          </a:p>
          <a:p>
            <a:pPr lvl="7"/>
            <a:r>
              <a:rPr lang="fr-FR"/>
              <a:t>08</a:t>
            </a:r>
          </a:p>
          <a:p>
            <a:pPr lvl="8"/>
            <a:r>
              <a:rPr lang="fr-FR"/>
              <a:t>09</a:t>
            </a:r>
          </a:p>
        </p:txBody>
      </p:sp>
      <p:sp>
        <p:nvSpPr>
          <p:cNvPr id="5" name="Espace réservé du pied de page 4">
            <a:extLst>
              <a:ext uri="{FF2B5EF4-FFF2-40B4-BE49-F238E27FC236}">
                <a16:creationId xmlns:a16="http://schemas.microsoft.com/office/drawing/2014/main" id="{F0AAC916-7305-4F33-B9FF-D748C4FAC074}"/>
              </a:ext>
            </a:extLst>
          </p:cNvPr>
          <p:cNvSpPr>
            <a:spLocks noGrp="1"/>
          </p:cNvSpPr>
          <p:nvPr>
            <p:ph type="ftr" sz="quarter" idx="3"/>
          </p:nvPr>
        </p:nvSpPr>
        <p:spPr>
          <a:xfrm>
            <a:off x="457202" y="6518752"/>
            <a:ext cx="7759700" cy="138499"/>
          </a:xfrm>
          <a:prstGeom prst="rect">
            <a:avLst/>
          </a:prstGeom>
        </p:spPr>
        <p:txBody>
          <a:bodyPr wrap="square" lIns="0" tIns="0" rIns="0" bIns="0">
            <a:spAutoFit/>
          </a:bodyPr>
          <a:lstStyle>
            <a:lvl1pPr>
              <a:defRPr lang="fr-FR" sz="900" smtClean="0">
                <a:solidFill>
                  <a:schemeClr val="bg1">
                    <a:lumMod val="50000"/>
                  </a:schemeClr>
                </a:solidFill>
                <a:latin typeface="Arial" panose="020B0604020202020204" pitchFamily="34" charset="0"/>
                <a:cs typeface="Arial" panose="020B0604020202020204" pitchFamily="34" charset="0"/>
              </a:defRPr>
            </a:lvl1pPr>
          </a:lstStyle>
          <a:p>
            <a:r>
              <a:rPr lang="fr-FR">
                <a:solidFill>
                  <a:prstClr val="white">
                    <a:lumMod val="50000"/>
                  </a:prstClr>
                </a:solidFill>
              </a:rPr>
              <a:t>CDC Habitat - Projet de Territoires Martinique</a:t>
            </a:r>
            <a:endParaRPr>
              <a:solidFill>
                <a:prstClr val="white">
                  <a:lumMod val="50000"/>
                </a:prstClr>
              </a:solidFill>
            </a:endParaRPr>
          </a:p>
        </p:txBody>
      </p:sp>
      <p:sp>
        <p:nvSpPr>
          <p:cNvPr id="6" name="Espace réservé du numéro de diapositive 5">
            <a:extLst>
              <a:ext uri="{FF2B5EF4-FFF2-40B4-BE49-F238E27FC236}">
                <a16:creationId xmlns:a16="http://schemas.microsoft.com/office/drawing/2014/main" id="{91E823EB-8E9B-456B-83DD-2CAA1EFF3F64}"/>
              </a:ext>
            </a:extLst>
          </p:cNvPr>
          <p:cNvSpPr>
            <a:spLocks noGrp="1" noChangeAspect="1"/>
          </p:cNvSpPr>
          <p:nvPr>
            <p:ph type="sldNum" sz="quarter" idx="4"/>
          </p:nvPr>
        </p:nvSpPr>
        <p:spPr>
          <a:xfrm>
            <a:off x="11810400" y="6476400"/>
            <a:ext cx="381600" cy="381600"/>
          </a:xfrm>
          <a:prstGeom prst="rect">
            <a:avLst/>
          </a:prstGeom>
          <a:solidFill>
            <a:schemeClr val="accent1"/>
          </a:solidFill>
        </p:spPr>
        <p:txBody>
          <a:bodyPr vert="horz" wrap="square" lIns="0" tIns="0" rIns="0" bIns="0" rtlCol="0" anchor="ctr">
            <a:noAutofit/>
          </a:bodyPr>
          <a:lstStyle>
            <a:lvl1pPr algn="ctr">
              <a:defRPr lang="fr-FR" sz="900" smtClean="0">
                <a:solidFill>
                  <a:schemeClr val="bg1"/>
                </a:solidFill>
                <a:latin typeface="Arial" panose="020B0604020202020204" pitchFamily="34" charset="0"/>
                <a:cs typeface="Arial" panose="020B0604020202020204" pitchFamily="34" charset="0"/>
              </a:defRPr>
            </a:lvl1pPr>
          </a:lstStyle>
          <a:p>
            <a:fld id="{E4074C58-32D7-471B-8E65-879FBC7E4FD8}" type="slidenum">
              <a:rPr>
                <a:solidFill>
                  <a:prstClr val="white"/>
                </a:solidFill>
              </a:rPr>
              <a:pPr/>
              <a:t>‹N°›</a:t>
            </a:fld>
            <a:endParaRPr>
              <a:solidFill>
                <a:prstClr val="white"/>
              </a:solidFill>
            </a:endParaRPr>
          </a:p>
        </p:txBody>
      </p:sp>
    </p:spTree>
    <p:extLst>
      <p:ext uri="{BB962C8B-B14F-4D97-AF65-F5344CB8AC3E}">
        <p14:creationId xmlns:p14="http://schemas.microsoft.com/office/powerpoint/2010/main" val="166895317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 id="2147483735" r:id="rId16"/>
    <p:sldLayoutId id="2147483736" r:id="rId17"/>
    <p:sldLayoutId id="2147483737" r:id="rId18"/>
    <p:sldLayoutId id="2147483738" r:id="rId19"/>
    <p:sldLayoutId id="2147483739" r:id="rId20"/>
    <p:sldLayoutId id="2147483740" r:id="rId21"/>
    <p:sldLayoutId id="2147483741" r:id="rId22"/>
    <p:sldLayoutId id="2147483742" r:id="rId23"/>
    <p:sldLayoutId id="2147483743" r:id="rId24"/>
    <p:sldLayoutId id="2147483744" r:id="rId25"/>
    <p:sldLayoutId id="2147483745" r:id="rId26"/>
    <p:sldLayoutId id="2147483746" r:id="rId27"/>
    <p:sldLayoutId id="2147483747" r:id="rId28"/>
    <p:sldLayoutId id="2147483748" r:id="rId29"/>
    <p:sldLayoutId id="2147483749" r:id="rId30"/>
    <p:sldLayoutId id="2147483750" r:id="rId31"/>
    <p:sldLayoutId id="2147483751" r:id="rId32"/>
  </p:sldLayoutIdLst>
  <p:hf hdr="0" dt="0"/>
  <p:txStyles>
    <p:titleStyle>
      <a:lvl1pPr algn="l" defTabSz="914422" rtl="0" eaLnBrk="1" latinLnBrk="0" hangingPunct="1">
        <a:lnSpc>
          <a:spcPct val="90000"/>
        </a:lnSpc>
        <a:spcBef>
          <a:spcPct val="0"/>
        </a:spcBef>
        <a:buNone/>
        <a:defRPr lang="fr-FR" sz="4400" kern="1200" spc="-149" dirty="0">
          <a:solidFill>
            <a:schemeClr val="tx1"/>
          </a:solidFill>
          <a:latin typeface="Arial" panose="020B0604020202020204" pitchFamily="34" charset="0"/>
          <a:ea typeface="+mn-ea"/>
          <a:cs typeface="Arial" panose="020B0604020202020204" pitchFamily="34" charset="0"/>
        </a:defRPr>
      </a:lvl1pPr>
    </p:titleStyle>
    <p:bodyStyle>
      <a:lvl1pPr marL="0" indent="0" algn="l" defTabSz="914422" rtl="0" eaLnBrk="1" latinLnBrk="0" hangingPunct="1">
        <a:lnSpc>
          <a:spcPct val="110000"/>
        </a:lnSpc>
        <a:spcBef>
          <a:spcPts val="0"/>
        </a:spcBef>
        <a:spcAft>
          <a:spcPts val="1200"/>
        </a:spcAft>
        <a:buFont typeface="Arial" panose="020B0604020202020204" pitchFamily="34" charset="0"/>
        <a:buNone/>
        <a:defRPr kumimoji="0" lang="fr-FR" sz="1600" b="0" i="0" u="none" strike="noStrike" kern="1200" cap="all" spc="-41" normalizeH="0" baseline="0" dirty="0">
          <a:ln>
            <a:noFill/>
          </a:ln>
          <a:solidFill>
            <a:schemeClr val="accent1"/>
          </a:solidFill>
          <a:effectLst/>
          <a:uLnTx/>
          <a:uFillTx/>
          <a:latin typeface="Arial" panose="020B0604020202020204" pitchFamily="34" charset="0"/>
          <a:ea typeface="+mn-ea"/>
          <a:cs typeface="Arial" panose="020B0604020202020204" pitchFamily="34" charset="0"/>
        </a:defRPr>
      </a:lvl1pPr>
      <a:lvl2pPr marL="0" indent="0" algn="l" defTabSz="914422" rtl="0" eaLnBrk="1" latinLnBrk="0" hangingPunct="1">
        <a:lnSpc>
          <a:spcPct val="110000"/>
        </a:lnSpc>
        <a:spcBef>
          <a:spcPts val="0"/>
        </a:spcBef>
        <a:spcAft>
          <a:spcPts val="1200"/>
        </a:spcAft>
        <a:buFont typeface="Arial" panose="020B0604020202020204" pitchFamily="34" charset="0"/>
        <a:buNone/>
        <a:defRPr kumimoji="0" lang="fr-FR" sz="1200" b="1" i="0" u="none" strike="noStrike" kern="1200" cap="none" spc="-41" normalizeH="0" baseline="0" dirty="0">
          <a:ln>
            <a:noFill/>
          </a:ln>
          <a:solidFill>
            <a:schemeClr val="tx1"/>
          </a:solidFill>
          <a:effectLst/>
          <a:uLnTx/>
          <a:uFillTx/>
          <a:latin typeface="Arial" panose="020B0604020202020204" pitchFamily="34" charset="0"/>
          <a:ea typeface="+mn-ea"/>
          <a:cs typeface="Arial" panose="020B0604020202020204" pitchFamily="34" charset="0"/>
        </a:defRPr>
      </a:lvl2pPr>
      <a:lvl3pPr marL="0" indent="0" algn="l" defTabSz="914422" rtl="0" eaLnBrk="1" latinLnBrk="0" hangingPunct="1">
        <a:lnSpc>
          <a:spcPct val="110000"/>
        </a:lnSpc>
        <a:spcBef>
          <a:spcPts val="0"/>
        </a:spcBef>
        <a:spcAft>
          <a:spcPts val="1200"/>
        </a:spcAft>
        <a:buFont typeface="Arial" panose="020B0604020202020204" pitchFamily="34" charset="0"/>
        <a:buNone/>
        <a:defRPr kumimoji="0" lang="fr-FR" sz="1200" b="0" i="0" u="none" strike="noStrike" kern="1200" cap="none" spc="-41" normalizeH="0" baseline="0" dirty="0">
          <a:ln>
            <a:noFill/>
          </a:ln>
          <a:solidFill>
            <a:schemeClr val="tx1"/>
          </a:solidFill>
          <a:effectLst/>
          <a:uLnTx/>
          <a:uFillTx/>
          <a:latin typeface="Arial" panose="020B0604020202020204" pitchFamily="34" charset="0"/>
          <a:ea typeface="+mn-ea"/>
          <a:cs typeface="Arial" panose="020B0604020202020204" pitchFamily="34" charset="0"/>
        </a:defRPr>
      </a:lvl3pPr>
      <a:lvl4pPr marL="171455" indent="-171455" algn="l" defTabSz="914422" rtl="0" eaLnBrk="1" latinLnBrk="0" hangingPunct="1">
        <a:lnSpc>
          <a:spcPct val="110000"/>
        </a:lnSpc>
        <a:spcBef>
          <a:spcPts val="0"/>
        </a:spcBef>
        <a:spcAft>
          <a:spcPts val="400"/>
        </a:spcAft>
        <a:buClr>
          <a:schemeClr val="accent1"/>
        </a:buClr>
        <a:buFont typeface="Wingdings" panose="05000000000000000000" pitchFamily="2" charset="2"/>
        <a:buChar char="§"/>
        <a:defRPr kumimoji="0" lang="fr-FR" sz="1200" b="0" i="0" u="none" strike="noStrike" kern="1200" cap="none" spc="-41" normalizeH="0" baseline="0" dirty="0">
          <a:ln>
            <a:noFill/>
          </a:ln>
          <a:solidFill>
            <a:srgbClr val="4B4B4B"/>
          </a:solidFill>
          <a:effectLst/>
          <a:uLnTx/>
          <a:uFillTx/>
          <a:latin typeface="Arial" panose="020B0604020202020204" pitchFamily="34" charset="0"/>
          <a:ea typeface="+mn-ea"/>
          <a:cs typeface="Arial" panose="020B0604020202020204" pitchFamily="34" charset="0"/>
        </a:defRPr>
      </a:lvl4pPr>
      <a:lvl5pPr marL="0" indent="0" algn="l" defTabSz="914422" rtl="0" eaLnBrk="1" latinLnBrk="0" hangingPunct="1">
        <a:lnSpc>
          <a:spcPct val="110000"/>
        </a:lnSpc>
        <a:spcBef>
          <a:spcPts val="0"/>
        </a:spcBef>
        <a:spcAft>
          <a:spcPts val="1200"/>
        </a:spcAft>
        <a:buFont typeface="Arial" panose="020B0604020202020204" pitchFamily="34" charset="0"/>
        <a:buNone/>
        <a:defRPr kumimoji="0" lang="fr-FR" sz="1100" b="0" i="0" u="none" strike="noStrike" kern="1200" cap="none" spc="-41" normalizeH="0" baseline="0" dirty="0">
          <a:ln>
            <a:noFill/>
          </a:ln>
          <a:solidFill>
            <a:srgbClr val="4B4B4B"/>
          </a:solidFill>
          <a:effectLst/>
          <a:uLnTx/>
          <a:uFillTx/>
          <a:latin typeface="Arial" panose="020B0604020202020204" pitchFamily="34" charset="0"/>
          <a:ea typeface="+mn-ea"/>
          <a:cs typeface="Arial" panose="020B0604020202020204" pitchFamily="34" charset="0"/>
        </a:defRPr>
      </a:lvl5pPr>
      <a:lvl6pPr marL="360010" indent="-171455" algn="l" defTabSz="914422" rtl="0" eaLnBrk="1" latinLnBrk="0" hangingPunct="1">
        <a:lnSpc>
          <a:spcPct val="110000"/>
        </a:lnSpc>
        <a:spcBef>
          <a:spcPts val="0"/>
        </a:spcBef>
        <a:spcAft>
          <a:spcPts val="1200"/>
        </a:spcAft>
        <a:buFont typeface="Arial" panose="020B0604020202020204" pitchFamily="34" charset="0"/>
        <a:buChar char="•"/>
        <a:defRPr kumimoji="0" lang="fr-FR" sz="1100" b="0" i="0" u="none" strike="noStrike" kern="1200" cap="none" spc="-41" normalizeH="0" baseline="0" dirty="0">
          <a:ln>
            <a:noFill/>
          </a:ln>
          <a:solidFill>
            <a:srgbClr val="4B4B4B"/>
          </a:solidFill>
          <a:effectLst/>
          <a:uLnTx/>
          <a:uFillTx/>
          <a:latin typeface="Arial" panose="020B0604020202020204" pitchFamily="34" charset="0"/>
          <a:ea typeface="+mn-ea"/>
          <a:cs typeface="Arial" panose="020B0604020202020204" pitchFamily="34" charset="0"/>
        </a:defRPr>
      </a:lvl6pPr>
      <a:lvl7pPr marL="0" indent="0" algn="l" defTabSz="914422" rtl="0" eaLnBrk="1" latinLnBrk="0" hangingPunct="1">
        <a:lnSpc>
          <a:spcPct val="110000"/>
        </a:lnSpc>
        <a:spcBef>
          <a:spcPts val="0"/>
        </a:spcBef>
        <a:spcAft>
          <a:spcPts val="1200"/>
        </a:spcAft>
        <a:buFont typeface="Arial" panose="020B0604020202020204" pitchFamily="34" charset="0"/>
        <a:buNone/>
        <a:defRPr kumimoji="0" lang="fr-FR" sz="1051" b="0" i="0" u="none" strike="noStrike" kern="1200" cap="none" spc="-41" normalizeH="0" baseline="0" dirty="0">
          <a:ln>
            <a:noFill/>
          </a:ln>
          <a:solidFill>
            <a:srgbClr val="4B4B4B"/>
          </a:solidFill>
          <a:effectLst/>
          <a:uLnTx/>
          <a:uFillTx/>
          <a:latin typeface="Arial" panose="020B0604020202020204" pitchFamily="34" charset="0"/>
          <a:ea typeface="+mn-ea"/>
          <a:cs typeface="Arial" panose="020B0604020202020204" pitchFamily="34" charset="0"/>
        </a:defRPr>
      </a:lvl7pPr>
      <a:lvl8pPr marL="0" indent="0" algn="l" defTabSz="914422" rtl="0" eaLnBrk="1" latinLnBrk="0" hangingPunct="1">
        <a:lnSpc>
          <a:spcPct val="110000"/>
        </a:lnSpc>
        <a:spcBef>
          <a:spcPts val="0"/>
        </a:spcBef>
        <a:spcAft>
          <a:spcPts val="1200"/>
        </a:spcAft>
        <a:buFont typeface="Arial" panose="020B0604020202020204" pitchFamily="34" charset="0"/>
        <a:buNone/>
        <a:defRPr kumimoji="0" lang="fr-FR" sz="900" b="0" i="0" u="none" strike="noStrike" kern="1200" cap="none" spc="-41" normalizeH="0" baseline="0" dirty="0">
          <a:ln>
            <a:noFill/>
          </a:ln>
          <a:solidFill>
            <a:srgbClr val="4B4B4B"/>
          </a:solidFill>
          <a:effectLst/>
          <a:uLnTx/>
          <a:uFillTx/>
          <a:latin typeface="Arial" panose="020B0604020202020204" pitchFamily="34" charset="0"/>
          <a:ea typeface="+mn-ea"/>
          <a:cs typeface="Arial" panose="020B0604020202020204" pitchFamily="34" charset="0"/>
        </a:defRPr>
      </a:lvl8pPr>
      <a:lvl9pPr marL="0" indent="0" algn="l" defTabSz="914422" rtl="0" eaLnBrk="1" latinLnBrk="0" hangingPunct="1">
        <a:lnSpc>
          <a:spcPct val="110000"/>
        </a:lnSpc>
        <a:spcBef>
          <a:spcPts val="0"/>
        </a:spcBef>
        <a:spcAft>
          <a:spcPts val="1200"/>
        </a:spcAft>
        <a:buFont typeface="Arial" panose="020B0604020202020204" pitchFamily="34" charset="0"/>
        <a:buNone/>
        <a:defRPr kumimoji="0" lang="fr-FR" sz="900" b="0" i="1" u="none" strike="noStrike" kern="1200" cap="none" spc="-41" normalizeH="0" baseline="0" dirty="0">
          <a:ln>
            <a:noFill/>
          </a:ln>
          <a:solidFill>
            <a:srgbClr val="4B4B4B"/>
          </a:solidFill>
          <a:effectLst/>
          <a:uLnTx/>
          <a:uFillTx/>
          <a:latin typeface="Arial" panose="020B0604020202020204" pitchFamily="34" charset="0"/>
          <a:ea typeface="+mn-ea"/>
          <a:cs typeface="Arial" panose="020B0604020202020204" pitchFamily="34" charset="0"/>
        </a:defRPr>
      </a:lvl9pPr>
    </p:bodyStyle>
    <p:otherStyle>
      <a:defPPr>
        <a:defRPr lang="fr-FR"/>
      </a:defPPr>
      <a:lvl1pPr marL="0" algn="l" defTabSz="914422" rtl="0" eaLnBrk="1" latinLnBrk="0" hangingPunct="1">
        <a:defRPr sz="1801" kern="1200">
          <a:solidFill>
            <a:schemeClr val="tx1"/>
          </a:solidFill>
          <a:latin typeface="+mn-lt"/>
          <a:ea typeface="+mn-ea"/>
          <a:cs typeface="+mn-cs"/>
        </a:defRPr>
      </a:lvl1pPr>
      <a:lvl2pPr marL="457211" algn="l" defTabSz="914422" rtl="0" eaLnBrk="1" latinLnBrk="0" hangingPunct="1">
        <a:defRPr sz="1801" kern="1200">
          <a:solidFill>
            <a:schemeClr val="tx1"/>
          </a:solidFill>
          <a:latin typeface="+mn-lt"/>
          <a:ea typeface="+mn-ea"/>
          <a:cs typeface="+mn-cs"/>
        </a:defRPr>
      </a:lvl2pPr>
      <a:lvl3pPr marL="914422" algn="l" defTabSz="914422" rtl="0" eaLnBrk="1" latinLnBrk="0" hangingPunct="1">
        <a:defRPr sz="1801" kern="1200">
          <a:solidFill>
            <a:schemeClr val="tx1"/>
          </a:solidFill>
          <a:latin typeface="+mn-lt"/>
          <a:ea typeface="+mn-ea"/>
          <a:cs typeface="+mn-cs"/>
        </a:defRPr>
      </a:lvl3pPr>
      <a:lvl4pPr marL="1371635" algn="l" defTabSz="914422" rtl="0" eaLnBrk="1" latinLnBrk="0" hangingPunct="1">
        <a:defRPr sz="1801" kern="1200">
          <a:solidFill>
            <a:schemeClr val="tx1"/>
          </a:solidFill>
          <a:latin typeface="+mn-lt"/>
          <a:ea typeface="+mn-ea"/>
          <a:cs typeface="+mn-cs"/>
        </a:defRPr>
      </a:lvl4pPr>
      <a:lvl5pPr marL="1828846" algn="l" defTabSz="914422" rtl="0" eaLnBrk="1" latinLnBrk="0" hangingPunct="1">
        <a:defRPr sz="1801" kern="1200">
          <a:solidFill>
            <a:schemeClr val="tx1"/>
          </a:solidFill>
          <a:latin typeface="+mn-lt"/>
          <a:ea typeface="+mn-ea"/>
          <a:cs typeface="+mn-cs"/>
        </a:defRPr>
      </a:lvl5pPr>
      <a:lvl6pPr marL="2286057" algn="l" defTabSz="914422" rtl="0" eaLnBrk="1" latinLnBrk="0" hangingPunct="1">
        <a:defRPr sz="1801" kern="1200">
          <a:solidFill>
            <a:schemeClr val="tx1"/>
          </a:solidFill>
          <a:latin typeface="+mn-lt"/>
          <a:ea typeface="+mn-ea"/>
          <a:cs typeface="+mn-cs"/>
        </a:defRPr>
      </a:lvl6pPr>
      <a:lvl7pPr marL="2743268" algn="l" defTabSz="914422" rtl="0" eaLnBrk="1" latinLnBrk="0" hangingPunct="1">
        <a:defRPr sz="1801" kern="1200">
          <a:solidFill>
            <a:schemeClr val="tx1"/>
          </a:solidFill>
          <a:latin typeface="+mn-lt"/>
          <a:ea typeface="+mn-ea"/>
          <a:cs typeface="+mn-cs"/>
        </a:defRPr>
      </a:lvl7pPr>
      <a:lvl8pPr marL="3200481" algn="l" defTabSz="914422" rtl="0" eaLnBrk="1" latinLnBrk="0" hangingPunct="1">
        <a:defRPr sz="1801" kern="1200">
          <a:solidFill>
            <a:schemeClr val="tx1"/>
          </a:solidFill>
          <a:latin typeface="+mn-lt"/>
          <a:ea typeface="+mn-ea"/>
          <a:cs typeface="+mn-cs"/>
        </a:defRPr>
      </a:lvl8pPr>
      <a:lvl9pPr marL="3657692" algn="l" defTabSz="914422" rtl="0" eaLnBrk="1" latinLnBrk="0" hangingPunct="1">
        <a:defRPr sz="1801" kern="1200">
          <a:solidFill>
            <a:schemeClr val="tx1"/>
          </a:solidFill>
          <a:latin typeface="+mn-lt"/>
          <a:ea typeface="+mn-ea"/>
          <a:cs typeface="+mn-cs"/>
        </a:defRPr>
      </a:lvl9pPr>
    </p:otherStyle>
  </p:txStyles>
  <p:extLst>
    <p:ext uri="{27BBF7A9-308A-43DC-89C8-2F10F3537804}">
      <p15:sldGuideLst xmlns:p15="http://schemas.microsoft.com/office/powerpoint/2012/main">
        <p15:guide id="1">
          <p15:clr>
            <a:srgbClr val="F26B43"/>
          </p15:clr>
        </p15:guide>
        <p15:guide id="2" pos="7680">
          <p15:clr>
            <a:srgbClr val="F26B43"/>
          </p15:clr>
        </p15:guide>
        <p15:guide id="3" pos="297">
          <p15:clr>
            <a:srgbClr val="F26B43"/>
          </p15:clr>
        </p15:guide>
        <p15:guide id="4" pos="674">
          <p15:clr>
            <a:srgbClr val="F26B43"/>
          </p15:clr>
        </p15:guide>
        <p15:guide id="5" pos="907">
          <p15:clr>
            <a:srgbClr val="F26B43"/>
          </p15:clr>
        </p15:guide>
        <p15:guide id="6" pos="1284">
          <p15:clr>
            <a:srgbClr val="F26B43"/>
          </p15:clr>
        </p15:guide>
        <p15:guide id="7" pos="1516">
          <p15:clr>
            <a:srgbClr val="F26B43"/>
          </p15:clr>
        </p15:guide>
        <p15:guide id="8" pos="1893">
          <p15:clr>
            <a:srgbClr val="F26B43"/>
          </p15:clr>
        </p15:guide>
        <p15:guide id="9" pos="2126">
          <p15:clr>
            <a:srgbClr val="F26B43"/>
          </p15:clr>
        </p15:guide>
        <p15:guide id="10" pos="2505">
          <p15:clr>
            <a:srgbClr val="F26B43"/>
          </p15:clr>
        </p15:guide>
        <p15:guide id="11" pos="2736">
          <p15:clr>
            <a:srgbClr val="F26B43"/>
          </p15:clr>
        </p15:guide>
        <p15:guide id="12" pos="3115">
          <p15:clr>
            <a:srgbClr val="F26B43"/>
          </p15:clr>
        </p15:guide>
        <p15:guide id="13" pos="3346">
          <p15:clr>
            <a:srgbClr val="F26B43"/>
          </p15:clr>
        </p15:guide>
        <p15:guide id="14" pos="3724">
          <p15:clr>
            <a:srgbClr val="F26B43"/>
          </p15:clr>
        </p15:guide>
        <p15:guide id="15" pos="3956">
          <p15:clr>
            <a:srgbClr val="F26B43"/>
          </p15:clr>
        </p15:guide>
        <p15:guide id="16" pos="4334">
          <p15:clr>
            <a:srgbClr val="F26B43"/>
          </p15:clr>
        </p15:guide>
        <p15:guide id="17" pos="4565">
          <p15:clr>
            <a:srgbClr val="F26B43"/>
          </p15:clr>
        </p15:guide>
        <p15:guide id="18" pos="4944">
          <p15:clr>
            <a:srgbClr val="F26B43"/>
          </p15:clr>
        </p15:guide>
        <p15:guide id="19" pos="5177">
          <p15:clr>
            <a:srgbClr val="F26B43"/>
          </p15:clr>
        </p15:guide>
        <p15:guide id="20" pos="5554">
          <p15:clr>
            <a:srgbClr val="F26B43"/>
          </p15:clr>
        </p15:guide>
        <p15:guide id="21" pos="5787">
          <p15:clr>
            <a:srgbClr val="F26B43"/>
          </p15:clr>
        </p15:guide>
        <p15:guide id="22" pos="6164">
          <p15:clr>
            <a:srgbClr val="F26B43"/>
          </p15:clr>
        </p15:guide>
        <p15:guide id="23" pos="6396">
          <p15:clr>
            <a:srgbClr val="F26B43"/>
          </p15:clr>
        </p15:guide>
        <p15:guide id="24" pos="6773">
          <p15:clr>
            <a:srgbClr val="F26B43"/>
          </p15:clr>
        </p15:guide>
        <p15:guide id="25" pos="7006">
          <p15:clr>
            <a:srgbClr val="F26B43"/>
          </p15:clr>
        </p15:guide>
        <p15:guide id="26" pos="7385">
          <p15:clr>
            <a:srgbClr val="F26B43"/>
          </p15:clr>
        </p15:guide>
        <p15:guide id="27" orient="horz">
          <p15:clr>
            <a:srgbClr val="F26B43"/>
          </p15:clr>
        </p15:guide>
        <p15:guide id="28" orient="horz" pos="4320">
          <p15:clr>
            <a:srgbClr val="F26B43"/>
          </p15:clr>
        </p15:guide>
        <p15:guide id="29" orient="horz" pos="176">
          <p15:clr>
            <a:srgbClr val="F26B43"/>
          </p15:clr>
        </p15:guide>
        <p15:guide id="30" orient="horz" pos="1780">
          <p15:clr>
            <a:srgbClr val="F26B43"/>
          </p15:clr>
        </p15:guide>
        <p15:guide id="31" orient="horz" pos="2356">
          <p15:clr>
            <a:srgbClr val="F26B43"/>
          </p15:clr>
        </p15:guide>
        <p15:guide id="32" orient="horz" pos="396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4" name="Graphique 9">
            <a:extLst>
              <a:ext uri="{FF2B5EF4-FFF2-40B4-BE49-F238E27FC236}">
                <a16:creationId xmlns:a16="http://schemas.microsoft.com/office/drawing/2014/main" id="{A91F46FE-F840-17E7-F95A-71B21CE17477}"/>
              </a:ext>
            </a:extLst>
          </p:cNvPr>
          <p:cNvGrpSpPr/>
          <p:nvPr userDrawn="1"/>
        </p:nvGrpSpPr>
        <p:grpSpPr>
          <a:xfrm>
            <a:off x="10854273" y="6451996"/>
            <a:ext cx="766931" cy="219810"/>
            <a:chOff x="3505759" y="528463"/>
            <a:chExt cx="5396928" cy="1546814"/>
          </a:xfrm>
        </p:grpSpPr>
        <p:sp>
          <p:nvSpPr>
            <p:cNvPr id="15" name="Forme libre 14">
              <a:extLst>
                <a:ext uri="{FF2B5EF4-FFF2-40B4-BE49-F238E27FC236}">
                  <a16:creationId xmlns:a16="http://schemas.microsoft.com/office/drawing/2014/main" id="{5F357105-2995-EEDB-8342-66E1B366B7C6}"/>
                </a:ext>
              </a:extLst>
            </p:cNvPr>
            <p:cNvSpPr/>
            <p:nvPr/>
          </p:nvSpPr>
          <p:spPr>
            <a:xfrm>
              <a:off x="4925101" y="1778120"/>
              <a:ext cx="297100" cy="297157"/>
            </a:xfrm>
            <a:custGeom>
              <a:avLst/>
              <a:gdLst>
                <a:gd name="connsiteX0" fmla="*/ 148598 w 297100"/>
                <a:gd name="connsiteY0" fmla="*/ 297157 h 297157"/>
                <a:gd name="connsiteX1" fmla="*/ 0 w 297100"/>
                <a:gd name="connsiteY1" fmla="*/ 148579 h 297157"/>
                <a:gd name="connsiteX2" fmla="*/ 148598 w 297100"/>
                <a:gd name="connsiteY2" fmla="*/ 0 h 297157"/>
                <a:gd name="connsiteX3" fmla="*/ 297100 w 297100"/>
                <a:gd name="connsiteY3" fmla="*/ 148579 h 297157"/>
                <a:gd name="connsiteX4" fmla="*/ 148598 w 297100"/>
                <a:gd name="connsiteY4" fmla="*/ 297157 h 297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157">
                  <a:moveTo>
                    <a:pt x="148598" y="297157"/>
                  </a:moveTo>
                  <a:cubicBezTo>
                    <a:pt x="66541" y="297157"/>
                    <a:pt x="0" y="230615"/>
                    <a:pt x="0" y="148579"/>
                  </a:cubicBezTo>
                  <a:cubicBezTo>
                    <a:pt x="0" y="66542"/>
                    <a:pt x="66541" y="0"/>
                    <a:pt x="148598" y="0"/>
                  </a:cubicBezTo>
                  <a:cubicBezTo>
                    <a:pt x="230655" y="0"/>
                    <a:pt x="297100" y="66542"/>
                    <a:pt x="297100" y="148579"/>
                  </a:cubicBezTo>
                  <a:cubicBezTo>
                    <a:pt x="297100" y="230615"/>
                    <a:pt x="230655" y="297157"/>
                    <a:pt x="148598" y="297157"/>
                  </a:cubicBezTo>
                  <a:close/>
                </a:path>
              </a:pathLst>
            </a:custGeom>
            <a:solidFill>
              <a:schemeClr val="bg2"/>
            </a:solidFill>
            <a:ln w="0" cap="flat">
              <a:noFill/>
              <a:prstDash val="solid"/>
              <a:miter/>
            </a:ln>
          </p:spPr>
          <p:txBody>
            <a:bodyPr rtlCol="0" anchor="ctr"/>
            <a:lstStyle/>
            <a:p>
              <a:endParaRPr lang="en-GB"/>
            </a:p>
          </p:txBody>
        </p:sp>
        <p:sp>
          <p:nvSpPr>
            <p:cNvPr id="16" name="Forme libre 15">
              <a:extLst>
                <a:ext uri="{FF2B5EF4-FFF2-40B4-BE49-F238E27FC236}">
                  <a16:creationId xmlns:a16="http://schemas.microsoft.com/office/drawing/2014/main" id="{F3854334-5F7F-504D-8F53-DBD6250E1AB3}"/>
                </a:ext>
              </a:extLst>
            </p:cNvPr>
            <p:cNvSpPr/>
            <p:nvPr/>
          </p:nvSpPr>
          <p:spPr>
            <a:xfrm>
              <a:off x="4958133" y="964692"/>
              <a:ext cx="231131" cy="673499"/>
            </a:xfrm>
            <a:custGeom>
              <a:avLst/>
              <a:gdLst>
                <a:gd name="connsiteX0" fmla="*/ 231131 w 231131"/>
                <a:gd name="connsiteY0" fmla="*/ 0 h 673499"/>
                <a:gd name="connsiteX1" fmla="*/ 230845 w 231131"/>
                <a:gd name="connsiteY1" fmla="*/ 673499 h 673499"/>
                <a:gd name="connsiteX2" fmla="*/ 0 w 231131"/>
                <a:gd name="connsiteY2" fmla="*/ 673499 h 673499"/>
                <a:gd name="connsiteX3" fmla="*/ 190 w 231131"/>
                <a:gd name="connsiteY3" fmla="*/ 0 h 673499"/>
                <a:gd name="connsiteX4" fmla="*/ 231131 w 231131"/>
                <a:gd name="connsiteY4" fmla="*/ 0 h 673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31" h="673499">
                  <a:moveTo>
                    <a:pt x="231131" y="0"/>
                  </a:moveTo>
                  <a:lnTo>
                    <a:pt x="230845" y="673499"/>
                  </a:lnTo>
                  <a:lnTo>
                    <a:pt x="0" y="673499"/>
                  </a:lnTo>
                  <a:lnTo>
                    <a:pt x="190" y="0"/>
                  </a:lnTo>
                  <a:lnTo>
                    <a:pt x="231131" y="0"/>
                  </a:lnTo>
                  <a:close/>
                </a:path>
              </a:pathLst>
            </a:custGeom>
            <a:solidFill>
              <a:srgbClr val="463738"/>
            </a:solidFill>
            <a:ln w="0" cap="flat">
              <a:noFill/>
              <a:prstDash val="solid"/>
              <a:miter/>
            </a:ln>
          </p:spPr>
          <p:txBody>
            <a:bodyPr rtlCol="0" anchor="ctr"/>
            <a:lstStyle/>
            <a:p>
              <a:endParaRPr lang="en-GB"/>
            </a:p>
          </p:txBody>
        </p:sp>
        <p:sp>
          <p:nvSpPr>
            <p:cNvPr id="17" name="Forme libre 16">
              <a:extLst>
                <a:ext uri="{FF2B5EF4-FFF2-40B4-BE49-F238E27FC236}">
                  <a16:creationId xmlns:a16="http://schemas.microsoft.com/office/drawing/2014/main" id="{4B2A790F-E3F5-C7B8-26FF-E412048E2B66}"/>
                </a:ext>
              </a:extLst>
            </p:cNvPr>
            <p:cNvSpPr/>
            <p:nvPr/>
          </p:nvSpPr>
          <p:spPr>
            <a:xfrm>
              <a:off x="4925101" y="528463"/>
              <a:ext cx="297100" cy="297062"/>
            </a:xfrm>
            <a:custGeom>
              <a:avLst/>
              <a:gdLst>
                <a:gd name="connsiteX0" fmla="*/ 148598 w 297100"/>
                <a:gd name="connsiteY0" fmla="*/ 297062 h 297062"/>
                <a:gd name="connsiteX1" fmla="*/ 0 w 297100"/>
                <a:gd name="connsiteY1" fmla="*/ 148579 h 297062"/>
                <a:gd name="connsiteX2" fmla="*/ 148598 w 297100"/>
                <a:gd name="connsiteY2" fmla="*/ 0 h 297062"/>
                <a:gd name="connsiteX3" fmla="*/ 297100 w 297100"/>
                <a:gd name="connsiteY3" fmla="*/ 148579 h 297062"/>
                <a:gd name="connsiteX4" fmla="*/ 148598 w 297100"/>
                <a:gd name="connsiteY4" fmla="*/ 297062 h 297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100" h="297062">
                  <a:moveTo>
                    <a:pt x="148598" y="297062"/>
                  </a:moveTo>
                  <a:cubicBezTo>
                    <a:pt x="66541" y="297062"/>
                    <a:pt x="0" y="230615"/>
                    <a:pt x="0" y="148579"/>
                  </a:cubicBezTo>
                  <a:cubicBezTo>
                    <a:pt x="0" y="66542"/>
                    <a:pt x="66541" y="0"/>
                    <a:pt x="148598" y="0"/>
                  </a:cubicBezTo>
                  <a:cubicBezTo>
                    <a:pt x="230655" y="0"/>
                    <a:pt x="297100" y="66542"/>
                    <a:pt x="297100" y="148579"/>
                  </a:cubicBezTo>
                  <a:cubicBezTo>
                    <a:pt x="297100" y="230615"/>
                    <a:pt x="230655" y="297062"/>
                    <a:pt x="148598" y="297062"/>
                  </a:cubicBezTo>
                  <a:close/>
                </a:path>
              </a:pathLst>
            </a:custGeom>
            <a:solidFill>
              <a:srgbClr val="463738"/>
            </a:solidFill>
            <a:ln w="0" cap="flat">
              <a:noFill/>
              <a:prstDash val="solid"/>
              <a:miter/>
            </a:ln>
          </p:spPr>
          <p:txBody>
            <a:bodyPr rtlCol="0" anchor="ctr"/>
            <a:lstStyle/>
            <a:p>
              <a:endParaRPr lang="en-GB"/>
            </a:p>
          </p:txBody>
        </p:sp>
        <p:sp>
          <p:nvSpPr>
            <p:cNvPr id="18" name="Forme libre 17">
              <a:extLst>
                <a:ext uri="{FF2B5EF4-FFF2-40B4-BE49-F238E27FC236}">
                  <a16:creationId xmlns:a16="http://schemas.microsoft.com/office/drawing/2014/main" id="{56C3D062-1A37-1F6D-3842-DDCB158A3EA7}"/>
                </a:ext>
              </a:extLst>
            </p:cNvPr>
            <p:cNvSpPr/>
            <p:nvPr/>
          </p:nvSpPr>
          <p:spPr>
            <a:xfrm>
              <a:off x="3505759" y="680558"/>
              <a:ext cx="625519" cy="957728"/>
            </a:xfrm>
            <a:custGeom>
              <a:avLst/>
              <a:gdLst>
                <a:gd name="connsiteX0" fmla="*/ 391057 w 625519"/>
                <a:gd name="connsiteY0" fmla="*/ 612756 h 957728"/>
                <a:gd name="connsiteX1" fmla="*/ 250931 w 625519"/>
                <a:gd name="connsiteY1" fmla="*/ 375296 h 957728"/>
                <a:gd name="connsiteX2" fmla="*/ 231988 w 625519"/>
                <a:gd name="connsiteY2" fmla="*/ 375296 h 957728"/>
                <a:gd name="connsiteX3" fmla="*/ 231988 w 625519"/>
                <a:gd name="connsiteY3" fmla="*/ 864760 h 957728"/>
                <a:gd name="connsiteX4" fmla="*/ 254358 w 625519"/>
                <a:gd name="connsiteY4" fmla="*/ 864760 h 957728"/>
                <a:gd name="connsiteX5" fmla="*/ 391057 w 625519"/>
                <a:gd name="connsiteY5" fmla="*/ 612756 h 957728"/>
                <a:gd name="connsiteX6" fmla="*/ 0 w 625519"/>
                <a:gd name="connsiteY6" fmla="*/ 957538 h 957728"/>
                <a:gd name="connsiteX7" fmla="*/ 0 w 625519"/>
                <a:gd name="connsiteY7" fmla="*/ 0 h 957728"/>
                <a:gd name="connsiteX8" fmla="*/ 232083 w 625519"/>
                <a:gd name="connsiteY8" fmla="*/ 0 h 957728"/>
                <a:gd name="connsiteX9" fmla="*/ 232083 w 625519"/>
                <a:gd name="connsiteY9" fmla="*/ 284229 h 957728"/>
                <a:gd name="connsiteX10" fmla="*/ 305573 w 625519"/>
                <a:gd name="connsiteY10" fmla="*/ 284229 h 957728"/>
                <a:gd name="connsiteX11" fmla="*/ 585538 w 625519"/>
                <a:gd name="connsiteY11" fmla="*/ 418929 h 957728"/>
                <a:gd name="connsiteX12" fmla="*/ 625520 w 625519"/>
                <a:gd name="connsiteY12" fmla="*/ 614562 h 957728"/>
                <a:gd name="connsiteX13" fmla="*/ 326515 w 625519"/>
                <a:gd name="connsiteY13" fmla="*/ 957728 h 957728"/>
                <a:gd name="connsiteX14" fmla="*/ 0 w 625519"/>
                <a:gd name="connsiteY14" fmla="*/ 957728 h 957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519" h="957728">
                  <a:moveTo>
                    <a:pt x="391057" y="612756"/>
                  </a:moveTo>
                  <a:cubicBezTo>
                    <a:pt x="391057" y="465793"/>
                    <a:pt x="356882" y="375296"/>
                    <a:pt x="250931" y="375296"/>
                  </a:cubicBezTo>
                  <a:lnTo>
                    <a:pt x="231988" y="375296"/>
                  </a:lnTo>
                  <a:cubicBezTo>
                    <a:pt x="231988" y="375296"/>
                    <a:pt x="231988" y="864760"/>
                    <a:pt x="231988" y="864760"/>
                  </a:cubicBezTo>
                  <a:lnTo>
                    <a:pt x="254358" y="864760"/>
                  </a:lnTo>
                  <a:cubicBezTo>
                    <a:pt x="357073" y="864760"/>
                    <a:pt x="391057" y="766658"/>
                    <a:pt x="391057" y="612756"/>
                  </a:cubicBezTo>
                  <a:close/>
                  <a:moveTo>
                    <a:pt x="0" y="957538"/>
                  </a:moveTo>
                  <a:lnTo>
                    <a:pt x="0" y="0"/>
                  </a:lnTo>
                  <a:lnTo>
                    <a:pt x="232083" y="0"/>
                  </a:lnTo>
                  <a:lnTo>
                    <a:pt x="232083" y="284229"/>
                  </a:lnTo>
                  <a:cubicBezTo>
                    <a:pt x="232083" y="284229"/>
                    <a:pt x="305573" y="284229"/>
                    <a:pt x="305573" y="284229"/>
                  </a:cubicBezTo>
                  <a:cubicBezTo>
                    <a:pt x="466355" y="284229"/>
                    <a:pt x="545938" y="346874"/>
                    <a:pt x="585538" y="418929"/>
                  </a:cubicBezTo>
                  <a:cubicBezTo>
                    <a:pt x="625425" y="491365"/>
                    <a:pt x="625520" y="573972"/>
                    <a:pt x="625520" y="614562"/>
                  </a:cubicBezTo>
                  <a:cubicBezTo>
                    <a:pt x="625520" y="721409"/>
                    <a:pt x="591726" y="957728"/>
                    <a:pt x="326515" y="957728"/>
                  </a:cubicBezTo>
                  <a:lnTo>
                    <a:pt x="0" y="957728"/>
                  </a:lnTo>
                  <a:close/>
                </a:path>
              </a:pathLst>
            </a:custGeom>
            <a:solidFill>
              <a:srgbClr val="463738"/>
            </a:solidFill>
            <a:ln w="0" cap="flat">
              <a:noFill/>
              <a:prstDash val="solid"/>
              <a:miter/>
            </a:ln>
          </p:spPr>
          <p:txBody>
            <a:bodyPr rtlCol="0" anchor="ctr"/>
            <a:lstStyle/>
            <a:p>
              <a:endParaRPr lang="en-GB"/>
            </a:p>
          </p:txBody>
        </p:sp>
        <p:sp>
          <p:nvSpPr>
            <p:cNvPr id="19" name="Forme libre 18">
              <a:extLst>
                <a:ext uri="{FF2B5EF4-FFF2-40B4-BE49-F238E27FC236}">
                  <a16:creationId xmlns:a16="http://schemas.microsoft.com/office/drawing/2014/main" id="{A71A3E08-C5F5-5D12-4F84-2201D12CFD2C}"/>
                </a:ext>
              </a:extLst>
            </p:cNvPr>
            <p:cNvSpPr/>
            <p:nvPr/>
          </p:nvSpPr>
          <p:spPr>
            <a:xfrm>
              <a:off x="4232184" y="964787"/>
              <a:ext cx="625424" cy="957633"/>
            </a:xfrm>
            <a:custGeom>
              <a:avLst/>
              <a:gdLst>
                <a:gd name="connsiteX0" fmla="*/ 231988 w 625424"/>
                <a:gd name="connsiteY0" fmla="*/ 90972 h 957633"/>
                <a:gd name="connsiteX1" fmla="*/ 231988 w 625424"/>
                <a:gd name="connsiteY1" fmla="*/ 580531 h 957633"/>
                <a:gd name="connsiteX2" fmla="*/ 250931 w 625424"/>
                <a:gd name="connsiteY2" fmla="*/ 580531 h 957633"/>
                <a:gd name="connsiteX3" fmla="*/ 390962 w 625424"/>
                <a:gd name="connsiteY3" fmla="*/ 342976 h 957633"/>
                <a:gd name="connsiteX4" fmla="*/ 254263 w 625424"/>
                <a:gd name="connsiteY4" fmla="*/ 91067 h 957633"/>
                <a:gd name="connsiteX5" fmla="*/ 231893 w 625424"/>
                <a:gd name="connsiteY5" fmla="*/ 91067 h 957633"/>
                <a:gd name="connsiteX6" fmla="*/ 625329 w 625424"/>
                <a:gd name="connsiteY6" fmla="*/ 343071 h 957633"/>
                <a:gd name="connsiteX7" fmla="*/ 585443 w 625424"/>
                <a:gd name="connsiteY7" fmla="*/ 538704 h 957633"/>
                <a:gd name="connsiteX8" fmla="*/ 305478 w 625424"/>
                <a:gd name="connsiteY8" fmla="*/ 673404 h 957633"/>
                <a:gd name="connsiteX9" fmla="*/ 231988 w 625424"/>
                <a:gd name="connsiteY9" fmla="*/ 673404 h 957633"/>
                <a:gd name="connsiteX10" fmla="*/ 231988 w 625424"/>
                <a:gd name="connsiteY10" fmla="*/ 957633 h 957633"/>
                <a:gd name="connsiteX11" fmla="*/ 0 w 625424"/>
                <a:gd name="connsiteY11" fmla="*/ 957633 h 957633"/>
                <a:gd name="connsiteX12" fmla="*/ 0 w 625424"/>
                <a:gd name="connsiteY12" fmla="*/ 0 h 957633"/>
                <a:gd name="connsiteX13" fmla="*/ 326420 w 625424"/>
                <a:gd name="connsiteY13" fmla="*/ 0 h 957633"/>
                <a:gd name="connsiteX14" fmla="*/ 625425 w 625424"/>
                <a:gd name="connsiteY14" fmla="*/ 343166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5424" h="957633">
                  <a:moveTo>
                    <a:pt x="231988" y="90972"/>
                  </a:moveTo>
                  <a:lnTo>
                    <a:pt x="231988" y="580531"/>
                  </a:lnTo>
                  <a:lnTo>
                    <a:pt x="250931" y="580531"/>
                  </a:lnTo>
                  <a:cubicBezTo>
                    <a:pt x="356882" y="580531"/>
                    <a:pt x="390962" y="490034"/>
                    <a:pt x="390962" y="342976"/>
                  </a:cubicBezTo>
                  <a:cubicBezTo>
                    <a:pt x="390962" y="195918"/>
                    <a:pt x="356978" y="91067"/>
                    <a:pt x="254263" y="91067"/>
                  </a:cubicBezTo>
                  <a:lnTo>
                    <a:pt x="231893" y="91067"/>
                  </a:lnTo>
                  <a:close/>
                  <a:moveTo>
                    <a:pt x="625329" y="343071"/>
                  </a:moveTo>
                  <a:cubicBezTo>
                    <a:pt x="625329" y="383662"/>
                    <a:pt x="625329" y="466269"/>
                    <a:pt x="585443" y="538704"/>
                  </a:cubicBezTo>
                  <a:cubicBezTo>
                    <a:pt x="545747" y="610665"/>
                    <a:pt x="466260" y="673404"/>
                    <a:pt x="305478" y="673404"/>
                  </a:cubicBezTo>
                  <a:lnTo>
                    <a:pt x="231988" y="673404"/>
                  </a:lnTo>
                  <a:lnTo>
                    <a:pt x="231988" y="957633"/>
                  </a:lnTo>
                  <a:lnTo>
                    <a:pt x="0" y="957633"/>
                  </a:lnTo>
                  <a:lnTo>
                    <a:pt x="0" y="0"/>
                  </a:lnTo>
                  <a:lnTo>
                    <a:pt x="326420" y="0"/>
                  </a:lnTo>
                  <a:cubicBezTo>
                    <a:pt x="591631" y="0"/>
                    <a:pt x="625425" y="236319"/>
                    <a:pt x="625425" y="343166"/>
                  </a:cubicBezTo>
                  <a:close/>
                </a:path>
              </a:pathLst>
            </a:custGeom>
            <a:solidFill>
              <a:srgbClr val="463738"/>
            </a:solidFill>
            <a:ln w="0" cap="flat">
              <a:noFill/>
              <a:prstDash val="solid"/>
              <a:miter/>
            </a:ln>
          </p:spPr>
          <p:txBody>
            <a:bodyPr rtlCol="0" anchor="ctr"/>
            <a:lstStyle/>
            <a:p>
              <a:endParaRPr lang="en-GB"/>
            </a:p>
          </p:txBody>
        </p:sp>
        <p:sp>
          <p:nvSpPr>
            <p:cNvPr id="20" name="Forme libre 19">
              <a:extLst>
                <a:ext uri="{FF2B5EF4-FFF2-40B4-BE49-F238E27FC236}">
                  <a16:creationId xmlns:a16="http://schemas.microsoft.com/office/drawing/2014/main" id="{E8AE3240-17A1-ED56-6D37-52BDE2E681E4}"/>
                </a:ext>
              </a:extLst>
            </p:cNvPr>
            <p:cNvSpPr/>
            <p:nvPr/>
          </p:nvSpPr>
          <p:spPr>
            <a:xfrm>
              <a:off x="7616331" y="941498"/>
              <a:ext cx="617142" cy="717892"/>
            </a:xfrm>
            <a:custGeom>
              <a:avLst/>
              <a:gdLst>
                <a:gd name="connsiteX0" fmla="*/ 313759 w 617142"/>
                <a:gd name="connsiteY0" fmla="*/ 91733 h 717892"/>
                <a:gd name="connsiteX1" fmla="*/ 229798 w 617142"/>
                <a:gd name="connsiteY1" fmla="*/ 406381 h 717892"/>
                <a:gd name="connsiteX2" fmla="*/ 598390 w 617142"/>
                <a:gd name="connsiteY2" fmla="*/ 576253 h 717892"/>
                <a:gd name="connsiteX3" fmla="*/ 598199 w 617142"/>
                <a:gd name="connsiteY3" fmla="*/ 688994 h 717892"/>
                <a:gd name="connsiteX4" fmla="*/ 383918 w 617142"/>
                <a:gd name="connsiteY4" fmla="*/ 717892 h 717892"/>
                <a:gd name="connsiteX5" fmla="*/ 0 w 617142"/>
                <a:gd name="connsiteY5" fmla="*/ 346113 h 717892"/>
                <a:gd name="connsiteX6" fmla="*/ 327753 w 617142"/>
                <a:gd name="connsiteY6" fmla="*/ 0 h 717892"/>
                <a:gd name="connsiteX7" fmla="*/ 617143 w 617142"/>
                <a:gd name="connsiteY7" fmla="*/ 278430 h 717892"/>
                <a:gd name="connsiteX8" fmla="*/ 396769 w 617142"/>
                <a:gd name="connsiteY8" fmla="*/ 278430 h 717892"/>
                <a:gd name="connsiteX9" fmla="*/ 313569 w 617142"/>
                <a:gd name="connsiteY9" fmla="*/ 91543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7142" h="717892">
                  <a:moveTo>
                    <a:pt x="313759" y="91733"/>
                  </a:moveTo>
                  <a:cubicBezTo>
                    <a:pt x="242078" y="91733"/>
                    <a:pt x="208189" y="218733"/>
                    <a:pt x="229798" y="406381"/>
                  </a:cubicBezTo>
                  <a:cubicBezTo>
                    <a:pt x="256072" y="634810"/>
                    <a:pt x="460263" y="634049"/>
                    <a:pt x="598390" y="576253"/>
                  </a:cubicBezTo>
                  <a:lnTo>
                    <a:pt x="598199" y="688994"/>
                  </a:lnTo>
                  <a:cubicBezTo>
                    <a:pt x="513286" y="712094"/>
                    <a:pt x="443985" y="717892"/>
                    <a:pt x="383918" y="717892"/>
                  </a:cubicBezTo>
                  <a:cubicBezTo>
                    <a:pt x="35412" y="717892"/>
                    <a:pt x="0" y="431667"/>
                    <a:pt x="0" y="346113"/>
                  </a:cubicBezTo>
                  <a:cubicBezTo>
                    <a:pt x="0" y="200862"/>
                    <a:pt x="51595" y="0"/>
                    <a:pt x="327753" y="0"/>
                  </a:cubicBezTo>
                  <a:cubicBezTo>
                    <a:pt x="510906" y="0"/>
                    <a:pt x="615429" y="119015"/>
                    <a:pt x="617143" y="278430"/>
                  </a:cubicBezTo>
                  <a:lnTo>
                    <a:pt x="396769" y="278430"/>
                  </a:lnTo>
                  <a:cubicBezTo>
                    <a:pt x="396197" y="178713"/>
                    <a:pt x="375255" y="91543"/>
                    <a:pt x="313569" y="91543"/>
                  </a:cubicBezTo>
                  <a:close/>
                </a:path>
              </a:pathLst>
            </a:custGeom>
            <a:solidFill>
              <a:srgbClr val="463738"/>
            </a:solidFill>
            <a:ln w="0" cap="flat">
              <a:noFill/>
              <a:prstDash val="solid"/>
              <a:miter/>
            </a:ln>
          </p:spPr>
          <p:txBody>
            <a:bodyPr rtlCol="0" anchor="ctr"/>
            <a:lstStyle/>
            <a:p>
              <a:endParaRPr lang="en-GB"/>
            </a:p>
          </p:txBody>
        </p:sp>
        <p:sp>
          <p:nvSpPr>
            <p:cNvPr id="21" name="Forme libre 20">
              <a:extLst>
                <a:ext uri="{FF2B5EF4-FFF2-40B4-BE49-F238E27FC236}">
                  <a16:creationId xmlns:a16="http://schemas.microsoft.com/office/drawing/2014/main" id="{B94E84CD-EBB2-4617-3D63-06B7A2AAE5CE}"/>
                </a:ext>
              </a:extLst>
            </p:cNvPr>
            <p:cNvSpPr/>
            <p:nvPr/>
          </p:nvSpPr>
          <p:spPr>
            <a:xfrm>
              <a:off x="8277453" y="941593"/>
              <a:ext cx="625234" cy="717892"/>
            </a:xfrm>
            <a:custGeom>
              <a:avLst/>
              <a:gdLst>
                <a:gd name="connsiteX0" fmla="*/ 392294 w 625234"/>
                <a:gd name="connsiteY0" fmla="*/ 255331 h 717892"/>
                <a:gd name="connsiteX1" fmla="*/ 392294 w 625234"/>
                <a:gd name="connsiteY1" fmla="*/ 241072 h 717892"/>
                <a:gd name="connsiteX2" fmla="*/ 315283 w 625234"/>
                <a:gd name="connsiteY2" fmla="*/ 91543 h 717892"/>
                <a:gd name="connsiteX3" fmla="*/ 229608 w 625234"/>
                <a:gd name="connsiteY3" fmla="*/ 250863 h 717892"/>
                <a:gd name="connsiteX4" fmla="*/ 229132 w 625234"/>
                <a:gd name="connsiteY4" fmla="*/ 255236 h 717892"/>
                <a:gd name="connsiteX5" fmla="*/ 392199 w 625234"/>
                <a:gd name="connsiteY5" fmla="*/ 255236 h 717892"/>
                <a:gd name="connsiteX6" fmla="*/ 625139 w 625234"/>
                <a:gd name="connsiteY6" fmla="*/ 355049 h 717892"/>
                <a:gd name="connsiteX7" fmla="*/ 226562 w 625234"/>
                <a:gd name="connsiteY7" fmla="*/ 355049 h 717892"/>
                <a:gd name="connsiteX8" fmla="*/ 226752 w 625234"/>
                <a:gd name="connsiteY8" fmla="*/ 359231 h 717892"/>
                <a:gd name="connsiteX9" fmla="*/ 598580 w 625234"/>
                <a:gd name="connsiteY9" fmla="*/ 576063 h 717892"/>
                <a:gd name="connsiteX10" fmla="*/ 598580 w 625234"/>
                <a:gd name="connsiteY10" fmla="*/ 688994 h 717892"/>
                <a:gd name="connsiteX11" fmla="*/ 389248 w 625234"/>
                <a:gd name="connsiteY11" fmla="*/ 717892 h 717892"/>
                <a:gd name="connsiteX12" fmla="*/ 0 w 625234"/>
                <a:gd name="connsiteY12" fmla="*/ 338128 h 717892"/>
                <a:gd name="connsiteX13" fmla="*/ 323660 w 625234"/>
                <a:gd name="connsiteY13" fmla="*/ 0 h 717892"/>
                <a:gd name="connsiteX14" fmla="*/ 625234 w 625234"/>
                <a:gd name="connsiteY14" fmla="*/ 287461 h 717892"/>
                <a:gd name="connsiteX15" fmla="*/ 625234 w 625234"/>
                <a:gd name="connsiteY15" fmla="*/ 355144 h 717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25234" h="717892">
                  <a:moveTo>
                    <a:pt x="392294" y="255331"/>
                  </a:moveTo>
                  <a:lnTo>
                    <a:pt x="392294" y="241072"/>
                  </a:lnTo>
                  <a:cubicBezTo>
                    <a:pt x="389343" y="171298"/>
                    <a:pt x="375064" y="91543"/>
                    <a:pt x="315283" y="91543"/>
                  </a:cubicBezTo>
                  <a:cubicBezTo>
                    <a:pt x="255500" y="91543"/>
                    <a:pt x="237794" y="158370"/>
                    <a:pt x="229608" y="250863"/>
                  </a:cubicBezTo>
                  <a:lnTo>
                    <a:pt x="229132" y="255236"/>
                  </a:lnTo>
                  <a:lnTo>
                    <a:pt x="392199" y="255236"/>
                  </a:lnTo>
                  <a:close/>
                  <a:moveTo>
                    <a:pt x="625139" y="355049"/>
                  </a:moveTo>
                  <a:lnTo>
                    <a:pt x="226562" y="355049"/>
                  </a:lnTo>
                  <a:lnTo>
                    <a:pt x="226752" y="359231"/>
                  </a:lnTo>
                  <a:cubicBezTo>
                    <a:pt x="240936" y="640514"/>
                    <a:pt x="450648" y="634620"/>
                    <a:pt x="598580" y="576063"/>
                  </a:cubicBezTo>
                  <a:lnTo>
                    <a:pt x="598580" y="688994"/>
                  </a:lnTo>
                  <a:cubicBezTo>
                    <a:pt x="513666" y="712094"/>
                    <a:pt x="454742" y="717892"/>
                    <a:pt x="389248" y="717892"/>
                  </a:cubicBezTo>
                  <a:cubicBezTo>
                    <a:pt x="50453" y="717892"/>
                    <a:pt x="0" y="466649"/>
                    <a:pt x="0" y="338128"/>
                  </a:cubicBezTo>
                  <a:cubicBezTo>
                    <a:pt x="0" y="189550"/>
                    <a:pt x="64827" y="-190"/>
                    <a:pt x="323660" y="0"/>
                  </a:cubicBezTo>
                  <a:cubicBezTo>
                    <a:pt x="514714" y="95"/>
                    <a:pt x="625234" y="120441"/>
                    <a:pt x="625234" y="287461"/>
                  </a:cubicBezTo>
                  <a:lnTo>
                    <a:pt x="625234" y="355144"/>
                  </a:lnTo>
                  <a:close/>
                </a:path>
              </a:pathLst>
            </a:custGeom>
            <a:solidFill>
              <a:srgbClr val="463738"/>
            </a:solidFill>
            <a:ln w="0" cap="flat">
              <a:noFill/>
              <a:prstDash val="solid"/>
              <a:miter/>
            </a:ln>
          </p:spPr>
          <p:txBody>
            <a:bodyPr rtlCol="0" anchor="ctr"/>
            <a:lstStyle/>
            <a:p>
              <a:endParaRPr lang="en-GB"/>
            </a:p>
          </p:txBody>
        </p:sp>
        <p:sp>
          <p:nvSpPr>
            <p:cNvPr id="22" name="Forme libre 21">
              <a:extLst>
                <a:ext uri="{FF2B5EF4-FFF2-40B4-BE49-F238E27FC236}">
                  <a16:creationId xmlns:a16="http://schemas.microsoft.com/office/drawing/2014/main" id="{81CBB69A-92C4-8E95-A5FC-F2F212E5CE91}"/>
                </a:ext>
              </a:extLst>
            </p:cNvPr>
            <p:cNvSpPr/>
            <p:nvPr/>
          </p:nvSpPr>
          <p:spPr>
            <a:xfrm>
              <a:off x="6141014" y="941498"/>
              <a:ext cx="608385" cy="696693"/>
            </a:xfrm>
            <a:custGeom>
              <a:avLst/>
              <a:gdLst>
                <a:gd name="connsiteX0" fmla="*/ 378301 w 608385"/>
                <a:gd name="connsiteY0" fmla="*/ 601634 h 696693"/>
                <a:gd name="connsiteX1" fmla="*/ 377540 w 608385"/>
                <a:gd name="connsiteY1" fmla="*/ 336417 h 696693"/>
                <a:gd name="connsiteX2" fmla="*/ 373161 w 608385"/>
                <a:gd name="connsiteY2" fmla="*/ 336797 h 696693"/>
                <a:gd name="connsiteX3" fmla="*/ 232274 w 608385"/>
                <a:gd name="connsiteY3" fmla="*/ 482524 h 696693"/>
                <a:gd name="connsiteX4" fmla="*/ 334607 w 608385"/>
                <a:gd name="connsiteY4" fmla="*/ 601539 h 696693"/>
                <a:gd name="connsiteX5" fmla="*/ 378301 w 608385"/>
                <a:gd name="connsiteY5" fmla="*/ 601539 h 696693"/>
                <a:gd name="connsiteX6" fmla="*/ 608385 w 608385"/>
                <a:gd name="connsiteY6" fmla="*/ 696694 h 696693"/>
                <a:gd name="connsiteX7" fmla="*/ 235891 w 608385"/>
                <a:gd name="connsiteY7" fmla="*/ 696694 h 696693"/>
                <a:gd name="connsiteX8" fmla="*/ 0 w 608385"/>
                <a:gd name="connsiteY8" fmla="*/ 488798 h 696693"/>
                <a:gd name="connsiteX9" fmla="*/ 154405 w 608385"/>
                <a:gd name="connsiteY9" fmla="*/ 276909 h 696693"/>
                <a:gd name="connsiteX10" fmla="*/ 279109 w 608385"/>
                <a:gd name="connsiteY10" fmla="*/ 252669 h 696693"/>
                <a:gd name="connsiteX11" fmla="*/ 373542 w 608385"/>
                <a:gd name="connsiteY11" fmla="*/ 250007 h 696693"/>
                <a:gd name="connsiteX12" fmla="*/ 377540 w 608385"/>
                <a:gd name="connsiteY12" fmla="*/ 250007 h 696693"/>
                <a:gd name="connsiteX13" fmla="*/ 377540 w 608385"/>
                <a:gd name="connsiteY13" fmla="*/ 228524 h 696693"/>
                <a:gd name="connsiteX14" fmla="*/ 128988 w 608385"/>
                <a:gd name="connsiteY14" fmla="*/ 112741 h 696693"/>
                <a:gd name="connsiteX15" fmla="*/ 83295 w 608385"/>
                <a:gd name="connsiteY15" fmla="*/ 128996 h 696693"/>
                <a:gd name="connsiteX16" fmla="*/ 83295 w 608385"/>
                <a:gd name="connsiteY16" fmla="*/ 25001 h 696693"/>
                <a:gd name="connsiteX17" fmla="*/ 300909 w 608385"/>
                <a:gd name="connsiteY17" fmla="*/ 0 h 696693"/>
                <a:gd name="connsiteX18" fmla="*/ 608385 w 608385"/>
                <a:gd name="connsiteY18" fmla="*/ 249342 h 696693"/>
                <a:gd name="connsiteX19" fmla="*/ 608385 w 608385"/>
                <a:gd name="connsiteY19" fmla="*/ 696694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8385" h="696693">
                  <a:moveTo>
                    <a:pt x="378301" y="601634"/>
                  </a:moveTo>
                  <a:lnTo>
                    <a:pt x="377540" y="336417"/>
                  </a:lnTo>
                  <a:lnTo>
                    <a:pt x="373161" y="336797"/>
                  </a:lnTo>
                  <a:cubicBezTo>
                    <a:pt x="316044" y="341835"/>
                    <a:pt x="232369" y="367502"/>
                    <a:pt x="232274" y="482524"/>
                  </a:cubicBezTo>
                  <a:cubicBezTo>
                    <a:pt x="232179" y="590132"/>
                    <a:pt x="284726" y="599448"/>
                    <a:pt x="334607" y="601539"/>
                  </a:cubicBezTo>
                  <a:lnTo>
                    <a:pt x="378301" y="601539"/>
                  </a:lnTo>
                  <a:close/>
                  <a:moveTo>
                    <a:pt x="608385" y="696694"/>
                  </a:moveTo>
                  <a:lnTo>
                    <a:pt x="235891" y="696694"/>
                  </a:lnTo>
                  <a:cubicBezTo>
                    <a:pt x="98621" y="696504"/>
                    <a:pt x="-190" y="640799"/>
                    <a:pt x="0" y="488798"/>
                  </a:cubicBezTo>
                  <a:cubicBezTo>
                    <a:pt x="191" y="365125"/>
                    <a:pt x="71777" y="305713"/>
                    <a:pt x="154405" y="276909"/>
                  </a:cubicBezTo>
                  <a:cubicBezTo>
                    <a:pt x="195814" y="262460"/>
                    <a:pt x="239889" y="255806"/>
                    <a:pt x="279109" y="252669"/>
                  </a:cubicBezTo>
                  <a:cubicBezTo>
                    <a:pt x="318329" y="249532"/>
                    <a:pt x="352409" y="250103"/>
                    <a:pt x="373542" y="250007"/>
                  </a:cubicBezTo>
                  <a:lnTo>
                    <a:pt x="377540" y="250007"/>
                  </a:lnTo>
                  <a:lnTo>
                    <a:pt x="377540" y="228524"/>
                  </a:lnTo>
                  <a:cubicBezTo>
                    <a:pt x="377730" y="69584"/>
                    <a:pt x="218851" y="86600"/>
                    <a:pt x="128988" y="112741"/>
                  </a:cubicBezTo>
                  <a:cubicBezTo>
                    <a:pt x="111949" y="117969"/>
                    <a:pt x="96337" y="123483"/>
                    <a:pt x="83295" y="128996"/>
                  </a:cubicBezTo>
                  <a:lnTo>
                    <a:pt x="83295" y="25001"/>
                  </a:lnTo>
                  <a:cubicBezTo>
                    <a:pt x="162687" y="6369"/>
                    <a:pt x="216757" y="0"/>
                    <a:pt x="300909" y="0"/>
                  </a:cubicBezTo>
                  <a:cubicBezTo>
                    <a:pt x="500150" y="0"/>
                    <a:pt x="608385" y="93349"/>
                    <a:pt x="608385" y="249342"/>
                  </a:cubicBezTo>
                  <a:lnTo>
                    <a:pt x="608385" y="696694"/>
                  </a:lnTo>
                  <a:close/>
                </a:path>
              </a:pathLst>
            </a:custGeom>
            <a:solidFill>
              <a:srgbClr val="463738"/>
            </a:solidFill>
            <a:ln w="0" cap="flat">
              <a:noFill/>
              <a:prstDash val="solid"/>
              <a:miter/>
            </a:ln>
          </p:spPr>
          <p:txBody>
            <a:bodyPr rtlCol="0" anchor="ctr"/>
            <a:lstStyle/>
            <a:p>
              <a:endParaRPr lang="en-GB"/>
            </a:p>
          </p:txBody>
        </p:sp>
        <p:sp>
          <p:nvSpPr>
            <p:cNvPr id="23" name="Forme libre 22">
              <a:extLst>
                <a:ext uri="{FF2B5EF4-FFF2-40B4-BE49-F238E27FC236}">
                  <a16:creationId xmlns:a16="http://schemas.microsoft.com/office/drawing/2014/main" id="{3CAF7F93-B3AF-52D3-8B98-2C4382C57CD8}"/>
                </a:ext>
              </a:extLst>
            </p:cNvPr>
            <p:cNvSpPr/>
            <p:nvPr/>
          </p:nvSpPr>
          <p:spPr>
            <a:xfrm>
              <a:off x="5767473" y="941498"/>
              <a:ext cx="369257" cy="696693"/>
            </a:xfrm>
            <a:custGeom>
              <a:avLst/>
              <a:gdLst>
                <a:gd name="connsiteX0" fmla="*/ 369258 w 369257"/>
                <a:gd name="connsiteY0" fmla="*/ 99433 h 696693"/>
                <a:gd name="connsiteX1" fmla="*/ 231226 w 369257"/>
                <a:gd name="connsiteY1" fmla="*/ 248296 h 696693"/>
                <a:gd name="connsiteX2" fmla="*/ 230845 w 369257"/>
                <a:gd name="connsiteY2" fmla="*/ 696694 h 696693"/>
                <a:gd name="connsiteX3" fmla="*/ 0 w 369257"/>
                <a:gd name="connsiteY3" fmla="*/ 696694 h 696693"/>
                <a:gd name="connsiteX4" fmla="*/ 286 w 369257"/>
                <a:gd name="connsiteY4" fmla="*/ 240977 h 696693"/>
                <a:gd name="connsiteX5" fmla="*/ 322327 w 369257"/>
                <a:gd name="connsiteY5" fmla="*/ 0 h 696693"/>
                <a:gd name="connsiteX6" fmla="*/ 369162 w 369257"/>
                <a:gd name="connsiteY6" fmla="*/ 0 h 696693"/>
                <a:gd name="connsiteX7" fmla="*/ 369162 w 369257"/>
                <a:gd name="connsiteY7" fmla="*/ 99433 h 69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9257" h="696693">
                  <a:moveTo>
                    <a:pt x="369258" y="99433"/>
                  </a:moveTo>
                  <a:cubicBezTo>
                    <a:pt x="314807" y="101904"/>
                    <a:pt x="231322" y="121201"/>
                    <a:pt x="231226" y="248296"/>
                  </a:cubicBezTo>
                  <a:lnTo>
                    <a:pt x="230845" y="696694"/>
                  </a:lnTo>
                  <a:lnTo>
                    <a:pt x="0" y="696694"/>
                  </a:lnTo>
                  <a:lnTo>
                    <a:pt x="286" y="240977"/>
                  </a:lnTo>
                  <a:cubicBezTo>
                    <a:pt x="476" y="103995"/>
                    <a:pt x="126037" y="0"/>
                    <a:pt x="322327" y="0"/>
                  </a:cubicBezTo>
                  <a:lnTo>
                    <a:pt x="369162" y="0"/>
                  </a:lnTo>
                  <a:lnTo>
                    <a:pt x="369162" y="99433"/>
                  </a:lnTo>
                  <a:close/>
                </a:path>
              </a:pathLst>
            </a:custGeom>
            <a:solidFill>
              <a:srgbClr val="463738"/>
            </a:solidFill>
            <a:ln w="0" cap="flat">
              <a:noFill/>
              <a:prstDash val="solid"/>
              <a:miter/>
            </a:ln>
          </p:spPr>
          <p:txBody>
            <a:bodyPr rtlCol="0" anchor="ctr"/>
            <a:lstStyle/>
            <a:p>
              <a:endParaRPr lang="en-GB"/>
            </a:p>
          </p:txBody>
        </p:sp>
        <p:sp>
          <p:nvSpPr>
            <p:cNvPr id="24" name="Forme libre 23">
              <a:extLst>
                <a:ext uri="{FF2B5EF4-FFF2-40B4-BE49-F238E27FC236}">
                  <a16:creationId xmlns:a16="http://schemas.microsoft.com/office/drawing/2014/main" id="{389F672F-3B7F-49F1-F8A5-C56B8BAE2629}"/>
                </a:ext>
              </a:extLst>
            </p:cNvPr>
            <p:cNvSpPr/>
            <p:nvPr/>
          </p:nvSpPr>
          <p:spPr>
            <a:xfrm>
              <a:off x="5336815" y="680558"/>
              <a:ext cx="427325" cy="957633"/>
            </a:xfrm>
            <a:custGeom>
              <a:avLst/>
              <a:gdLst>
                <a:gd name="connsiteX0" fmla="*/ 427231 w 427325"/>
                <a:gd name="connsiteY0" fmla="*/ 0 h 957633"/>
                <a:gd name="connsiteX1" fmla="*/ 427231 w 427325"/>
                <a:gd name="connsiteY1" fmla="*/ 97627 h 957633"/>
                <a:gd name="connsiteX2" fmla="*/ 359833 w 427325"/>
                <a:gd name="connsiteY2" fmla="*/ 99338 h 957633"/>
                <a:gd name="connsiteX3" fmla="*/ 295673 w 427325"/>
                <a:gd name="connsiteY3" fmla="*/ 112836 h 957633"/>
                <a:gd name="connsiteX4" fmla="*/ 230941 w 427325"/>
                <a:gd name="connsiteY4" fmla="*/ 226623 h 957633"/>
                <a:gd name="connsiteX5" fmla="*/ 230941 w 427325"/>
                <a:gd name="connsiteY5" fmla="*/ 284134 h 957633"/>
                <a:gd name="connsiteX6" fmla="*/ 393722 w 427325"/>
                <a:gd name="connsiteY6" fmla="*/ 284134 h 957633"/>
                <a:gd name="connsiteX7" fmla="*/ 393722 w 427325"/>
                <a:gd name="connsiteY7" fmla="*/ 383091 h 957633"/>
                <a:gd name="connsiteX8" fmla="*/ 230465 w 427325"/>
                <a:gd name="connsiteY8" fmla="*/ 383091 h 957633"/>
                <a:gd name="connsiteX9" fmla="*/ 230655 w 427325"/>
                <a:gd name="connsiteY9" fmla="*/ 957633 h 957633"/>
                <a:gd name="connsiteX10" fmla="*/ 0 w 427325"/>
                <a:gd name="connsiteY10" fmla="*/ 957633 h 957633"/>
                <a:gd name="connsiteX11" fmla="*/ 0 w 427325"/>
                <a:gd name="connsiteY11" fmla="*/ 279856 h 957633"/>
                <a:gd name="connsiteX12" fmla="*/ 380490 w 427325"/>
                <a:gd name="connsiteY12" fmla="*/ 0 h 957633"/>
                <a:gd name="connsiteX13" fmla="*/ 427326 w 427325"/>
                <a:gd name="connsiteY13" fmla="*/ 0 h 95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7325" h="957633">
                  <a:moveTo>
                    <a:pt x="427231" y="0"/>
                  </a:moveTo>
                  <a:lnTo>
                    <a:pt x="427231" y="97627"/>
                  </a:lnTo>
                  <a:cubicBezTo>
                    <a:pt x="404479" y="97627"/>
                    <a:pt x="381537" y="97627"/>
                    <a:pt x="359833" y="99338"/>
                  </a:cubicBezTo>
                  <a:cubicBezTo>
                    <a:pt x="336701" y="101144"/>
                    <a:pt x="314711" y="104946"/>
                    <a:pt x="295673" y="112836"/>
                  </a:cubicBezTo>
                  <a:cubicBezTo>
                    <a:pt x="256833" y="128901"/>
                    <a:pt x="231036" y="161792"/>
                    <a:pt x="230941" y="226623"/>
                  </a:cubicBezTo>
                  <a:lnTo>
                    <a:pt x="230941" y="284134"/>
                  </a:lnTo>
                  <a:lnTo>
                    <a:pt x="393722" y="284134"/>
                  </a:lnTo>
                  <a:lnTo>
                    <a:pt x="393722" y="383091"/>
                  </a:lnTo>
                  <a:lnTo>
                    <a:pt x="230465" y="383091"/>
                  </a:lnTo>
                  <a:lnTo>
                    <a:pt x="230655" y="957633"/>
                  </a:lnTo>
                  <a:lnTo>
                    <a:pt x="0" y="957633"/>
                  </a:lnTo>
                  <a:lnTo>
                    <a:pt x="0" y="279856"/>
                  </a:lnTo>
                  <a:cubicBezTo>
                    <a:pt x="0" y="29374"/>
                    <a:pt x="172015" y="0"/>
                    <a:pt x="380490" y="0"/>
                  </a:cubicBezTo>
                  <a:lnTo>
                    <a:pt x="427326" y="0"/>
                  </a:lnTo>
                  <a:close/>
                </a:path>
              </a:pathLst>
            </a:custGeom>
            <a:solidFill>
              <a:srgbClr val="463738"/>
            </a:solidFill>
            <a:ln w="0" cap="flat">
              <a:noFill/>
              <a:prstDash val="solid"/>
              <a:miter/>
            </a:ln>
          </p:spPr>
          <p:txBody>
            <a:bodyPr rtlCol="0" anchor="ctr"/>
            <a:lstStyle/>
            <a:p>
              <a:endParaRPr lang="en-GB"/>
            </a:p>
          </p:txBody>
        </p:sp>
        <p:sp>
          <p:nvSpPr>
            <p:cNvPr id="25" name="Forme libre 24">
              <a:extLst>
                <a:ext uri="{FF2B5EF4-FFF2-40B4-BE49-F238E27FC236}">
                  <a16:creationId xmlns:a16="http://schemas.microsoft.com/office/drawing/2014/main" id="{74A5AA16-8BF4-BD34-462C-A2D000ACF62B}"/>
                </a:ext>
              </a:extLst>
            </p:cNvPr>
            <p:cNvSpPr/>
            <p:nvPr/>
          </p:nvSpPr>
          <p:spPr>
            <a:xfrm>
              <a:off x="6888287" y="961555"/>
              <a:ext cx="625424" cy="676636"/>
            </a:xfrm>
            <a:custGeom>
              <a:avLst/>
              <a:gdLst>
                <a:gd name="connsiteX0" fmla="*/ 625425 w 625424"/>
                <a:gd name="connsiteY0" fmla="*/ 676636 h 676636"/>
                <a:gd name="connsiteX1" fmla="*/ 393342 w 625424"/>
                <a:gd name="connsiteY1" fmla="*/ 676636 h 676636"/>
                <a:gd name="connsiteX2" fmla="*/ 392866 w 625424"/>
                <a:gd name="connsiteY2" fmla="*/ 270921 h 676636"/>
                <a:gd name="connsiteX3" fmla="*/ 247600 w 625424"/>
                <a:gd name="connsiteY3" fmla="*/ 102189 h 676636"/>
                <a:gd name="connsiteX4" fmla="*/ 231226 w 625424"/>
                <a:gd name="connsiteY4" fmla="*/ 102189 h 676636"/>
                <a:gd name="connsiteX5" fmla="*/ 231417 w 625424"/>
                <a:gd name="connsiteY5" fmla="*/ 676636 h 676636"/>
                <a:gd name="connsiteX6" fmla="*/ 191 w 625424"/>
                <a:gd name="connsiteY6" fmla="*/ 676636 h 676636"/>
                <a:gd name="connsiteX7" fmla="*/ 0 w 625424"/>
                <a:gd name="connsiteY7" fmla="*/ 0 h 676636"/>
                <a:gd name="connsiteX8" fmla="*/ 289866 w 625424"/>
                <a:gd name="connsiteY8" fmla="*/ 3232 h 676636"/>
                <a:gd name="connsiteX9" fmla="*/ 625329 w 625424"/>
                <a:gd name="connsiteY9" fmla="*/ 284134 h 676636"/>
                <a:gd name="connsiteX10" fmla="*/ 625329 w 625424"/>
                <a:gd name="connsiteY10" fmla="*/ 676636 h 676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5424" h="676636">
                  <a:moveTo>
                    <a:pt x="625425" y="676636"/>
                  </a:moveTo>
                  <a:lnTo>
                    <a:pt x="393342" y="676636"/>
                  </a:lnTo>
                  <a:lnTo>
                    <a:pt x="392866" y="270921"/>
                  </a:lnTo>
                  <a:cubicBezTo>
                    <a:pt x="392866" y="111030"/>
                    <a:pt x="332132" y="102570"/>
                    <a:pt x="247600" y="102189"/>
                  </a:cubicBezTo>
                  <a:lnTo>
                    <a:pt x="231226" y="102189"/>
                  </a:lnTo>
                  <a:lnTo>
                    <a:pt x="231417" y="676636"/>
                  </a:lnTo>
                  <a:lnTo>
                    <a:pt x="191" y="676636"/>
                  </a:lnTo>
                  <a:lnTo>
                    <a:pt x="0" y="0"/>
                  </a:lnTo>
                  <a:cubicBezTo>
                    <a:pt x="18753" y="1236"/>
                    <a:pt x="81296" y="3232"/>
                    <a:pt x="289866" y="3232"/>
                  </a:cubicBezTo>
                  <a:cubicBezTo>
                    <a:pt x="624282" y="3232"/>
                    <a:pt x="625234" y="158180"/>
                    <a:pt x="625329" y="284134"/>
                  </a:cubicBezTo>
                  <a:lnTo>
                    <a:pt x="625329" y="676636"/>
                  </a:lnTo>
                  <a:close/>
                </a:path>
              </a:pathLst>
            </a:custGeom>
            <a:solidFill>
              <a:srgbClr val="463738"/>
            </a:solidFill>
            <a:ln w="0" cap="flat">
              <a:noFill/>
              <a:prstDash val="solid"/>
              <a:miter/>
            </a:ln>
          </p:spPr>
          <p:txBody>
            <a:bodyPr rtlCol="0" anchor="ctr"/>
            <a:lstStyle/>
            <a:p>
              <a:endParaRPr lang="en-GB"/>
            </a:p>
          </p:txBody>
        </p:sp>
      </p:grpSp>
      <p:sp>
        <p:nvSpPr>
          <p:cNvPr id="3" name="Espace réservé du texte 2">
            <a:extLst>
              <a:ext uri="{FF2B5EF4-FFF2-40B4-BE49-F238E27FC236}">
                <a16:creationId xmlns:a16="http://schemas.microsoft.com/office/drawing/2014/main" id="{BF78A746-BA57-2B47-7424-C25DB1BF82B8}"/>
              </a:ext>
            </a:extLst>
          </p:cNvPr>
          <p:cNvSpPr>
            <a:spLocks noGrp="1"/>
          </p:cNvSpPr>
          <p:nvPr>
            <p:ph type="body" idx="1"/>
          </p:nvPr>
        </p:nvSpPr>
        <p:spPr>
          <a:xfrm>
            <a:off x="410308" y="1255363"/>
            <a:ext cx="11371384" cy="49216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4" name="Espace réservé de la date 3">
            <a:extLst>
              <a:ext uri="{FF2B5EF4-FFF2-40B4-BE49-F238E27FC236}">
                <a16:creationId xmlns:a16="http://schemas.microsoft.com/office/drawing/2014/main" id="{693BBDB6-5C2C-B7B5-09FA-4E184B2EA48F}"/>
              </a:ext>
            </a:extLst>
          </p:cNvPr>
          <p:cNvSpPr>
            <a:spLocks noGrp="1"/>
          </p:cNvSpPr>
          <p:nvPr>
            <p:ph type="dt" sz="half" idx="2"/>
          </p:nvPr>
        </p:nvSpPr>
        <p:spPr>
          <a:xfrm>
            <a:off x="410308"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37FC0C-7236-EC48-A52B-D1DF656DB2C4}" type="datetime1">
              <a:rPr lang="fr-FR" smtClean="0"/>
              <a:t>30/01/2025</a:t>
            </a:fld>
            <a:endParaRPr lang="en-US"/>
          </a:p>
        </p:txBody>
      </p:sp>
      <p:sp>
        <p:nvSpPr>
          <p:cNvPr id="5" name="Espace réservé du pied de page 4">
            <a:extLst>
              <a:ext uri="{FF2B5EF4-FFF2-40B4-BE49-F238E27FC236}">
                <a16:creationId xmlns:a16="http://schemas.microsoft.com/office/drawing/2014/main" id="{59DFA870-E07E-6D38-13D5-55C2D1F5F0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Espace réservé du numéro de diapositive 5">
            <a:extLst>
              <a:ext uri="{FF2B5EF4-FFF2-40B4-BE49-F238E27FC236}">
                <a16:creationId xmlns:a16="http://schemas.microsoft.com/office/drawing/2014/main" id="{307B443D-9632-4572-4BB0-43DCCF4E8EA9}"/>
              </a:ext>
            </a:extLst>
          </p:cNvPr>
          <p:cNvSpPr>
            <a:spLocks noGrp="1"/>
          </p:cNvSpPr>
          <p:nvPr>
            <p:ph type="sldNum" sz="quarter" idx="4"/>
          </p:nvPr>
        </p:nvSpPr>
        <p:spPr>
          <a:xfrm>
            <a:off x="11738338" y="6374058"/>
            <a:ext cx="445191" cy="365125"/>
          </a:xfrm>
          <a:prstGeom prst="rect">
            <a:avLst/>
          </a:prstGeom>
        </p:spPr>
        <p:txBody>
          <a:bodyPr vert="horz" lIns="91440" tIns="45720" rIns="91440" bIns="45720" rtlCol="0" anchor="ctr"/>
          <a:lstStyle>
            <a:lvl1pPr algn="l">
              <a:defRPr sz="1050">
                <a:solidFill>
                  <a:schemeClr val="tx1"/>
                </a:solidFill>
                <a:latin typeface="+mj-lt"/>
              </a:defRPr>
            </a:lvl1pPr>
          </a:lstStyle>
          <a:p>
            <a:fld id="{BD8650C1-FE00-47B0-973D-77306D8B837F}" type="slidenum">
              <a:rPr lang="en-US" smtClean="0"/>
              <a:pPr/>
              <a:t>‹N°›</a:t>
            </a:fld>
            <a:endParaRPr lang="en-US"/>
          </a:p>
        </p:txBody>
      </p:sp>
      <p:cxnSp>
        <p:nvCxnSpPr>
          <p:cNvPr id="8" name="Connecteur droit 7">
            <a:extLst>
              <a:ext uri="{FF2B5EF4-FFF2-40B4-BE49-F238E27FC236}">
                <a16:creationId xmlns:a16="http://schemas.microsoft.com/office/drawing/2014/main" id="{B6509994-5C0C-665F-97EF-038DD22251E9}"/>
              </a:ext>
            </a:extLst>
          </p:cNvPr>
          <p:cNvCxnSpPr>
            <a:cxnSpLocks/>
          </p:cNvCxnSpPr>
          <p:nvPr userDrawn="1"/>
        </p:nvCxnSpPr>
        <p:spPr>
          <a:xfrm>
            <a:off x="11713638" y="6466946"/>
            <a:ext cx="0" cy="211667"/>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 name="Espace réservé du titre 1">
            <a:extLst>
              <a:ext uri="{FF2B5EF4-FFF2-40B4-BE49-F238E27FC236}">
                <a16:creationId xmlns:a16="http://schemas.microsoft.com/office/drawing/2014/main" id="{03992A40-E2B3-A942-18DE-B2D12053DB9A}"/>
              </a:ext>
            </a:extLst>
          </p:cNvPr>
          <p:cNvSpPr>
            <a:spLocks noGrp="1"/>
          </p:cNvSpPr>
          <p:nvPr>
            <p:ph type="title"/>
          </p:nvPr>
        </p:nvSpPr>
        <p:spPr>
          <a:xfrm>
            <a:off x="-767257" y="330475"/>
            <a:ext cx="5991367" cy="701123"/>
          </a:xfrm>
          <a:prstGeom prst="roundRect">
            <a:avLst>
              <a:gd name="adj" fmla="val 50000"/>
            </a:avLst>
          </a:prstGeom>
          <a:solidFill>
            <a:schemeClr val="bg2"/>
          </a:solidFill>
        </p:spPr>
        <p:txBody>
          <a:bodyPr vert="horz" wrap="none" lIns="864000" tIns="0" rIns="91440" bIns="0" rtlCol="0" anchor="t" anchorCtr="0">
            <a:spAutoFit/>
          </a:bodyPr>
          <a:lstStyle/>
          <a:p>
            <a:r>
              <a:rPr lang="fr-FR"/>
              <a:t>Modifiez le style du titre</a:t>
            </a:r>
            <a:endParaRPr lang="en-US"/>
          </a:p>
        </p:txBody>
      </p:sp>
    </p:spTree>
    <p:extLst>
      <p:ext uri="{BB962C8B-B14F-4D97-AF65-F5344CB8AC3E}">
        <p14:creationId xmlns:p14="http://schemas.microsoft.com/office/powerpoint/2010/main" val="3265681037"/>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Lst>
  <p:hf hdr="0" ft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1200"/>
        </a:spcAft>
        <a:buFontTx/>
        <a:buNone/>
        <a:defRPr sz="3000" kern="1200" cap="all" baseline="0">
          <a:solidFill>
            <a:schemeClr val="bg2"/>
          </a:solidFill>
          <a:latin typeface="+mj-lt"/>
          <a:ea typeface="+mn-ea"/>
          <a:cs typeface="+mn-cs"/>
        </a:defRPr>
      </a:lvl1pPr>
      <a:lvl2pPr marL="7938" indent="0" algn="l" defTabSz="914400" rtl="0" eaLnBrk="1" latinLnBrk="0" hangingPunct="1">
        <a:lnSpc>
          <a:spcPct val="100000"/>
        </a:lnSpc>
        <a:spcBef>
          <a:spcPts val="500"/>
        </a:spcBef>
        <a:buFontTx/>
        <a:buNone/>
        <a:tabLst/>
        <a:defRPr sz="1600" b="1" kern="1200">
          <a:solidFill>
            <a:schemeClr val="tx1"/>
          </a:solidFill>
          <a:latin typeface="+mn-lt"/>
          <a:ea typeface="+mn-ea"/>
          <a:cs typeface="+mn-cs"/>
        </a:defRPr>
      </a:lvl2pPr>
      <a:lvl3pPr marL="7938" indent="0" algn="l" defTabSz="914400" rtl="0" eaLnBrk="1" latinLnBrk="0" hangingPunct="1">
        <a:lnSpc>
          <a:spcPct val="100000"/>
        </a:lnSpc>
        <a:spcBef>
          <a:spcPts val="500"/>
        </a:spcBef>
        <a:buFontTx/>
        <a:buNone/>
        <a:tabLst/>
        <a:defRPr sz="1600" kern="1200">
          <a:solidFill>
            <a:schemeClr val="tx1"/>
          </a:solidFill>
          <a:latin typeface="+mn-lt"/>
          <a:ea typeface="+mn-ea"/>
          <a:cs typeface="+mn-cs"/>
        </a:defRPr>
      </a:lvl3pPr>
      <a:lvl4pPr marL="184150" indent="-176213" algn="l" defTabSz="914400" rtl="0" eaLnBrk="1" latinLnBrk="0" hangingPunct="1">
        <a:lnSpc>
          <a:spcPct val="100000"/>
        </a:lnSpc>
        <a:spcBef>
          <a:spcPts val="200"/>
        </a:spcBef>
        <a:buClr>
          <a:schemeClr val="tx2"/>
        </a:buClr>
        <a:buFontTx/>
        <a:buBlip>
          <a:blip r:embed="rId30"/>
        </a:buBlip>
        <a:tabLst/>
        <a:defRPr sz="1600" kern="1200">
          <a:solidFill>
            <a:schemeClr val="tx1"/>
          </a:solidFill>
          <a:latin typeface="+mn-lt"/>
          <a:ea typeface="+mn-ea"/>
          <a:cs typeface="+mn-cs"/>
        </a:defRPr>
      </a:lvl4pPr>
      <a:lvl5pPr marL="360363" indent="-176213" algn="l" defTabSz="914400" rtl="0" eaLnBrk="1" latinLnBrk="0" hangingPunct="1">
        <a:lnSpc>
          <a:spcPct val="100000"/>
        </a:lnSpc>
        <a:spcBef>
          <a:spcPts val="200"/>
        </a:spcBef>
        <a:buClr>
          <a:schemeClr val="bg2"/>
        </a:buClr>
        <a:buFont typeface="Arial" panose="020B0604020202020204" pitchFamily="34" charset="0"/>
        <a:buChar char="•"/>
        <a:tabLst/>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2069182"/>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hf sldNum="0" hdr="0" ftr="0" dt="0"/>
  <p:txStyles>
    <p:titleStyle>
      <a:lvl1pPr algn="ctr" defTabSz="761970" rtl="0" eaLnBrk="1" latinLnBrk="0" hangingPunct="1">
        <a:spcBef>
          <a:spcPct val="0"/>
        </a:spcBef>
        <a:buNone/>
        <a:defRPr sz="3667" kern="1200">
          <a:solidFill>
            <a:schemeClr val="tx1"/>
          </a:solidFill>
          <a:latin typeface="+mj-lt"/>
          <a:ea typeface="+mj-ea"/>
          <a:cs typeface="+mj-cs"/>
        </a:defRPr>
      </a:lvl1pPr>
    </p:titleStyle>
    <p:bodyStyle>
      <a:lvl1pPr marL="285739" indent="-285739" algn="l" defTabSz="7619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619100" indent="-238115" algn="l" defTabSz="761970" rtl="0" eaLnBrk="1" latinLnBrk="0" hangingPunct="1">
        <a:spcBef>
          <a:spcPct val="20000"/>
        </a:spcBef>
        <a:buFont typeface="Arial" pitchFamily="34" charset="0"/>
        <a:buChar char="–"/>
        <a:defRPr sz="2333" kern="1200">
          <a:solidFill>
            <a:schemeClr val="tx1"/>
          </a:solidFill>
          <a:latin typeface="+mn-lt"/>
          <a:ea typeface="+mn-ea"/>
          <a:cs typeface="+mn-cs"/>
        </a:defRPr>
      </a:lvl2pPr>
      <a:lvl3pPr marL="952462" indent="-190492" algn="l" defTabSz="76197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333447"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4pPr>
      <a:lvl5pPr marL="171443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5pPr>
      <a:lvl6pPr marL="209541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6pPr>
      <a:lvl7pPr marL="2476401"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7pPr>
      <a:lvl8pPr marL="2857386"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8pPr>
      <a:lvl9pPr marL="3238370" indent="-190492" algn="l" defTabSz="761970" rtl="0" eaLnBrk="1" latinLnBrk="0" hangingPunct="1">
        <a:spcBef>
          <a:spcPct val="20000"/>
        </a:spcBef>
        <a:buFont typeface="Arial" pitchFamily="34" charset="0"/>
        <a:buChar char="•"/>
        <a:defRPr sz="1667" kern="1200">
          <a:solidFill>
            <a:schemeClr val="tx1"/>
          </a:solidFill>
          <a:latin typeface="+mn-lt"/>
          <a:ea typeface="+mn-ea"/>
          <a:cs typeface="+mn-cs"/>
        </a:defRPr>
      </a:lvl9pPr>
    </p:bodyStyle>
    <p:otherStyle>
      <a:defPPr>
        <a:defRPr lang="en-US"/>
      </a:defPPr>
      <a:lvl1pPr marL="0" algn="l" defTabSz="761970" rtl="0" eaLnBrk="1" latinLnBrk="0" hangingPunct="1">
        <a:defRPr sz="1500" kern="1200">
          <a:solidFill>
            <a:schemeClr val="tx1"/>
          </a:solidFill>
          <a:latin typeface="+mn-lt"/>
          <a:ea typeface="+mn-ea"/>
          <a:cs typeface="+mn-cs"/>
        </a:defRPr>
      </a:lvl1pPr>
      <a:lvl2pPr marL="380985" algn="l" defTabSz="761970" rtl="0" eaLnBrk="1" latinLnBrk="0" hangingPunct="1">
        <a:defRPr sz="1500" kern="1200">
          <a:solidFill>
            <a:schemeClr val="tx1"/>
          </a:solidFill>
          <a:latin typeface="+mn-lt"/>
          <a:ea typeface="+mn-ea"/>
          <a:cs typeface="+mn-cs"/>
        </a:defRPr>
      </a:lvl2pPr>
      <a:lvl3pPr marL="761970" algn="l" defTabSz="761970" rtl="0" eaLnBrk="1" latinLnBrk="0" hangingPunct="1">
        <a:defRPr sz="1500" kern="1200">
          <a:solidFill>
            <a:schemeClr val="tx1"/>
          </a:solidFill>
          <a:latin typeface="+mn-lt"/>
          <a:ea typeface="+mn-ea"/>
          <a:cs typeface="+mn-cs"/>
        </a:defRPr>
      </a:lvl3pPr>
      <a:lvl4pPr marL="1142954" algn="l" defTabSz="761970" rtl="0" eaLnBrk="1" latinLnBrk="0" hangingPunct="1">
        <a:defRPr sz="1500" kern="1200">
          <a:solidFill>
            <a:schemeClr val="tx1"/>
          </a:solidFill>
          <a:latin typeface="+mn-lt"/>
          <a:ea typeface="+mn-ea"/>
          <a:cs typeface="+mn-cs"/>
        </a:defRPr>
      </a:lvl4pPr>
      <a:lvl5pPr marL="1523939" algn="l" defTabSz="761970" rtl="0" eaLnBrk="1" latinLnBrk="0" hangingPunct="1">
        <a:defRPr sz="1500" kern="1200">
          <a:solidFill>
            <a:schemeClr val="tx1"/>
          </a:solidFill>
          <a:latin typeface="+mn-lt"/>
          <a:ea typeface="+mn-ea"/>
          <a:cs typeface="+mn-cs"/>
        </a:defRPr>
      </a:lvl5pPr>
      <a:lvl6pPr marL="1904924" algn="l" defTabSz="761970" rtl="0" eaLnBrk="1" latinLnBrk="0" hangingPunct="1">
        <a:defRPr sz="1500" kern="1200">
          <a:solidFill>
            <a:schemeClr val="tx1"/>
          </a:solidFill>
          <a:latin typeface="+mn-lt"/>
          <a:ea typeface="+mn-ea"/>
          <a:cs typeface="+mn-cs"/>
        </a:defRPr>
      </a:lvl6pPr>
      <a:lvl7pPr marL="2285909" algn="l" defTabSz="761970" rtl="0" eaLnBrk="1" latinLnBrk="0" hangingPunct="1">
        <a:defRPr sz="1500" kern="1200">
          <a:solidFill>
            <a:schemeClr val="tx1"/>
          </a:solidFill>
          <a:latin typeface="+mn-lt"/>
          <a:ea typeface="+mn-ea"/>
          <a:cs typeface="+mn-cs"/>
        </a:defRPr>
      </a:lvl7pPr>
      <a:lvl8pPr marL="2666893" algn="l" defTabSz="761970" rtl="0" eaLnBrk="1" latinLnBrk="0" hangingPunct="1">
        <a:defRPr sz="1500" kern="1200">
          <a:solidFill>
            <a:schemeClr val="tx1"/>
          </a:solidFill>
          <a:latin typeface="+mn-lt"/>
          <a:ea typeface="+mn-ea"/>
          <a:cs typeface="+mn-cs"/>
        </a:defRPr>
      </a:lvl8pPr>
      <a:lvl9pPr marL="3047878" algn="l" defTabSz="761970" rtl="0" eaLnBrk="1" latinLnBrk="0" hangingPunct="1">
        <a:defRPr sz="15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11" cstate="print"/>
          <a:stretch>
            <a:fillRect/>
          </a:stretch>
        </p:blipFill>
        <p:spPr>
          <a:xfrm>
            <a:off x="513959" y="131063"/>
            <a:ext cx="546393" cy="649223"/>
          </a:xfrm>
          <a:prstGeom prst="rect">
            <a:avLst/>
          </a:prstGeom>
        </p:spPr>
      </p:pic>
      <p:pic>
        <p:nvPicPr>
          <p:cNvPr id="17" name="bg object 17"/>
          <p:cNvPicPr/>
          <p:nvPr/>
        </p:nvPicPr>
        <p:blipFill>
          <a:blip r:embed="rId12" cstate="print"/>
          <a:stretch>
            <a:fillRect/>
          </a:stretch>
        </p:blipFill>
        <p:spPr>
          <a:xfrm>
            <a:off x="1541885" y="208466"/>
            <a:ext cx="419904" cy="491371"/>
          </a:xfrm>
          <a:prstGeom prst="rect">
            <a:avLst/>
          </a:prstGeom>
        </p:spPr>
      </p:pic>
      <p:sp>
        <p:nvSpPr>
          <p:cNvPr id="18" name="bg object 18"/>
          <p:cNvSpPr/>
          <p:nvPr/>
        </p:nvSpPr>
        <p:spPr>
          <a:xfrm>
            <a:off x="500633" y="6328409"/>
            <a:ext cx="11193780" cy="0"/>
          </a:xfrm>
          <a:custGeom>
            <a:avLst/>
            <a:gdLst/>
            <a:ahLst/>
            <a:cxnLst/>
            <a:rect l="l" t="t" r="r" b="b"/>
            <a:pathLst>
              <a:path w="11193780">
                <a:moveTo>
                  <a:pt x="0" y="0"/>
                </a:moveTo>
                <a:lnTo>
                  <a:pt x="11193399" y="0"/>
                </a:lnTo>
              </a:path>
            </a:pathLst>
          </a:custGeom>
          <a:ln w="19812">
            <a:solidFill>
              <a:srgbClr val="000000"/>
            </a:solidFill>
          </a:ln>
        </p:spPr>
        <p:txBody>
          <a:bodyPr wrap="square" lIns="0" tIns="0" rIns="0" bIns="0" rtlCol="0"/>
          <a:lstStyle/>
          <a:p>
            <a:endParaRPr/>
          </a:p>
        </p:txBody>
      </p:sp>
      <p:sp>
        <p:nvSpPr>
          <p:cNvPr id="2" name="Holder 2"/>
          <p:cNvSpPr>
            <a:spLocks noGrp="1"/>
          </p:cNvSpPr>
          <p:nvPr>
            <p:ph type="title"/>
          </p:nvPr>
        </p:nvSpPr>
        <p:spPr>
          <a:xfrm>
            <a:off x="1201420" y="256413"/>
            <a:ext cx="9789160" cy="391159"/>
          </a:xfrm>
          <a:prstGeom prst="rect">
            <a:avLst/>
          </a:prstGeom>
        </p:spPr>
        <p:txBody>
          <a:bodyPr wrap="square" lIns="0" tIns="0" rIns="0" bIns="0">
            <a:spAutoFit/>
          </a:bodyPr>
          <a:lstStyle>
            <a:lvl1pPr>
              <a:defRPr sz="2400" b="0" i="0">
                <a:solidFill>
                  <a:schemeClr val="tx1"/>
                </a:solidFill>
                <a:latin typeface="Arial"/>
                <a:cs typeface="Arial"/>
              </a:defRPr>
            </a:lvl1pPr>
          </a:lstStyle>
          <a:p>
            <a:endParaRPr/>
          </a:p>
        </p:txBody>
      </p:sp>
      <p:sp>
        <p:nvSpPr>
          <p:cNvPr id="3" name="Holder 3"/>
          <p:cNvSpPr>
            <a:spLocks noGrp="1"/>
          </p:cNvSpPr>
          <p:nvPr>
            <p:ph type="body" idx="1"/>
          </p:nvPr>
        </p:nvSpPr>
        <p:spPr>
          <a:xfrm>
            <a:off x="480466" y="2330068"/>
            <a:ext cx="11231067" cy="209867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1/30/2025</a:t>
            </a:fld>
            <a:endParaRPr lang="en-US"/>
          </a:p>
        </p:txBody>
      </p:sp>
      <p:sp>
        <p:nvSpPr>
          <p:cNvPr id="6" name="Holder 6"/>
          <p:cNvSpPr>
            <a:spLocks noGrp="1"/>
          </p:cNvSpPr>
          <p:nvPr>
            <p:ph type="sldNum" sz="quarter" idx="7"/>
          </p:nvPr>
        </p:nvSpPr>
        <p:spPr>
          <a:xfrm>
            <a:off x="10051668" y="6460143"/>
            <a:ext cx="173990" cy="196215"/>
          </a:xfrm>
          <a:prstGeom prst="rect">
            <a:avLst/>
          </a:prstGeom>
        </p:spPr>
        <p:txBody>
          <a:bodyPr wrap="square" lIns="0" tIns="0" rIns="0" bIns="0">
            <a:spAutoFit/>
          </a:bodyPr>
          <a:lstStyle>
            <a:lvl1pPr>
              <a:defRPr sz="1200" b="0" i="0">
                <a:solidFill>
                  <a:schemeClr val="tx1"/>
                </a:solidFill>
                <a:latin typeface="Arial"/>
                <a:cs typeface="Arial"/>
              </a:defRPr>
            </a:lvl1pPr>
          </a:lstStyle>
          <a:p>
            <a:pPr marL="38100">
              <a:lnSpc>
                <a:spcPts val="1425"/>
              </a:lnSpc>
            </a:pPr>
            <a:fld id="{81D60167-4931-47E6-BA6A-407CBD079E47}" type="slidenum">
              <a:rPr spc="-5" dirty="0"/>
              <a:t>‹N°›</a:t>
            </a:fld>
            <a:endParaRPr spc="-5" dirty="0"/>
          </a:p>
        </p:txBody>
      </p:sp>
    </p:spTree>
    <p:extLst>
      <p:ext uri="{BB962C8B-B14F-4D97-AF65-F5344CB8AC3E}">
        <p14:creationId xmlns:p14="http://schemas.microsoft.com/office/powerpoint/2010/main" val="1192083417"/>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9930F6A3-78F4-4F43-A5F8-6925D5AB987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446956" y="-968706"/>
            <a:ext cx="3267568" cy="2562886"/>
          </a:xfrm>
          <a:prstGeom prst="rect">
            <a:avLst/>
          </a:prstGeom>
        </p:spPr>
      </p:pic>
      <p:pic>
        <p:nvPicPr>
          <p:cNvPr id="12" name="Image 11">
            <a:extLst>
              <a:ext uri="{FF2B5EF4-FFF2-40B4-BE49-F238E27FC236}">
                <a16:creationId xmlns:a16="http://schemas.microsoft.com/office/drawing/2014/main" id="{77240DD1-21F5-428F-8C77-0CBB61598C2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982200" y="4985214"/>
            <a:ext cx="3267568" cy="2562886"/>
          </a:xfrm>
          <a:prstGeom prst="rect">
            <a:avLst/>
          </a:prstGeom>
        </p:spPr>
      </p:pic>
      <p:sp>
        <p:nvSpPr>
          <p:cNvPr id="2" name="Espace réservé du titre 1"/>
          <p:cNvSpPr>
            <a:spLocks noGrp="1"/>
          </p:cNvSpPr>
          <p:nvPr>
            <p:ph type="title"/>
          </p:nvPr>
        </p:nvSpPr>
        <p:spPr>
          <a:xfrm>
            <a:off x="2664031" y="346103"/>
            <a:ext cx="8091055"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p:cNvSpPr>
            <a:spLocks noGrp="1"/>
          </p:cNvSpPr>
          <p:nvPr>
            <p:ph type="body" idx="1"/>
          </p:nvPr>
        </p:nvSpPr>
        <p:spPr>
          <a:xfrm>
            <a:off x="838200" y="1872785"/>
            <a:ext cx="10515600" cy="4304177"/>
          </a:xfrm>
          <a:prstGeom prst="rect">
            <a:avLst/>
          </a:prstGeom>
        </p:spPr>
        <p:txBody>
          <a:bodyPr vert="horz" lIns="91440" tIns="45720" rIns="91440" bIns="45720" rtlCol="0">
            <a:norm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p:cNvSpPr>
            <a:spLocks noGrp="1"/>
          </p:cNvSpPr>
          <p:nvPr>
            <p:ph type="dt" sz="half" idx="2"/>
          </p:nvPr>
        </p:nvSpPr>
        <p:spPr>
          <a:xfrm>
            <a:off x="42256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fr-FR"/>
              <a:t>3 avril 2024</a:t>
            </a: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a:t>Rencontre restitution DOMO</a:t>
            </a: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935E7A-FA22-4CDC-81E3-1525874A2A20}" type="slidenum">
              <a:rPr lang="fr-FR" smtClean="0"/>
              <a:t>‹N°›</a:t>
            </a:fld>
            <a:endParaRPr lang="fr-FR"/>
          </a:p>
        </p:txBody>
      </p:sp>
    </p:spTree>
    <p:extLst>
      <p:ext uri="{BB962C8B-B14F-4D97-AF65-F5344CB8AC3E}">
        <p14:creationId xmlns:p14="http://schemas.microsoft.com/office/powerpoint/2010/main" val="18403902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Lst>
  <p:hf hdr="0"/>
  <p:txStyles>
    <p:title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26" Type="http://schemas.openxmlformats.org/officeDocument/2006/relationships/image" Target="../media/image65.png"/><Relationship Id="rId21" Type="http://schemas.openxmlformats.org/officeDocument/2006/relationships/image" Target="../media/image60.png"/><Relationship Id="rId42" Type="http://schemas.openxmlformats.org/officeDocument/2006/relationships/image" Target="../media/image81.png"/><Relationship Id="rId47" Type="http://schemas.openxmlformats.org/officeDocument/2006/relationships/image" Target="../media/image86.png"/><Relationship Id="rId63" Type="http://schemas.openxmlformats.org/officeDocument/2006/relationships/image" Target="../media/image102.png"/><Relationship Id="rId68" Type="http://schemas.openxmlformats.org/officeDocument/2006/relationships/image" Target="../media/image107.png"/><Relationship Id="rId16" Type="http://schemas.openxmlformats.org/officeDocument/2006/relationships/image" Target="../media/image55.png"/><Relationship Id="rId11" Type="http://schemas.openxmlformats.org/officeDocument/2006/relationships/image" Target="../media/image50.png"/><Relationship Id="rId24" Type="http://schemas.openxmlformats.org/officeDocument/2006/relationships/image" Target="../media/image63.png"/><Relationship Id="rId32" Type="http://schemas.openxmlformats.org/officeDocument/2006/relationships/image" Target="../media/image71.png"/><Relationship Id="rId37" Type="http://schemas.openxmlformats.org/officeDocument/2006/relationships/image" Target="../media/image76.png"/><Relationship Id="rId40" Type="http://schemas.openxmlformats.org/officeDocument/2006/relationships/image" Target="../media/image79.png"/><Relationship Id="rId45" Type="http://schemas.openxmlformats.org/officeDocument/2006/relationships/image" Target="../media/image84.png"/><Relationship Id="rId53" Type="http://schemas.openxmlformats.org/officeDocument/2006/relationships/image" Target="../media/image92.png"/><Relationship Id="rId58" Type="http://schemas.openxmlformats.org/officeDocument/2006/relationships/image" Target="../media/image97.png"/><Relationship Id="rId66" Type="http://schemas.openxmlformats.org/officeDocument/2006/relationships/image" Target="../media/image105.png"/><Relationship Id="rId74" Type="http://schemas.openxmlformats.org/officeDocument/2006/relationships/image" Target="../media/image113.png"/><Relationship Id="rId79" Type="http://schemas.openxmlformats.org/officeDocument/2006/relationships/image" Target="../media/image118.png"/><Relationship Id="rId5" Type="http://schemas.openxmlformats.org/officeDocument/2006/relationships/image" Target="../media/image44.png"/><Relationship Id="rId61" Type="http://schemas.openxmlformats.org/officeDocument/2006/relationships/image" Target="../media/image100.png"/><Relationship Id="rId19" Type="http://schemas.openxmlformats.org/officeDocument/2006/relationships/image" Target="../media/image5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png"/><Relationship Id="rId30" Type="http://schemas.openxmlformats.org/officeDocument/2006/relationships/image" Target="../media/image69.png"/><Relationship Id="rId35" Type="http://schemas.openxmlformats.org/officeDocument/2006/relationships/image" Target="../media/image74.png"/><Relationship Id="rId43" Type="http://schemas.openxmlformats.org/officeDocument/2006/relationships/image" Target="../media/image82.png"/><Relationship Id="rId48" Type="http://schemas.openxmlformats.org/officeDocument/2006/relationships/image" Target="../media/image87.png"/><Relationship Id="rId56" Type="http://schemas.openxmlformats.org/officeDocument/2006/relationships/image" Target="../media/image95.png"/><Relationship Id="rId64" Type="http://schemas.openxmlformats.org/officeDocument/2006/relationships/image" Target="../media/image103.png"/><Relationship Id="rId69" Type="http://schemas.openxmlformats.org/officeDocument/2006/relationships/image" Target="../media/image108.png"/><Relationship Id="rId77" Type="http://schemas.openxmlformats.org/officeDocument/2006/relationships/image" Target="../media/image116.png"/><Relationship Id="rId8" Type="http://schemas.openxmlformats.org/officeDocument/2006/relationships/image" Target="../media/image47.png"/><Relationship Id="rId51" Type="http://schemas.openxmlformats.org/officeDocument/2006/relationships/image" Target="../media/image90.png"/><Relationship Id="rId72" Type="http://schemas.openxmlformats.org/officeDocument/2006/relationships/image" Target="../media/image111.png"/><Relationship Id="rId80" Type="http://schemas.openxmlformats.org/officeDocument/2006/relationships/image" Target="../media/image119.png"/><Relationship Id="rId3" Type="http://schemas.openxmlformats.org/officeDocument/2006/relationships/image" Target="../media/image42.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png"/><Relationship Id="rId33" Type="http://schemas.openxmlformats.org/officeDocument/2006/relationships/image" Target="../media/image72.png"/><Relationship Id="rId38" Type="http://schemas.openxmlformats.org/officeDocument/2006/relationships/image" Target="../media/image77.png"/><Relationship Id="rId46" Type="http://schemas.openxmlformats.org/officeDocument/2006/relationships/image" Target="../media/image85.png"/><Relationship Id="rId59" Type="http://schemas.openxmlformats.org/officeDocument/2006/relationships/image" Target="../media/image98.png"/><Relationship Id="rId67" Type="http://schemas.openxmlformats.org/officeDocument/2006/relationships/image" Target="../media/image106.png"/><Relationship Id="rId20" Type="http://schemas.openxmlformats.org/officeDocument/2006/relationships/image" Target="../media/image59.png"/><Relationship Id="rId41" Type="http://schemas.openxmlformats.org/officeDocument/2006/relationships/image" Target="../media/image80.png"/><Relationship Id="rId54" Type="http://schemas.openxmlformats.org/officeDocument/2006/relationships/image" Target="../media/image93.png"/><Relationship Id="rId62" Type="http://schemas.openxmlformats.org/officeDocument/2006/relationships/image" Target="../media/image101.png"/><Relationship Id="rId70" Type="http://schemas.openxmlformats.org/officeDocument/2006/relationships/image" Target="../media/image109.png"/><Relationship Id="rId75" Type="http://schemas.openxmlformats.org/officeDocument/2006/relationships/image" Target="../media/image114.png"/><Relationship Id="rId1" Type="http://schemas.openxmlformats.org/officeDocument/2006/relationships/slideLayout" Target="../slideLayouts/slideLayout7.xml"/><Relationship Id="rId6" Type="http://schemas.openxmlformats.org/officeDocument/2006/relationships/image" Target="../media/image45.pn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png"/><Relationship Id="rId36" Type="http://schemas.openxmlformats.org/officeDocument/2006/relationships/image" Target="../media/image75.png"/><Relationship Id="rId49" Type="http://schemas.openxmlformats.org/officeDocument/2006/relationships/image" Target="../media/image88.png"/><Relationship Id="rId57" Type="http://schemas.openxmlformats.org/officeDocument/2006/relationships/image" Target="../media/image96.png"/><Relationship Id="rId10" Type="http://schemas.openxmlformats.org/officeDocument/2006/relationships/image" Target="../media/image49.png"/><Relationship Id="rId31" Type="http://schemas.openxmlformats.org/officeDocument/2006/relationships/image" Target="../media/image70.png"/><Relationship Id="rId44" Type="http://schemas.openxmlformats.org/officeDocument/2006/relationships/image" Target="../media/image83.png"/><Relationship Id="rId52" Type="http://schemas.openxmlformats.org/officeDocument/2006/relationships/image" Target="../media/image91.png"/><Relationship Id="rId60" Type="http://schemas.openxmlformats.org/officeDocument/2006/relationships/image" Target="../media/image99.png"/><Relationship Id="rId65" Type="http://schemas.openxmlformats.org/officeDocument/2006/relationships/image" Target="../media/image104.png"/><Relationship Id="rId73" Type="http://schemas.openxmlformats.org/officeDocument/2006/relationships/image" Target="../media/image112.png"/><Relationship Id="rId78" Type="http://schemas.openxmlformats.org/officeDocument/2006/relationships/image" Target="../media/image117.png"/><Relationship Id="rId4" Type="http://schemas.openxmlformats.org/officeDocument/2006/relationships/image" Target="../media/image43.png"/><Relationship Id="rId9" Type="http://schemas.openxmlformats.org/officeDocument/2006/relationships/image" Target="../media/image48.png"/><Relationship Id="rId13" Type="http://schemas.openxmlformats.org/officeDocument/2006/relationships/image" Target="../media/image52.png"/><Relationship Id="rId18" Type="http://schemas.openxmlformats.org/officeDocument/2006/relationships/image" Target="../media/image57.png"/><Relationship Id="rId39" Type="http://schemas.openxmlformats.org/officeDocument/2006/relationships/image" Target="../media/image78.png"/><Relationship Id="rId34" Type="http://schemas.openxmlformats.org/officeDocument/2006/relationships/image" Target="../media/image73.png"/><Relationship Id="rId50" Type="http://schemas.openxmlformats.org/officeDocument/2006/relationships/image" Target="../media/image89.png"/><Relationship Id="rId55" Type="http://schemas.openxmlformats.org/officeDocument/2006/relationships/image" Target="../media/image94.png"/><Relationship Id="rId76" Type="http://schemas.openxmlformats.org/officeDocument/2006/relationships/image" Target="../media/image115.png"/><Relationship Id="rId7" Type="http://schemas.openxmlformats.org/officeDocument/2006/relationships/image" Target="../media/image46.png"/><Relationship Id="rId71" Type="http://schemas.openxmlformats.org/officeDocument/2006/relationships/image" Target="../media/image110.png"/><Relationship Id="rId2" Type="http://schemas.openxmlformats.org/officeDocument/2006/relationships/image" Target="../media/image41.png"/><Relationship Id="rId29"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120.emf"/><Relationship Id="rId1" Type="http://schemas.openxmlformats.org/officeDocument/2006/relationships/slideLayout" Target="../slideLayouts/slideLayout71.xml"/></Relationships>
</file>

<file path=ppt/slides/_rels/slide19.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7.xml"/><Relationship Id="rId1" Type="http://schemas.openxmlformats.org/officeDocument/2006/relationships/slideLayout" Target="../slideLayouts/slideLayout7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 Id="rId9" Type="http://schemas.openxmlformats.org/officeDocument/2006/relationships/image" Target="../media/image127.png"/></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3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xml"/><Relationship Id="rId1" Type="http://schemas.openxmlformats.org/officeDocument/2006/relationships/slideLayout" Target="../slideLayouts/slideLayout76.xml"/></Relationships>
</file>

<file path=ppt/slides/_rels/slide3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xml"/><Relationship Id="rId1" Type="http://schemas.openxmlformats.org/officeDocument/2006/relationships/slideLayout" Target="../slideLayouts/slideLayout77.xml"/><Relationship Id="rId4" Type="http://schemas.openxmlformats.org/officeDocument/2006/relationships/image" Target="../media/image131.png"/></Relationships>
</file>

<file path=ppt/slides/_rels/slide32.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14.xml"/><Relationship Id="rId1" Type="http://schemas.openxmlformats.org/officeDocument/2006/relationships/slideLayout" Target="../slideLayouts/slideLayout78.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3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xml"/><Relationship Id="rId1" Type="http://schemas.openxmlformats.org/officeDocument/2006/relationships/slideLayout" Target="../slideLayouts/slideLayout79.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3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xml"/><Relationship Id="rId1" Type="http://schemas.openxmlformats.org/officeDocument/2006/relationships/slideLayout" Target="../slideLayouts/slideLayout80.xml"/></Relationships>
</file>

<file path=ppt/slides/_rels/slide3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7.xml"/><Relationship Id="rId1" Type="http://schemas.openxmlformats.org/officeDocument/2006/relationships/slideLayout" Target="../slideLayouts/slideLayout81.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s>
</file>

<file path=ppt/slides/_rels/slide3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8.xml"/><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9.xml"/><Relationship Id="rId1" Type="http://schemas.openxmlformats.org/officeDocument/2006/relationships/slideLayout" Target="../slideLayouts/slideLayout83.xml"/></Relationships>
</file>

<file path=ppt/slides/_rels/slide3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0.xml"/><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1.xml"/><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2.xml"/><Relationship Id="rId1" Type="http://schemas.openxmlformats.org/officeDocument/2006/relationships/slideLayout" Target="../slideLayouts/slideLayout86.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4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93.xml"/></Relationships>
</file>

<file path=ppt/slides/_rels/slide45.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93.xml"/><Relationship Id="rId5" Type="http://schemas.openxmlformats.org/officeDocument/2006/relationships/image" Target="../media/image159.png"/><Relationship Id="rId4" Type="http://schemas.openxmlformats.org/officeDocument/2006/relationships/image" Target="../media/image158.emf"/></Relationships>
</file>

<file path=ppt/slides/_rels/slide46.xml.rels><?xml version="1.0" encoding="UTF-8" standalone="yes"?>
<Relationships xmlns="http://schemas.openxmlformats.org/package/2006/relationships"><Relationship Id="rId3" Type="http://schemas.openxmlformats.org/officeDocument/2006/relationships/image" Target="../media/image161.png"/><Relationship Id="rId7" Type="http://schemas.openxmlformats.org/officeDocument/2006/relationships/image" Target="../media/image165.jpeg"/><Relationship Id="rId2" Type="http://schemas.openxmlformats.org/officeDocument/2006/relationships/image" Target="../media/image160.png"/><Relationship Id="rId1" Type="http://schemas.openxmlformats.org/officeDocument/2006/relationships/slideLayout" Target="../slideLayouts/slideLayout94.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4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5.jpeg"/><Relationship Id="rId1" Type="http://schemas.openxmlformats.org/officeDocument/2006/relationships/slideLayout" Target="../slideLayouts/slideLayout95.xml"/><Relationship Id="rId4" Type="http://schemas.openxmlformats.org/officeDocument/2006/relationships/image" Target="../media/image166.png"/></Relationships>
</file>

<file path=ppt/slides/_rels/slide48.xml.rels><?xml version="1.0" encoding="UTF-8" standalone="yes"?>
<Relationships xmlns="http://schemas.openxmlformats.org/package/2006/relationships"><Relationship Id="rId2" Type="http://schemas.openxmlformats.org/officeDocument/2006/relationships/image" Target="../media/image167.emf"/><Relationship Id="rId1" Type="http://schemas.openxmlformats.org/officeDocument/2006/relationships/slideLayout" Target="../slideLayouts/slideLayout92.xml"/></Relationships>
</file>

<file path=ppt/slides/_rels/slide49.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90.xml"/><Relationship Id="rId5" Type="http://schemas.openxmlformats.org/officeDocument/2006/relationships/hyperlink" Target="https://agirpourlatransition.ademe.fr/" TargetMode="External"/><Relationship Id="rId4" Type="http://schemas.openxmlformats.org/officeDocument/2006/relationships/image" Target="../media/image170.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5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9.xml"/></Relationships>
</file>

<file path=ppt/slides/_rels/slide54.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24.xml"/><Relationship Id="rId1" Type="http://schemas.openxmlformats.org/officeDocument/2006/relationships/slideLayout" Target="../slideLayouts/slideLayout96.xml"/><Relationship Id="rId6" Type="http://schemas.openxmlformats.org/officeDocument/2006/relationships/image" Target="../media/image176.png"/><Relationship Id="rId5" Type="http://schemas.openxmlformats.org/officeDocument/2006/relationships/image" Target="../media/image175.jpeg"/><Relationship Id="rId4" Type="http://schemas.openxmlformats.org/officeDocument/2006/relationships/image" Target="../media/image174.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9.xml"/></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9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chart" Target="../charts/chart4.xm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9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0.xml"/><Relationship Id="rId1" Type="http://schemas.openxmlformats.org/officeDocument/2006/relationships/slideLayout" Target="../slideLayouts/slideLayout9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1.xml"/><Relationship Id="rId1" Type="http://schemas.openxmlformats.org/officeDocument/2006/relationships/slideLayout" Target="../slideLayouts/slideLayout9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9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6.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5.xml"/><Relationship Id="rId1" Type="http://schemas.openxmlformats.org/officeDocument/2006/relationships/slideLayout" Target="../slideLayouts/slideLayout9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6.xml"/><Relationship Id="rId1" Type="http://schemas.openxmlformats.org/officeDocument/2006/relationships/slideLayout" Target="../slideLayouts/slideLayout9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9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7.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7.xml"/><Relationship Id="rId1" Type="http://schemas.openxmlformats.org/officeDocument/2006/relationships/slideLayout" Target="../slideLayouts/slideLayout96.xml"/><Relationship Id="rId5" Type="http://schemas.openxmlformats.org/officeDocument/2006/relationships/image" Target="../media/image178.png"/><Relationship Id="rId4" Type="http://schemas.openxmlformats.org/officeDocument/2006/relationships/hyperlink" Target="http://synergie-europe.fr/e_synergie" TargetMode="External"/></Relationships>
</file>

<file path=ppt/slides/_rels/slide7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97.xml"/></Relationships>
</file>

<file path=ppt/slides/_rels/slide72.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80.jpeg"/><Relationship Id="rId7" Type="http://schemas.openxmlformats.org/officeDocument/2006/relationships/image" Target="../media/image183.jpeg"/><Relationship Id="rId2" Type="http://schemas.openxmlformats.org/officeDocument/2006/relationships/notesSlide" Target="../notesSlides/notesSlide38.xml"/><Relationship Id="rId1" Type="http://schemas.openxmlformats.org/officeDocument/2006/relationships/slideLayout" Target="../slideLayouts/slideLayout96.xml"/><Relationship Id="rId6" Type="http://schemas.openxmlformats.org/officeDocument/2006/relationships/image" Target="../media/image182.png"/><Relationship Id="rId5" Type="http://schemas.openxmlformats.org/officeDocument/2006/relationships/hyperlink" Target="https://ec.europa.eu/regional_policy/policy/communication/online-generator_fr?lang=fr" TargetMode="External"/><Relationship Id="rId4" Type="http://schemas.openxmlformats.org/officeDocument/2006/relationships/image" Target="../media/image181.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6.xml"/></Relationships>
</file>

<file path=ppt/slides/_rels/slide74.xml.rels><?xml version="1.0" encoding="UTF-8" standalone="yes"?>
<Relationships xmlns="http://schemas.openxmlformats.org/package/2006/relationships"><Relationship Id="rId3" Type="http://schemas.openxmlformats.org/officeDocument/2006/relationships/image" Target="../media/image185.png"/><Relationship Id="rId7" Type="http://schemas.openxmlformats.org/officeDocument/2006/relationships/image" Target="../media/image189.png"/><Relationship Id="rId2" Type="http://schemas.openxmlformats.org/officeDocument/2006/relationships/notesSlide" Target="../notesSlides/notesSlide40.xml"/><Relationship Id="rId1" Type="http://schemas.openxmlformats.org/officeDocument/2006/relationships/slideLayout" Target="../slideLayouts/slideLayout96.xml"/><Relationship Id="rId6" Type="http://schemas.openxmlformats.org/officeDocument/2006/relationships/image" Target="../media/image188.png"/><Relationship Id="rId5" Type="http://schemas.openxmlformats.org/officeDocument/2006/relationships/image" Target="../media/image187.png"/><Relationship Id="rId4" Type="http://schemas.openxmlformats.org/officeDocument/2006/relationships/image" Target="../media/image186.jpeg"/></Relationships>
</file>

<file path=ppt/slides/_rels/slide7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41.xml"/><Relationship Id="rId1" Type="http://schemas.openxmlformats.org/officeDocument/2006/relationships/slideLayout" Target="../slideLayouts/slideLayout96.xml"/><Relationship Id="rId4" Type="http://schemas.openxmlformats.org/officeDocument/2006/relationships/image" Target="../media/image191.jpe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96.xml"/></Relationships>
</file>

<file path=ppt/slides/_rels/slide77.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43.xml"/><Relationship Id="rId1" Type="http://schemas.openxmlformats.org/officeDocument/2006/relationships/slideLayout" Target="../slideLayouts/slideLayout96.xml"/></Relationships>
</file>

<file path=ppt/slides/_rels/slide78.xml.rels><?xml version="1.0" encoding="UTF-8" standalone="yes"?>
<Relationships xmlns="http://schemas.openxmlformats.org/package/2006/relationships"><Relationship Id="rId3" Type="http://schemas.openxmlformats.org/officeDocument/2006/relationships/image" Target="../media/image193.png"/><Relationship Id="rId7" Type="http://schemas.openxmlformats.org/officeDocument/2006/relationships/hyperlink" Target="mailto:CommunicationDFE@collectivitedemartinique.mq" TargetMode="External"/><Relationship Id="rId2" Type="http://schemas.openxmlformats.org/officeDocument/2006/relationships/hyperlink" Target="mailto:appui-europe@collectivitedemartinique.mq" TargetMode="External"/><Relationship Id="rId1" Type="http://schemas.openxmlformats.org/officeDocument/2006/relationships/slideLayout" Target="../slideLayouts/slideLayout96.xml"/><Relationship Id="rId6" Type="http://schemas.openxmlformats.org/officeDocument/2006/relationships/image" Target="../media/image195.png"/><Relationship Id="rId5" Type="http://schemas.openxmlformats.org/officeDocument/2006/relationships/image" Target="../media/image194.png"/><Relationship Id="rId4" Type="http://schemas.microsoft.com/office/2007/relationships/hdphoto" Target="../media/hdphoto1.wdp"/></Relationships>
</file>

<file path=ppt/slides/_rels/slide79.xml.rels><?xml version="1.0" encoding="UTF-8" standalone="yes"?>
<Relationships xmlns="http://schemas.openxmlformats.org/package/2006/relationships"><Relationship Id="rId3" Type="http://schemas.openxmlformats.org/officeDocument/2006/relationships/hyperlink" Target="http://www.europe-martinique.com/" TargetMode="External"/><Relationship Id="rId2" Type="http://schemas.openxmlformats.org/officeDocument/2006/relationships/notesSlide" Target="../notesSlides/notesSlide44.xml"/><Relationship Id="rId1" Type="http://schemas.openxmlformats.org/officeDocument/2006/relationships/slideLayout" Target="../slideLayouts/slideLayout96.xml"/></Relationships>
</file>

<file path=ppt/slides/_rels/slide8.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chart" Target="../charts/chart7.xml"/></Relationships>
</file>

<file path=ppt/slides/_rels/slide9.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chart" Target="../charts/char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4EE865D-5A59-4DD1-A94D-A8DBE4A9E0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7A9C969C-6A0D-557A-F172-8915EFC2372C}"/>
              </a:ext>
            </a:extLst>
          </p:cNvPr>
          <p:cNvPicPr>
            <a:picLocks noChangeAspect="1"/>
          </p:cNvPicPr>
          <p:nvPr/>
        </p:nvPicPr>
        <p:blipFill rotWithShape="1">
          <a:blip r:embed="rId2"/>
          <a:srcRect l="11290" r="4441"/>
          <a:stretch/>
        </p:blipFill>
        <p:spPr>
          <a:xfrm rot="16200000">
            <a:off x="2667001" y="-2667000"/>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1283EADA-EB81-2C8A-AE49-B7B4890765BE}"/>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36CF5467-5357-8BE6-618A-E3B89905173A}"/>
              </a:ext>
            </a:extLst>
          </p:cNvPr>
          <p:cNvSpPr txBox="1"/>
          <p:nvPr/>
        </p:nvSpPr>
        <p:spPr>
          <a:xfrm>
            <a:off x="-85561" y="1473399"/>
            <a:ext cx="12363128" cy="2893100"/>
          </a:xfrm>
          <a:prstGeom prst="rect">
            <a:avLst/>
          </a:prstGeom>
          <a:noFill/>
        </p:spPr>
        <p:txBody>
          <a:bodyPr wrap="none" rtlCol="0">
            <a:spAutoFit/>
          </a:bodyPr>
          <a:lstStyle/>
          <a:p>
            <a:pPr algn="ctr"/>
            <a:r>
              <a:rPr lang="fr-FR" sz="4400" b="1" dirty="0">
                <a:solidFill>
                  <a:srgbClr val="265E9B"/>
                </a:solidFill>
                <a:effectLst/>
                <a:latin typeface="Alwyn" pitchFamily="2" charset="0"/>
              </a:rPr>
              <a:t>Séminaire de la FEDOM</a:t>
            </a:r>
          </a:p>
          <a:p>
            <a:pPr algn="ctr"/>
            <a:endParaRPr lang="fr-FR" sz="4000" b="1" dirty="0">
              <a:solidFill>
                <a:srgbClr val="265E9B"/>
              </a:solidFill>
              <a:effectLst/>
              <a:latin typeface="Alwyn" pitchFamily="2" charset="0"/>
            </a:endParaRPr>
          </a:p>
          <a:p>
            <a:pPr algn="ctr"/>
            <a:r>
              <a:rPr lang="fr-FR" sz="4000" b="1" dirty="0">
                <a:solidFill>
                  <a:srgbClr val="265E9B"/>
                </a:solidFill>
                <a:effectLst/>
                <a:latin typeface="Alwyn" pitchFamily="2" charset="0"/>
              </a:rPr>
              <a:t>Les enjeux du financement du secteur privé outre-mer:</a:t>
            </a:r>
          </a:p>
          <a:p>
            <a:pPr algn="ctr"/>
            <a:r>
              <a:rPr lang="fr-FR" sz="4000" b="1" dirty="0">
                <a:solidFill>
                  <a:srgbClr val="265E9B"/>
                </a:solidFill>
                <a:latin typeface="Alwyn" pitchFamily="2" charset="0"/>
              </a:rPr>
              <a:t>q</a:t>
            </a:r>
            <a:r>
              <a:rPr lang="fr-FR" sz="4000" b="1" dirty="0">
                <a:solidFill>
                  <a:srgbClr val="265E9B"/>
                </a:solidFill>
                <a:effectLst/>
                <a:latin typeface="Alwyn" pitchFamily="2" charset="0"/>
              </a:rPr>
              <a:t>uelles réponses opérationnelles à apporter ?</a:t>
            </a:r>
          </a:p>
          <a:p>
            <a:endParaRPr lang="fr-FR" dirty="0"/>
          </a:p>
        </p:txBody>
      </p:sp>
      <p:pic>
        <p:nvPicPr>
          <p:cNvPr id="8" name="Image 7">
            <a:extLst>
              <a:ext uri="{FF2B5EF4-FFF2-40B4-BE49-F238E27FC236}">
                <a16:creationId xmlns:a16="http://schemas.microsoft.com/office/drawing/2014/main" id="{C11FFE93-F7E7-5F1F-9D23-6A935B19E08A}"/>
              </a:ext>
            </a:extLst>
          </p:cNvPr>
          <p:cNvPicPr>
            <a:picLocks noChangeAspect="1"/>
          </p:cNvPicPr>
          <p:nvPr/>
        </p:nvPicPr>
        <p:blipFill>
          <a:blip r:embed="rId4"/>
          <a:stretch>
            <a:fillRect/>
          </a:stretch>
        </p:blipFill>
        <p:spPr>
          <a:xfrm>
            <a:off x="4118768" y="997234"/>
            <a:ext cx="3954463" cy="4718083"/>
          </a:xfrm>
          <a:prstGeom prst="rect">
            <a:avLst/>
          </a:prstGeom>
        </p:spPr>
      </p:pic>
      <p:pic>
        <p:nvPicPr>
          <p:cNvPr id="2" name="Image 1" descr="Une image contenant texte, Police, capture d’écran, logo&#10;&#10;Description générée automatiquement">
            <a:extLst>
              <a:ext uri="{FF2B5EF4-FFF2-40B4-BE49-F238E27FC236}">
                <a16:creationId xmlns:a16="http://schemas.microsoft.com/office/drawing/2014/main" id="{AD484C66-6A44-6FC6-0A5F-D350933DBC8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1630" y="6128350"/>
            <a:ext cx="1517083" cy="646165"/>
          </a:xfrm>
          <a:prstGeom prst="rect">
            <a:avLst/>
          </a:prstGeom>
          <a:noFill/>
          <a:ln>
            <a:noFill/>
          </a:ln>
        </p:spPr>
      </p:pic>
    </p:spTree>
    <p:extLst>
      <p:ext uri="{BB962C8B-B14F-4D97-AF65-F5344CB8AC3E}">
        <p14:creationId xmlns:p14="http://schemas.microsoft.com/office/powerpoint/2010/main" val="467753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6754EF8-141F-F4DB-B313-166DD558A6C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32C62C2-E5B6-7057-52D5-624EA9D3C1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ECEA2919-6EF6-05BD-AD30-995646A95CA1}"/>
              </a:ext>
            </a:extLst>
          </p:cNvPr>
          <p:cNvPicPr>
            <a:picLocks noChangeAspect="1"/>
          </p:cNvPicPr>
          <p:nvPr/>
        </p:nvPicPr>
        <p:blipFill rotWithShape="1">
          <a:blip r:embed="rId2"/>
          <a:srcRect l="11290" r="4441"/>
          <a:stretch/>
        </p:blipFill>
        <p:spPr>
          <a:xfrm rot="16200000">
            <a:off x="2667001" y="-2667000"/>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92C4FC4A-7BF3-5843-065F-0B9E3945C217}"/>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810E4155-B246-825A-FDD8-80E7FE98B12C}"/>
              </a:ext>
            </a:extLst>
          </p:cNvPr>
          <p:cNvSpPr txBox="1"/>
          <p:nvPr/>
        </p:nvSpPr>
        <p:spPr>
          <a:xfrm>
            <a:off x="1802712" y="1654628"/>
            <a:ext cx="8821746" cy="31393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70C0"/>
                </a:solidFill>
                <a:effectLst/>
                <a:uLnTx/>
                <a:uFillTx/>
                <a:latin typeface="Alwyn" pitchFamily="2" charset="0"/>
                <a:ea typeface="Times New Roman" panose="02020603050405020304" pitchFamily="18" charset="0"/>
                <a:cs typeface="+mn-cs"/>
              </a:rPr>
              <a:t>INTRODUCTION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black"/>
              </a:solidFill>
              <a:effectLst/>
              <a:uLnTx/>
              <a:uFillTx/>
              <a:latin typeface="Alwyn" pitchFamily="2" charset="0"/>
              <a:ea typeface="Times New Roman" panose="02020603050405020304" pitchFamily="18" charset="0"/>
              <a:cs typeface="+mn-cs"/>
            </a:endParaRPr>
          </a:p>
          <a:p>
            <a:pPr>
              <a:defRPr/>
            </a:pPr>
            <a:r>
              <a:rPr kumimoji="0" lang="fr-FR" sz="2400" b="1" i="0" u="none" strike="noStrike" kern="1200" cap="none" spc="0" normalizeH="0" baseline="0" noProof="0" dirty="0">
                <a:ln>
                  <a:noFill/>
                </a:ln>
                <a:solidFill>
                  <a:prstClr val="black"/>
                </a:solidFill>
                <a:effectLst/>
                <a:uLnTx/>
                <a:uFillTx/>
                <a:latin typeface="Alwyn" pitchFamily="2" charset="0"/>
                <a:ea typeface="Times New Roman" panose="02020603050405020304" pitchFamily="18" charset="0"/>
                <a:cs typeface="+mn-cs"/>
              </a:rPr>
              <a:t>Panorama de l’économie martiniquaise par </a:t>
            </a:r>
            <a:r>
              <a:rPr lang="fr-FR" sz="2400" b="1" dirty="0" err="1">
                <a:solidFill>
                  <a:prstClr val="black"/>
                </a:solidFill>
                <a:latin typeface="Alwyn" pitchFamily="2" charset="0"/>
                <a:ea typeface="Times New Roman" panose="02020603050405020304" pitchFamily="18" charset="0"/>
              </a:rPr>
              <a:t>Rodolph</a:t>
            </a:r>
            <a:r>
              <a:rPr lang="fr-FR" sz="2400" b="1" dirty="0">
                <a:solidFill>
                  <a:prstClr val="black"/>
                </a:solidFill>
                <a:latin typeface="Alwyn" pitchFamily="2" charset="0"/>
                <a:ea typeface="Times New Roman" panose="02020603050405020304" pitchFamily="18" charset="0"/>
              </a:rPr>
              <a:t> SAUVONNET, Directeur de la DRFIP Martinique (voir </a:t>
            </a:r>
            <a:r>
              <a:rPr lang="fr-FR" sz="2400" b="1" dirty="0" err="1">
                <a:solidFill>
                  <a:prstClr val="black"/>
                </a:solidFill>
                <a:latin typeface="Alwyn" pitchFamily="2" charset="0"/>
                <a:ea typeface="Times New Roman" panose="02020603050405020304" pitchFamily="18" charset="0"/>
              </a:rPr>
              <a:t>pdf</a:t>
            </a:r>
            <a:r>
              <a:rPr lang="fr-FR" sz="2400" b="1" dirty="0">
                <a:solidFill>
                  <a:prstClr val="black"/>
                </a:solidFill>
                <a:latin typeface="Alwyn" pitchFamily="2" charset="0"/>
                <a:ea typeface="Times New Roman" panose="02020603050405020304" pitchFamily="18" charset="0"/>
              </a:rPr>
              <a:t> annexe)</a:t>
            </a:r>
          </a:p>
          <a:p>
            <a:pPr algn="ctr"/>
            <a:endParaRPr lang="fr-FR" sz="40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endParaRPr lang="fr-FR" dirty="0"/>
          </a:p>
        </p:txBody>
      </p:sp>
      <p:pic>
        <p:nvPicPr>
          <p:cNvPr id="2" name="Image 1" descr="Une image contenant texte, Police, capture d’écran, logo&#10;&#10;Description générée automatiquement">
            <a:extLst>
              <a:ext uri="{FF2B5EF4-FFF2-40B4-BE49-F238E27FC236}">
                <a16:creationId xmlns:a16="http://schemas.microsoft.com/office/drawing/2014/main" id="{EAAB7816-A798-74E7-76E8-22F07CAAE18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1630" y="6128350"/>
            <a:ext cx="1517083" cy="646165"/>
          </a:xfrm>
          <a:prstGeom prst="rect">
            <a:avLst/>
          </a:prstGeom>
          <a:noFill/>
          <a:ln>
            <a:noFill/>
          </a:ln>
        </p:spPr>
      </p:pic>
    </p:spTree>
    <p:extLst>
      <p:ext uri="{BB962C8B-B14F-4D97-AF65-F5344CB8AC3E}">
        <p14:creationId xmlns:p14="http://schemas.microsoft.com/office/powerpoint/2010/main" val="1158182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74372" y="326784"/>
            <a:ext cx="653542" cy="577154"/>
          </a:xfrm>
          <a:prstGeom prst="rect">
            <a:avLst/>
          </a:prstGeom>
        </p:spPr>
      </p:pic>
      <p:sp>
        <p:nvSpPr>
          <p:cNvPr id="3" name="object 3"/>
          <p:cNvSpPr/>
          <p:nvPr/>
        </p:nvSpPr>
        <p:spPr>
          <a:xfrm>
            <a:off x="1574384" y="6381424"/>
            <a:ext cx="9039201" cy="1727"/>
          </a:xfrm>
          <a:custGeom>
            <a:avLst/>
            <a:gdLst/>
            <a:ahLst/>
            <a:cxnLst/>
            <a:rect l="l" t="t" r="r" b="b"/>
            <a:pathLst>
              <a:path w="9968230" h="1904">
                <a:moveTo>
                  <a:pt x="0" y="0"/>
                </a:moveTo>
                <a:lnTo>
                  <a:pt x="9968039" y="1790"/>
                </a:lnTo>
              </a:path>
            </a:pathLst>
          </a:custGeom>
          <a:ln w="9359">
            <a:solidFill>
              <a:srgbClr val="000000"/>
            </a:solidFill>
          </a:ln>
        </p:spPr>
        <p:txBody>
          <a:bodyPr wrap="square" lIns="0" tIns="0" rIns="0" bIns="0" rtlCol="0"/>
          <a:lstStyle/>
          <a:p>
            <a:endParaRPr sz="1632"/>
          </a:p>
        </p:txBody>
      </p:sp>
      <p:sp>
        <p:nvSpPr>
          <p:cNvPr id="4" name="object 4"/>
          <p:cNvSpPr txBox="1"/>
          <p:nvPr/>
        </p:nvSpPr>
        <p:spPr>
          <a:xfrm>
            <a:off x="1481250" y="276412"/>
            <a:ext cx="9421545" cy="3108117"/>
          </a:xfrm>
          <a:prstGeom prst="rect">
            <a:avLst/>
          </a:prstGeom>
        </p:spPr>
        <p:txBody>
          <a:bodyPr vert="horz" wrap="square" lIns="0" tIns="11516" rIns="0" bIns="0" rtlCol="0">
            <a:spAutoFit/>
          </a:bodyPr>
          <a:lstStyle/>
          <a:p>
            <a:pPr marL="2610759" marR="516509" indent="-1267951">
              <a:spcBef>
                <a:spcPts val="91"/>
              </a:spcBef>
            </a:pPr>
            <a:r>
              <a:rPr sz="1995" dirty="0">
                <a:latin typeface="Verdana"/>
                <a:cs typeface="Verdana"/>
              </a:rPr>
              <a:t>DIAGNOSTIC</a:t>
            </a:r>
            <a:r>
              <a:rPr sz="1995" spc="-181" dirty="0">
                <a:latin typeface="Verdana"/>
                <a:cs typeface="Verdana"/>
              </a:rPr>
              <a:t> </a:t>
            </a:r>
            <a:r>
              <a:rPr sz="1995" spc="-27" dirty="0">
                <a:latin typeface="Verdana"/>
                <a:cs typeface="Verdana"/>
              </a:rPr>
              <a:t>TERRITORIAL</a:t>
            </a:r>
            <a:r>
              <a:rPr sz="1995" spc="-290" dirty="0">
                <a:latin typeface="Verdana"/>
                <a:cs typeface="Verdana"/>
              </a:rPr>
              <a:t> </a:t>
            </a:r>
            <a:r>
              <a:rPr sz="1995" spc="-36" dirty="0">
                <a:latin typeface="Verdana"/>
                <a:cs typeface="Verdana"/>
              </a:rPr>
              <a:t>ET</a:t>
            </a:r>
            <a:r>
              <a:rPr sz="1995" spc="-131" dirty="0">
                <a:latin typeface="Verdana"/>
                <a:cs typeface="Verdana"/>
              </a:rPr>
              <a:t> </a:t>
            </a:r>
            <a:r>
              <a:rPr sz="1995" spc="82" dirty="0">
                <a:latin typeface="Verdana"/>
                <a:cs typeface="Verdana"/>
              </a:rPr>
              <a:t>PANORAMA</a:t>
            </a:r>
            <a:r>
              <a:rPr sz="1995" spc="-136" dirty="0">
                <a:latin typeface="Verdana"/>
                <a:cs typeface="Verdana"/>
              </a:rPr>
              <a:t> </a:t>
            </a:r>
            <a:r>
              <a:rPr sz="1995" spc="-9" dirty="0">
                <a:latin typeface="Verdana"/>
                <a:cs typeface="Verdana"/>
              </a:rPr>
              <a:t>DE</a:t>
            </a:r>
            <a:r>
              <a:rPr sz="1995" spc="-199" dirty="0">
                <a:latin typeface="Verdana"/>
                <a:cs typeface="Verdana"/>
              </a:rPr>
              <a:t> </a:t>
            </a:r>
            <a:r>
              <a:rPr sz="1995" spc="-9" dirty="0">
                <a:latin typeface="Verdana"/>
                <a:cs typeface="Verdana"/>
              </a:rPr>
              <a:t>L’ECONOMIE </a:t>
            </a:r>
            <a:r>
              <a:rPr sz="1995" spc="-18" dirty="0">
                <a:latin typeface="Verdana"/>
                <a:cs typeface="Verdana"/>
              </a:rPr>
              <a:t>MARTINIQUAISE</a:t>
            </a:r>
            <a:r>
              <a:rPr sz="1995" spc="-190" dirty="0">
                <a:latin typeface="Verdana"/>
                <a:cs typeface="Verdana"/>
              </a:rPr>
              <a:t> </a:t>
            </a:r>
            <a:r>
              <a:rPr sz="1995" spc="59" dirty="0">
                <a:latin typeface="Verdana"/>
                <a:cs typeface="Verdana"/>
              </a:rPr>
              <a:t>AU</a:t>
            </a:r>
            <a:r>
              <a:rPr sz="1995" spc="-131" dirty="0">
                <a:latin typeface="Verdana"/>
                <a:cs typeface="Verdana"/>
              </a:rPr>
              <a:t> </a:t>
            </a:r>
            <a:r>
              <a:rPr sz="1995" spc="-326" dirty="0">
                <a:latin typeface="Verdana"/>
                <a:cs typeface="Verdana"/>
              </a:rPr>
              <a:t>31</a:t>
            </a:r>
            <a:r>
              <a:rPr sz="1995" spc="103" dirty="0">
                <a:latin typeface="Verdana"/>
                <a:cs typeface="Verdana"/>
              </a:rPr>
              <a:t> </a:t>
            </a:r>
            <a:r>
              <a:rPr sz="1995" spc="-36" dirty="0">
                <a:latin typeface="Verdana"/>
                <a:cs typeface="Verdana"/>
              </a:rPr>
              <a:t>DECEMBRE</a:t>
            </a:r>
            <a:r>
              <a:rPr sz="1995" spc="-195" dirty="0">
                <a:latin typeface="Verdana"/>
                <a:cs typeface="Verdana"/>
              </a:rPr>
              <a:t> </a:t>
            </a:r>
            <a:r>
              <a:rPr sz="1995" spc="-18" dirty="0">
                <a:latin typeface="Verdana"/>
                <a:cs typeface="Verdana"/>
              </a:rPr>
              <a:t>2024</a:t>
            </a:r>
            <a:endParaRPr sz="1995">
              <a:latin typeface="Verdana"/>
              <a:cs typeface="Verdana"/>
            </a:endParaRPr>
          </a:p>
          <a:p>
            <a:pPr>
              <a:spcBef>
                <a:spcPts val="168"/>
              </a:spcBef>
            </a:pPr>
            <a:endParaRPr sz="1995">
              <a:latin typeface="Verdana"/>
              <a:cs typeface="Verdana"/>
            </a:endParaRPr>
          </a:p>
          <a:p>
            <a:pPr marR="64492" algn="ctr"/>
            <a:r>
              <a:rPr sz="1995" spc="-36" dirty="0">
                <a:solidFill>
                  <a:srgbClr val="3364A3"/>
                </a:solidFill>
                <a:latin typeface="Verdana"/>
                <a:cs typeface="Verdana"/>
              </a:rPr>
              <a:t>Une</a:t>
            </a:r>
            <a:r>
              <a:rPr sz="1995" spc="-122" dirty="0">
                <a:solidFill>
                  <a:srgbClr val="3364A3"/>
                </a:solidFill>
                <a:latin typeface="Verdana"/>
                <a:cs typeface="Verdana"/>
              </a:rPr>
              <a:t> </a:t>
            </a:r>
            <a:r>
              <a:rPr sz="1995" spc="-18" dirty="0">
                <a:solidFill>
                  <a:srgbClr val="3364A3"/>
                </a:solidFill>
                <a:latin typeface="Verdana"/>
                <a:cs typeface="Verdana"/>
              </a:rPr>
              <a:t>évolution</a:t>
            </a:r>
            <a:r>
              <a:rPr sz="1995" spc="-136" dirty="0">
                <a:solidFill>
                  <a:srgbClr val="3364A3"/>
                </a:solidFill>
                <a:latin typeface="Verdana"/>
                <a:cs typeface="Verdana"/>
              </a:rPr>
              <a:t> </a:t>
            </a:r>
            <a:r>
              <a:rPr sz="1995" spc="-9" dirty="0">
                <a:solidFill>
                  <a:srgbClr val="3364A3"/>
                </a:solidFill>
                <a:latin typeface="Verdana"/>
                <a:cs typeface="Verdana"/>
              </a:rPr>
              <a:t>du</a:t>
            </a:r>
            <a:r>
              <a:rPr sz="1995" spc="-118" dirty="0">
                <a:solidFill>
                  <a:srgbClr val="3364A3"/>
                </a:solidFill>
                <a:latin typeface="Verdana"/>
                <a:cs typeface="Verdana"/>
              </a:rPr>
              <a:t> </a:t>
            </a:r>
            <a:r>
              <a:rPr sz="1995" dirty="0">
                <a:solidFill>
                  <a:srgbClr val="3364A3"/>
                </a:solidFill>
                <a:latin typeface="Verdana"/>
                <a:cs typeface="Verdana"/>
              </a:rPr>
              <a:t>Chiffre</a:t>
            </a:r>
            <a:r>
              <a:rPr sz="1995" spc="-122" dirty="0">
                <a:solidFill>
                  <a:srgbClr val="3364A3"/>
                </a:solidFill>
                <a:latin typeface="Verdana"/>
                <a:cs typeface="Verdana"/>
              </a:rPr>
              <a:t> </a:t>
            </a:r>
            <a:r>
              <a:rPr sz="1995" dirty="0">
                <a:solidFill>
                  <a:srgbClr val="3364A3"/>
                </a:solidFill>
                <a:latin typeface="Verdana"/>
                <a:cs typeface="Verdana"/>
              </a:rPr>
              <a:t>d’Affaires</a:t>
            </a:r>
            <a:r>
              <a:rPr sz="1995" spc="-103" dirty="0">
                <a:solidFill>
                  <a:srgbClr val="3364A3"/>
                </a:solidFill>
                <a:latin typeface="Verdana"/>
                <a:cs typeface="Verdana"/>
              </a:rPr>
              <a:t> </a:t>
            </a:r>
            <a:r>
              <a:rPr sz="1995" spc="-54" dirty="0">
                <a:solidFill>
                  <a:srgbClr val="3364A3"/>
                </a:solidFill>
                <a:latin typeface="Verdana"/>
                <a:cs typeface="Verdana"/>
              </a:rPr>
              <a:t>légèrement</a:t>
            </a:r>
            <a:r>
              <a:rPr sz="1995" spc="-73" dirty="0">
                <a:solidFill>
                  <a:srgbClr val="3364A3"/>
                </a:solidFill>
                <a:latin typeface="Verdana"/>
                <a:cs typeface="Verdana"/>
              </a:rPr>
              <a:t> </a:t>
            </a:r>
            <a:r>
              <a:rPr sz="1995" spc="-9" dirty="0">
                <a:solidFill>
                  <a:srgbClr val="3364A3"/>
                </a:solidFill>
                <a:latin typeface="Verdana"/>
                <a:cs typeface="Verdana"/>
              </a:rPr>
              <a:t>positive</a:t>
            </a:r>
            <a:endParaRPr sz="1995">
              <a:latin typeface="Verdana"/>
              <a:cs typeface="Verdana"/>
            </a:endParaRPr>
          </a:p>
          <a:p>
            <a:pPr>
              <a:spcBef>
                <a:spcPts val="2417"/>
              </a:spcBef>
            </a:pPr>
            <a:endParaRPr sz="1995">
              <a:latin typeface="Verdana"/>
              <a:cs typeface="Verdana"/>
            </a:endParaRPr>
          </a:p>
          <a:p>
            <a:pPr marL="11516" marR="14395" indent="218235">
              <a:buChar char="-"/>
              <a:tabLst>
                <a:tab pos="229751" algn="l"/>
                <a:tab pos="708256" algn="l"/>
                <a:tab pos="1225341" algn="l"/>
                <a:tab pos="2265844" algn="l"/>
                <a:tab pos="2707496" algn="l"/>
                <a:tab pos="4271994" algn="l"/>
                <a:tab pos="5246278" algn="l"/>
                <a:tab pos="5710387" algn="l"/>
                <a:tab pos="7339375" algn="l"/>
                <a:tab pos="7791393" algn="l"/>
                <a:tab pos="9261457" algn="l"/>
              </a:tabLst>
            </a:pPr>
            <a:r>
              <a:rPr sz="1995" spc="-23" dirty="0">
                <a:latin typeface="Verdana"/>
                <a:cs typeface="Verdana"/>
              </a:rPr>
              <a:t>Un</a:t>
            </a:r>
            <a:r>
              <a:rPr sz="1995" dirty="0">
                <a:latin typeface="Verdana"/>
                <a:cs typeface="Verdana"/>
              </a:rPr>
              <a:t>	</a:t>
            </a:r>
            <a:r>
              <a:rPr sz="1995" spc="86" dirty="0">
                <a:latin typeface="Verdana"/>
                <a:cs typeface="Verdana"/>
              </a:rPr>
              <a:t>CA</a:t>
            </a:r>
            <a:r>
              <a:rPr sz="1995" dirty="0">
                <a:latin typeface="Verdana"/>
                <a:cs typeface="Verdana"/>
              </a:rPr>
              <a:t>	</a:t>
            </a:r>
            <a:r>
              <a:rPr sz="1995" spc="-77" dirty="0">
                <a:latin typeface="Verdana"/>
                <a:cs typeface="Verdana"/>
              </a:rPr>
              <a:t>cumul</a:t>
            </a:r>
            <a:r>
              <a:rPr sz="1995" spc="-476" dirty="0">
                <a:latin typeface="Verdana"/>
                <a:cs typeface="Verdana"/>
              </a:rPr>
              <a:t> </a:t>
            </a:r>
            <a:r>
              <a:rPr sz="1995" spc="-45" dirty="0">
                <a:latin typeface="Verdana"/>
                <a:cs typeface="Verdana"/>
              </a:rPr>
              <a:t>é</a:t>
            </a:r>
            <a:r>
              <a:rPr sz="1995" dirty="0">
                <a:latin typeface="Verdana"/>
                <a:cs typeface="Verdana"/>
              </a:rPr>
              <a:t>	</a:t>
            </a:r>
            <a:r>
              <a:rPr sz="1995" spc="-23" dirty="0">
                <a:latin typeface="Verdana"/>
                <a:cs typeface="Verdana"/>
              </a:rPr>
              <a:t>en</a:t>
            </a:r>
            <a:r>
              <a:rPr sz="1995" dirty="0">
                <a:latin typeface="Verdana"/>
                <a:cs typeface="Verdana"/>
              </a:rPr>
              <a:t>	</a:t>
            </a:r>
            <a:r>
              <a:rPr sz="1995" spc="-9" dirty="0">
                <a:latin typeface="Verdana"/>
                <a:cs typeface="Verdana"/>
              </a:rPr>
              <a:t>progression</a:t>
            </a:r>
            <a:r>
              <a:rPr sz="1995" dirty="0">
                <a:latin typeface="Verdana"/>
                <a:cs typeface="Verdana"/>
              </a:rPr>
              <a:t>	</a:t>
            </a:r>
            <a:r>
              <a:rPr sz="1995" spc="-9" dirty="0">
                <a:latin typeface="Verdana"/>
                <a:cs typeface="Verdana"/>
              </a:rPr>
              <a:t>malgré</a:t>
            </a:r>
            <a:r>
              <a:rPr sz="1995" dirty="0">
                <a:latin typeface="Verdana"/>
                <a:cs typeface="Verdana"/>
              </a:rPr>
              <a:t>	</a:t>
            </a:r>
            <a:r>
              <a:rPr sz="1995" spc="-23" dirty="0">
                <a:latin typeface="Verdana"/>
                <a:cs typeface="Verdana"/>
              </a:rPr>
              <a:t>les</a:t>
            </a:r>
            <a:r>
              <a:rPr sz="1995" dirty="0">
                <a:latin typeface="Verdana"/>
                <a:cs typeface="Verdana"/>
              </a:rPr>
              <a:t>	</a:t>
            </a:r>
            <a:r>
              <a:rPr sz="1995" spc="-9" dirty="0">
                <a:latin typeface="Verdana"/>
                <a:cs typeface="Verdana"/>
              </a:rPr>
              <a:t>évènements</a:t>
            </a:r>
            <a:r>
              <a:rPr sz="1995" dirty="0">
                <a:latin typeface="Verdana"/>
                <a:cs typeface="Verdana"/>
              </a:rPr>
              <a:t>	</a:t>
            </a:r>
            <a:r>
              <a:rPr sz="1995" spc="-23" dirty="0">
                <a:latin typeface="Verdana"/>
                <a:cs typeface="Verdana"/>
              </a:rPr>
              <a:t>de</a:t>
            </a:r>
            <a:r>
              <a:rPr sz="1995" dirty="0">
                <a:latin typeface="Verdana"/>
                <a:cs typeface="Verdana"/>
              </a:rPr>
              <a:t>	</a:t>
            </a:r>
            <a:r>
              <a:rPr sz="1995" spc="-9" dirty="0">
                <a:latin typeface="Verdana"/>
                <a:cs typeface="Verdana"/>
              </a:rPr>
              <a:t>septembre</a:t>
            </a:r>
            <a:r>
              <a:rPr sz="1995" dirty="0">
                <a:latin typeface="Verdana"/>
                <a:cs typeface="Verdana"/>
              </a:rPr>
              <a:t>	</a:t>
            </a:r>
            <a:r>
              <a:rPr sz="1995" spc="-145" dirty="0">
                <a:latin typeface="Verdana"/>
                <a:cs typeface="Verdana"/>
              </a:rPr>
              <a:t>à </a:t>
            </a:r>
            <a:r>
              <a:rPr sz="1995" spc="-36" dirty="0">
                <a:latin typeface="Verdana"/>
                <a:cs typeface="Verdana"/>
              </a:rPr>
              <a:t>novembre</a:t>
            </a:r>
            <a:r>
              <a:rPr sz="1995" spc="-141" dirty="0">
                <a:latin typeface="Verdana"/>
                <a:cs typeface="Verdana"/>
              </a:rPr>
              <a:t> </a:t>
            </a:r>
            <a:r>
              <a:rPr sz="1995" spc="-18" dirty="0">
                <a:latin typeface="Verdana"/>
                <a:cs typeface="Verdana"/>
              </a:rPr>
              <a:t>2024</a:t>
            </a:r>
            <a:endParaRPr sz="1995">
              <a:latin typeface="Verdana"/>
              <a:cs typeface="Verdana"/>
            </a:endParaRPr>
          </a:p>
          <a:p>
            <a:pPr marL="11516" marR="4607" indent="230903">
              <a:spcBef>
                <a:spcPts val="18"/>
              </a:spcBef>
              <a:buChar char="-"/>
              <a:tabLst>
                <a:tab pos="242419" algn="l"/>
                <a:tab pos="881002" algn="l"/>
                <a:tab pos="2186957" algn="l"/>
                <a:tab pos="2651642" algn="l"/>
                <a:tab pos="3687538" algn="l"/>
                <a:tab pos="4225928" algn="l"/>
                <a:tab pos="4988887" algn="l"/>
                <a:tab pos="5443208" algn="l"/>
                <a:tab pos="6187739" algn="l"/>
                <a:tab pos="6652425" algn="l"/>
                <a:tab pos="7960108" algn="l"/>
                <a:tab pos="8344179" algn="l"/>
                <a:tab pos="9112896" algn="l"/>
              </a:tabLst>
            </a:pPr>
            <a:r>
              <a:rPr sz="1995" spc="-23" dirty="0">
                <a:latin typeface="Verdana"/>
                <a:cs typeface="Verdana"/>
              </a:rPr>
              <a:t>Une</a:t>
            </a:r>
            <a:r>
              <a:rPr sz="1995" dirty="0">
                <a:latin typeface="Verdana"/>
                <a:cs typeface="Verdana"/>
              </a:rPr>
              <a:t>	</a:t>
            </a:r>
            <a:r>
              <a:rPr sz="1995" spc="-9" dirty="0">
                <a:latin typeface="Verdana"/>
                <a:cs typeface="Verdana"/>
              </a:rPr>
              <a:t>évolution</a:t>
            </a:r>
            <a:r>
              <a:rPr sz="1995" dirty="0">
                <a:latin typeface="Verdana"/>
                <a:cs typeface="Verdana"/>
              </a:rPr>
              <a:t>	</a:t>
            </a:r>
            <a:r>
              <a:rPr sz="1995" spc="-23" dirty="0">
                <a:latin typeface="Verdana"/>
                <a:cs typeface="Verdana"/>
              </a:rPr>
              <a:t>de</a:t>
            </a:r>
            <a:r>
              <a:rPr sz="1995" dirty="0">
                <a:latin typeface="Verdana"/>
                <a:cs typeface="Verdana"/>
              </a:rPr>
              <a:t>	</a:t>
            </a:r>
            <a:r>
              <a:rPr sz="1995" spc="-526" dirty="0">
                <a:latin typeface="Verdana"/>
                <a:cs typeface="Verdana"/>
              </a:rPr>
              <a:t>+1</a:t>
            </a:r>
            <a:r>
              <a:rPr sz="1995" spc="-444" dirty="0">
                <a:latin typeface="Verdana"/>
                <a:cs typeface="Verdana"/>
              </a:rPr>
              <a:t> </a:t>
            </a:r>
            <a:r>
              <a:rPr sz="1995" spc="-299" dirty="0">
                <a:latin typeface="Verdana"/>
                <a:cs typeface="Verdana"/>
              </a:rPr>
              <a:t>,51</a:t>
            </a:r>
            <a:r>
              <a:rPr sz="1995" spc="122" dirty="0">
                <a:latin typeface="Verdana"/>
                <a:cs typeface="Verdana"/>
              </a:rPr>
              <a:t> </a:t>
            </a:r>
            <a:r>
              <a:rPr sz="1995" spc="-562" dirty="0">
                <a:latin typeface="Verdana"/>
                <a:cs typeface="Verdana"/>
              </a:rPr>
              <a:t>%</a:t>
            </a:r>
            <a:r>
              <a:rPr sz="1995" dirty="0">
                <a:latin typeface="Verdana"/>
                <a:cs typeface="Verdana"/>
              </a:rPr>
              <a:t>	</a:t>
            </a:r>
            <a:r>
              <a:rPr sz="1995" spc="-23" dirty="0">
                <a:latin typeface="Verdana"/>
                <a:cs typeface="Verdana"/>
              </a:rPr>
              <a:t>qui</a:t>
            </a:r>
            <a:r>
              <a:rPr sz="1995" dirty="0">
                <a:latin typeface="Verdana"/>
                <a:cs typeface="Verdana"/>
              </a:rPr>
              <a:t>	</a:t>
            </a:r>
            <a:r>
              <a:rPr sz="1995" spc="-9" dirty="0">
                <a:latin typeface="Verdana"/>
                <a:cs typeface="Verdana"/>
              </a:rPr>
              <a:t>reste</a:t>
            </a:r>
            <a:r>
              <a:rPr sz="1995" dirty="0">
                <a:latin typeface="Verdana"/>
                <a:cs typeface="Verdana"/>
              </a:rPr>
              <a:t>	</a:t>
            </a:r>
            <a:r>
              <a:rPr sz="1995" spc="-23" dirty="0">
                <a:latin typeface="Verdana"/>
                <a:cs typeface="Verdana"/>
              </a:rPr>
              <a:t>en</a:t>
            </a:r>
            <a:r>
              <a:rPr sz="1995" dirty="0">
                <a:latin typeface="Verdana"/>
                <a:cs typeface="Verdana"/>
              </a:rPr>
              <a:t>	</a:t>
            </a:r>
            <a:r>
              <a:rPr sz="1995" spc="-18" dirty="0">
                <a:latin typeface="Verdana"/>
                <a:cs typeface="Verdana"/>
              </a:rPr>
              <a:t>deçà</a:t>
            </a:r>
            <a:r>
              <a:rPr sz="1995" dirty="0">
                <a:latin typeface="Verdana"/>
                <a:cs typeface="Verdana"/>
              </a:rPr>
              <a:t>	</a:t>
            </a:r>
            <a:r>
              <a:rPr sz="1995" spc="-23" dirty="0">
                <a:latin typeface="Verdana"/>
                <a:cs typeface="Verdana"/>
              </a:rPr>
              <a:t>de</a:t>
            </a:r>
            <a:r>
              <a:rPr sz="1995" dirty="0">
                <a:latin typeface="Verdana"/>
                <a:cs typeface="Verdana"/>
              </a:rPr>
              <a:t>	</a:t>
            </a:r>
            <a:r>
              <a:rPr sz="1995" spc="-213" dirty="0">
                <a:latin typeface="Verdana"/>
                <a:cs typeface="Verdana"/>
              </a:rPr>
              <a:t>l</a:t>
            </a:r>
            <a:r>
              <a:rPr sz="1995" spc="-503" dirty="0">
                <a:latin typeface="Verdana"/>
                <a:cs typeface="Verdana"/>
              </a:rPr>
              <a:t> </a:t>
            </a:r>
            <a:r>
              <a:rPr sz="1995" spc="-50" dirty="0">
                <a:latin typeface="Verdana"/>
                <a:cs typeface="Verdana"/>
              </a:rPr>
              <a:t>’infl</a:t>
            </a:r>
            <a:r>
              <a:rPr sz="1995" spc="-490" dirty="0">
                <a:latin typeface="Verdana"/>
                <a:cs typeface="Verdana"/>
              </a:rPr>
              <a:t> </a:t>
            </a:r>
            <a:r>
              <a:rPr sz="1995" spc="-9" dirty="0">
                <a:latin typeface="Verdana"/>
                <a:cs typeface="Verdana"/>
              </a:rPr>
              <a:t>ation</a:t>
            </a:r>
            <a:r>
              <a:rPr sz="1995" dirty="0">
                <a:latin typeface="Verdana"/>
                <a:cs typeface="Verdana"/>
              </a:rPr>
              <a:t>	</a:t>
            </a:r>
            <a:r>
              <a:rPr sz="1995" spc="-381" dirty="0">
                <a:latin typeface="Verdana"/>
                <a:cs typeface="Verdana"/>
              </a:rPr>
              <a:t>(+</a:t>
            </a:r>
            <a:r>
              <a:rPr sz="1995" dirty="0">
                <a:latin typeface="Verdana"/>
                <a:cs typeface="Verdana"/>
              </a:rPr>
              <a:t>	</a:t>
            </a:r>
            <a:r>
              <a:rPr sz="1995" spc="-299" dirty="0">
                <a:latin typeface="Verdana"/>
                <a:cs typeface="Verdana"/>
              </a:rPr>
              <a:t>2,1</a:t>
            </a:r>
            <a:r>
              <a:rPr sz="1995" spc="122" dirty="0">
                <a:latin typeface="Verdana"/>
                <a:cs typeface="Verdana"/>
              </a:rPr>
              <a:t> </a:t>
            </a:r>
            <a:r>
              <a:rPr sz="1995" spc="-562" dirty="0">
                <a:latin typeface="Verdana"/>
                <a:cs typeface="Verdana"/>
              </a:rPr>
              <a:t>%</a:t>
            </a:r>
            <a:r>
              <a:rPr sz="1995" dirty="0">
                <a:latin typeface="Verdana"/>
                <a:cs typeface="Verdana"/>
              </a:rPr>
              <a:t>	</a:t>
            </a:r>
            <a:r>
              <a:rPr sz="1995" spc="-86" dirty="0">
                <a:latin typeface="Verdana"/>
                <a:cs typeface="Verdana"/>
              </a:rPr>
              <a:t>au </a:t>
            </a:r>
            <a:r>
              <a:rPr sz="1995" spc="-245" dirty="0">
                <a:latin typeface="Verdana"/>
                <a:cs typeface="Verdana"/>
              </a:rPr>
              <a:t>30/1</a:t>
            </a:r>
            <a:r>
              <a:rPr sz="1995" spc="-444" dirty="0">
                <a:latin typeface="Verdana"/>
                <a:cs typeface="Verdana"/>
              </a:rPr>
              <a:t> </a:t>
            </a:r>
            <a:r>
              <a:rPr sz="1995" spc="-612" dirty="0">
                <a:latin typeface="Verdana"/>
                <a:cs typeface="Verdana"/>
              </a:rPr>
              <a:t>1</a:t>
            </a:r>
            <a:r>
              <a:rPr sz="1995" spc="-435" dirty="0">
                <a:latin typeface="Verdana"/>
                <a:cs typeface="Verdana"/>
              </a:rPr>
              <a:t> </a:t>
            </a:r>
            <a:r>
              <a:rPr sz="1995" spc="-18" dirty="0">
                <a:latin typeface="Verdana"/>
                <a:cs typeface="Verdana"/>
              </a:rPr>
              <a:t>/24)</a:t>
            </a:r>
            <a:endParaRPr sz="1995">
              <a:latin typeface="Verdana"/>
              <a:cs typeface="Verdana"/>
            </a:endParaRPr>
          </a:p>
        </p:txBody>
      </p:sp>
      <p:pic>
        <p:nvPicPr>
          <p:cNvPr id="5" name="object 5"/>
          <p:cNvPicPr/>
          <p:nvPr/>
        </p:nvPicPr>
        <p:blipFill>
          <a:blip r:embed="rId3" cstate="print"/>
          <a:stretch>
            <a:fillRect/>
          </a:stretch>
        </p:blipFill>
        <p:spPr>
          <a:xfrm>
            <a:off x="1737284" y="3603663"/>
            <a:ext cx="8814101" cy="2260996"/>
          </a:xfrm>
          <a:prstGeom prst="rect">
            <a:avLst/>
          </a:prstGeom>
        </p:spPr>
      </p:pic>
      <p:sp>
        <p:nvSpPr>
          <p:cNvPr id="6" name="object 6"/>
          <p:cNvSpPr txBox="1">
            <a:spLocks noGrp="1"/>
          </p:cNvSpPr>
          <p:nvPr>
            <p:ph type="ftr" sz="quarter" idx="5"/>
          </p:nvPr>
        </p:nvSpPr>
        <p:spPr>
          <a:xfrm>
            <a:off x="348018" y="7196740"/>
            <a:ext cx="2890520" cy="195579"/>
          </a:xfrm>
          <a:prstGeom prst="rect">
            <a:avLst/>
          </a:prstGeom>
        </p:spPr>
        <p:txBody>
          <a:bodyPr vert="horz" wrap="square" lIns="0" tIns="0" rIns="0" bIns="0" rtlCol="0">
            <a:spAutoFit/>
          </a:bodyPr>
          <a:lstStyle>
            <a:defPPr>
              <a:defRPr kern="0"/>
            </a:defPPr>
            <a:lvl1pPr>
              <a:defRPr sz="1100" b="0" i="0">
                <a:solidFill>
                  <a:schemeClr val="tx1"/>
                </a:solidFill>
                <a:latin typeface="Verdana"/>
                <a:cs typeface="Verdana"/>
              </a:defRPr>
            </a:lvl1pPr>
          </a:lstStyle>
          <a:p>
            <a:pPr marL="11516">
              <a:spcBef>
                <a:spcPts val="54"/>
              </a:spcBef>
            </a:pPr>
            <a:r>
              <a:rPr lang="fr-FR"/>
              <a:t>Direction</a:t>
            </a:r>
            <a:r>
              <a:rPr lang="fr-FR" spc="-50"/>
              <a:t> </a:t>
            </a:r>
            <a:r>
              <a:rPr lang="fr-FR" spc="-35"/>
              <a:t>générale</a:t>
            </a:r>
            <a:r>
              <a:rPr lang="fr-FR" spc="-60"/>
              <a:t> </a:t>
            </a:r>
            <a:r>
              <a:rPr lang="fr-FR" spc="-25"/>
              <a:t>des</a:t>
            </a:r>
            <a:r>
              <a:rPr lang="fr-FR" spc="-50"/>
              <a:t> </a:t>
            </a:r>
            <a:r>
              <a:rPr lang="fr-FR" spc="-30"/>
              <a:t>Finances</a:t>
            </a:r>
            <a:r>
              <a:rPr lang="fr-FR" spc="-35"/>
              <a:t> </a:t>
            </a:r>
            <a:r>
              <a:rPr lang="fr-FR" spc="-10"/>
              <a:t>publiques</a:t>
            </a:r>
            <a:endParaRPr spc="-9" dirty="0"/>
          </a:p>
        </p:txBody>
      </p:sp>
      <p:sp>
        <p:nvSpPr>
          <p:cNvPr id="7" name="object 7"/>
          <p:cNvSpPr txBox="1">
            <a:spLocks noGrp="1"/>
          </p:cNvSpPr>
          <p:nvPr>
            <p:ph type="sldNum" sz="quarter" idx="7"/>
          </p:nvPr>
        </p:nvSpPr>
        <p:spPr>
          <a:xfrm>
            <a:off x="8516581" y="7196740"/>
            <a:ext cx="315595" cy="195579"/>
          </a:xfrm>
          <a:prstGeom prst="rect">
            <a:avLst/>
          </a:prstGeom>
        </p:spPr>
        <p:txBody>
          <a:bodyPr vert="horz" wrap="square" lIns="0" tIns="0" rIns="0" bIns="0" rtlCol="0">
            <a:spAutoFit/>
          </a:bodyPr>
          <a:lstStyle>
            <a:defPPr>
              <a:defRPr kern="0"/>
            </a:defPPr>
            <a:lvl1pPr>
              <a:defRPr sz="1100" b="0" i="0">
                <a:solidFill>
                  <a:schemeClr val="tx1"/>
                </a:solidFill>
                <a:latin typeface="Verdana"/>
                <a:cs typeface="Verdana"/>
              </a:defRPr>
            </a:lvl1pPr>
          </a:lstStyle>
          <a:p>
            <a:pPr marL="34549">
              <a:spcBef>
                <a:spcPts val="54"/>
              </a:spcBef>
            </a:pPr>
            <a:fld id="{81D60167-4931-47E6-BA6A-407CBD079E47}" type="slidenum">
              <a:rPr lang="fr-FR" spc="-125" smtClean="0"/>
              <a:pPr marL="38100">
                <a:spcBef>
                  <a:spcPts val="60"/>
                </a:spcBef>
              </a:pPr>
              <a:t>11</a:t>
            </a:fld>
            <a:r>
              <a:rPr lang="fr-FR" spc="-125"/>
              <a:t>/21</a:t>
            </a:r>
            <a:endParaRPr spc="-113" dirty="0"/>
          </a:p>
        </p:txBody>
      </p:sp>
      <p:sp>
        <p:nvSpPr>
          <p:cNvPr id="8" name="object 8"/>
          <p:cNvSpPr txBox="1">
            <a:spLocks noGrp="1"/>
          </p:cNvSpPr>
          <p:nvPr>
            <p:ph type="dt" sz="half" idx="6"/>
          </p:nvPr>
        </p:nvSpPr>
        <p:spPr>
          <a:xfrm>
            <a:off x="9608654" y="7194877"/>
            <a:ext cx="708659" cy="180340"/>
          </a:xfrm>
          <a:prstGeom prst="rect">
            <a:avLst/>
          </a:prstGeom>
        </p:spPr>
        <p:txBody>
          <a:bodyPr vert="horz" wrap="square" lIns="0" tIns="0" rIns="0" bIns="0" rtlCol="0">
            <a:spAutoFit/>
          </a:bodyPr>
          <a:lstStyle>
            <a:defPPr>
              <a:defRPr kern="0"/>
            </a:defPPr>
            <a:lvl1pPr>
              <a:defRPr sz="1000" b="0" i="0">
                <a:solidFill>
                  <a:schemeClr val="tx1"/>
                </a:solidFill>
                <a:latin typeface="Verdana"/>
                <a:cs typeface="Verdana"/>
              </a:defRPr>
            </a:lvl1pPr>
          </a:lstStyle>
          <a:p>
            <a:pPr marL="11516">
              <a:spcBef>
                <a:spcPts val="59"/>
              </a:spcBef>
            </a:pPr>
            <a:r>
              <a:rPr lang="fr-FR" spc="-65"/>
              <a:t>24/10/2024</a:t>
            </a:r>
            <a:endParaRPr spc="-59"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F661D0B-B781-FF64-E839-DD82C0CBC15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07B86B0-4893-BCA8-C44C-33921E4B78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0C3299C3-02CB-6100-7E29-43264AD0DA23}"/>
              </a:ext>
            </a:extLst>
          </p:cNvPr>
          <p:cNvPicPr>
            <a:picLocks noChangeAspect="1"/>
          </p:cNvPicPr>
          <p:nvPr/>
        </p:nvPicPr>
        <p:blipFill rotWithShape="1">
          <a:blip r:embed="rId2"/>
          <a:srcRect l="11290" r="4441"/>
          <a:stretch/>
        </p:blipFill>
        <p:spPr>
          <a:xfrm rot="16200000">
            <a:off x="2713851" y="-2667001"/>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8FC4C8A2-BF49-6E59-4736-5D836E1199AF}"/>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8C8F7B69-A2C0-6CDE-0FD5-E237346A7AAE}"/>
              </a:ext>
            </a:extLst>
          </p:cNvPr>
          <p:cNvSpPr txBox="1"/>
          <p:nvPr/>
        </p:nvSpPr>
        <p:spPr>
          <a:xfrm>
            <a:off x="4372751" y="1529632"/>
            <a:ext cx="1770100" cy="1600438"/>
          </a:xfrm>
          <a:prstGeom prst="rect">
            <a:avLst/>
          </a:prstGeom>
          <a:noFill/>
        </p:spPr>
        <p:txBody>
          <a:bodyPr wrap="none" rtlCol="0">
            <a:spAutoFit/>
          </a:bodyPr>
          <a:lstStyle/>
          <a:p>
            <a:pPr algn="ctr"/>
            <a:endParaRPr lang="fr-FR" sz="40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endParaRPr lang="fr-FR" dirty="0"/>
          </a:p>
        </p:txBody>
      </p:sp>
      <p:pic>
        <p:nvPicPr>
          <p:cNvPr id="2" name="Image 1" descr="Une image contenant texte, Police, capture d’écran, logo&#10;&#10;Description générée automatiquement">
            <a:extLst>
              <a:ext uri="{FF2B5EF4-FFF2-40B4-BE49-F238E27FC236}">
                <a16:creationId xmlns:a16="http://schemas.microsoft.com/office/drawing/2014/main" id="{856FFB56-FD0F-FCA5-12FD-B21ADBF3059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1630" y="6128350"/>
            <a:ext cx="1517083" cy="646165"/>
          </a:xfrm>
          <a:prstGeom prst="rect">
            <a:avLst/>
          </a:prstGeom>
          <a:noFill/>
          <a:ln>
            <a:noFill/>
          </a:ln>
        </p:spPr>
      </p:pic>
      <p:sp>
        <p:nvSpPr>
          <p:cNvPr id="3" name="ZoneTexte 2">
            <a:extLst>
              <a:ext uri="{FF2B5EF4-FFF2-40B4-BE49-F238E27FC236}">
                <a16:creationId xmlns:a16="http://schemas.microsoft.com/office/drawing/2014/main" id="{857EB7E9-36CB-D39C-0416-E7EF511941FE}"/>
              </a:ext>
            </a:extLst>
          </p:cNvPr>
          <p:cNvSpPr txBox="1"/>
          <p:nvPr/>
        </p:nvSpPr>
        <p:spPr>
          <a:xfrm>
            <a:off x="2346415" y="1902805"/>
            <a:ext cx="7897042" cy="3816429"/>
          </a:xfrm>
          <a:prstGeom prst="rect">
            <a:avLst/>
          </a:prstGeom>
          <a:noFill/>
        </p:spPr>
        <p:txBody>
          <a:bodyPr wrap="square" rtlCol="0">
            <a:spAutoFit/>
          </a:bodyPr>
          <a:lstStyle/>
          <a:p>
            <a:r>
              <a:rPr lang="fr-FR" sz="3200" b="1" u="sng" dirty="0">
                <a:effectLst/>
                <a:latin typeface="Alwyn" pitchFamily="2" charset="0"/>
                <a:ea typeface="Times New Roman" panose="02020603050405020304" pitchFamily="18" charset="0"/>
              </a:rPr>
              <a:t>1</a:t>
            </a:r>
            <a:r>
              <a:rPr lang="fr-FR" sz="3200" b="1" u="sng" baseline="30000" dirty="0">
                <a:effectLst/>
                <a:latin typeface="Alwyn" pitchFamily="2" charset="0"/>
                <a:ea typeface="Times New Roman" panose="02020603050405020304" pitchFamily="18" charset="0"/>
              </a:rPr>
              <a:t>ère</a:t>
            </a:r>
            <a:r>
              <a:rPr lang="fr-FR" sz="3200" b="1" u="sng" dirty="0">
                <a:effectLst/>
                <a:latin typeface="Alwyn" pitchFamily="2" charset="0"/>
                <a:ea typeface="Times New Roman" panose="02020603050405020304" pitchFamily="18" charset="0"/>
              </a:rPr>
              <a:t> SEQUENCE :</a:t>
            </a:r>
            <a:endParaRPr lang="fr-FR" sz="3200" b="1" u="sng" dirty="0">
              <a:latin typeface="Alwyn" pitchFamily="2" charset="0"/>
              <a:ea typeface="Times New Roman" panose="02020603050405020304" pitchFamily="18" charset="0"/>
            </a:endParaRPr>
          </a:p>
          <a:p>
            <a:endParaRPr lang="fr-FR" sz="3200" b="1" dirty="0">
              <a:effectLst/>
              <a:latin typeface="Alwyn" pitchFamily="2" charset="0"/>
              <a:ea typeface="Times New Roman" panose="02020603050405020304" pitchFamily="18" charset="0"/>
            </a:endParaRPr>
          </a:p>
          <a:p>
            <a:r>
              <a:rPr lang="fr-FR" sz="3200" b="1" dirty="0">
                <a:solidFill>
                  <a:srgbClr val="0070C0"/>
                </a:solidFill>
                <a:effectLst/>
                <a:latin typeface="Alwyn" pitchFamily="2" charset="0"/>
                <a:ea typeface="Times New Roman" panose="02020603050405020304" pitchFamily="18" charset="0"/>
              </a:rPr>
              <a:t>Quels sont les leviers proposés par les banques privées et les banques publiques pour financer les ambitions des entreprises martiniquaises et soutenir les initiatives innovantes ?</a:t>
            </a:r>
            <a:endParaRPr lang="fr-FR" sz="3200" b="1" dirty="0">
              <a:effectLst/>
              <a:latin typeface="Alwyn" pitchFamily="2" charset="0"/>
              <a:ea typeface="Times New Roman" panose="02020603050405020304" pitchFamily="18" charset="0"/>
            </a:endParaRPr>
          </a:p>
          <a:p>
            <a:endParaRPr lang="fr-FR" dirty="0"/>
          </a:p>
        </p:txBody>
      </p:sp>
    </p:spTree>
    <p:extLst>
      <p:ext uri="{BB962C8B-B14F-4D97-AF65-F5344CB8AC3E}">
        <p14:creationId xmlns:p14="http://schemas.microsoft.com/office/powerpoint/2010/main" val="6255863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13E5F83-E634-E7BB-9D7F-97ACDA9932D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69EF504-80D2-00D8-7263-A273FF59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1D15C088-6C44-BA84-6B1A-9543F7910F80}"/>
              </a:ext>
            </a:extLst>
          </p:cNvPr>
          <p:cNvPicPr>
            <a:picLocks noChangeAspect="1"/>
          </p:cNvPicPr>
          <p:nvPr/>
        </p:nvPicPr>
        <p:blipFill rotWithShape="1">
          <a:blip r:embed="rId2"/>
          <a:srcRect l="11290" r="4441"/>
          <a:stretch/>
        </p:blipFill>
        <p:spPr>
          <a:xfrm rot="16200000">
            <a:off x="2667001" y="-2667000"/>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D65045AB-2564-E939-CA7D-EDC62D786BE9}"/>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4A11229C-64B2-A5CB-07EB-CBC3C0340CB6}"/>
              </a:ext>
            </a:extLst>
          </p:cNvPr>
          <p:cNvSpPr txBox="1"/>
          <p:nvPr/>
        </p:nvSpPr>
        <p:spPr>
          <a:xfrm>
            <a:off x="5898635" y="1473399"/>
            <a:ext cx="394723" cy="2277547"/>
          </a:xfrm>
          <a:prstGeom prst="rect">
            <a:avLst/>
          </a:prstGeom>
          <a:noFill/>
        </p:spPr>
        <p:txBody>
          <a:bodyPr wrap="none" rtlCol="0">
            <a:spAutoFit/>
          </a:bodyPr>
          <a:lstStyle/>
          <a:p>
            <a:pPr algn="ctr"/>
            <a:endParaRPr lang="fr-FR" sz="44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endParaRPr lang="fr-FR" dirty="0"/>
          </a:p>
        </p:txBody>
      </p:sp>
      <p:pic>
        <p:nvPicPr>
          <p:cNvPr id="8" name="Image 7">
            <a:extLst>
              <a:ext uri="{FF2B5EF4-FFF2-40B4-BE49-F238E27FC236}">
                <a16:creationId xmlns:a16="http://schemas.microsoft.com/office/drawing/2014/main" id="{215494C7-E2A5-DD70-50EB-99B0FE9527E0}"/>
              </a:ext>
            </a:extLst>
          </p:cNvPr>
          <p:cNvPicPr>
            <a:picLocks noChangeAspect="1"/>
          </p:cNvPicPr>
          <p:nvPr/>
        </p:nvPicPr>
        <p:blipFill>
          <a:blip r:embed="rId4"/>
          <a:stretch>
            <a:fillRect/>
          </a:stretch>
        </p:blipFill>
        <p:spPr>
          <a:xfrm>
            <a:off x="4118768" y="997234"/>
            <a:ext cx="3954463" cy="4718083"/>
          </a:xfrm>
          <a:prstGeom prst="rect">
            <a:avLst/>
          </a:prstGeom>
        </p:spPr>
      </p:pic>
      <p:pic>
        <p:nvPicPr>
          <p:cNvPr id="2" name="Image 1" descr="Une image contenant texte, Police, capture d’écran, logo&#10;&#10;Description générée automatiquement">
            <a:extLst>
              <a:ext uri="{FF2B5EF4-FFF2-40B4-BE49-F238E27FC236}">
                <a16:creationId xmlns:a16="http://schemas.microsoft.com/office/drawing/2014/main" id="{86F42541-6FD1-02AF-496A-7277675CC57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1630" y="6128350"/>
            <a:ext cx="1517083" cy="646165"/>
          </a:xfrm>
          <a:prstGeom prst="rect">
            <a:avLst/>
          </a:prstGeom>
          <a:noFill/>
          <a:ln>
            <a:noFill/>
          </a:ln>
        </p:spPr>
      </p:pic>
      <p:sp>
        <p:nvSpPr>
          <p:cNvPr id="3" name="ZoneTexte 2">
            <a:extLst>
              <a:ext uri="{FF2B5EF4-FFF2-40B4-BE49-F238E27FC236}">
                <a16:creationId xmlns:a16="http://schemas.microsoft.com/office/drawing/2014/main" id="{D393ECC3-36BC-4805-0CD1-734ECF7ACE56}"/>
              </a:ext>
            </a:extLst>
          </p:cNvPr>
          <p:cNvSpPr txBox="1"/>
          <p:nvPr/>
        </p:nvSpPr>
        <p:spPr>
          <a:xfrm>
            <a:off x="92757" y="2598003"/>
            <a:ext cx="12006492" cy="1600438"/>
          </a:xfrm>
          <a:prstGeom prst="rect">
            <a:avLst/>
          </a:prstGeom>
          <a:noFill/>
        </p:spPr>
        <p:txBody>
          <a:bodyPr wrap="none" rtlCol="0">
            <a:spAutoFit/>
          </a:bodyPr>
          <a:lstStyle/>
          <a:p>
            <a:pPr algn="ctr"/>
            <a:r>
              <a:rPr lang="fr-FR" sz="2800" b="1" dirty="0">
                <a:effectLst/>
                <a:latin typeface="Alwyn" pitchFamily="2" charset="0"/>
                <a:ea typeface="Times New Roman" panose="02020603050405020304" pitchFamily="18" charset="0"/>
              </a:rPr>
              <a:t>Pallier aux difficultés d’accès au financement bancaire</a:t>
            </a:r>
          </a:p>
          <a:p>
            <a:endParaRPr lang="fr-FR" sz="2800" b="1" dirty="0">
              <a:effectLst/>
              <a:latin typeface="Alwyn" pitchFamily="2" charset="0"/>
              <a:ea typeface="Times New Roman" panose="02020603050405020304" pitchFamily="18" charset="0"/>
            </a:endParaRPr>
          </a:p>
          <a:p>
            <a:r>
              <a:rPr lang="fr-FR" sz="2400" b="1" dirty="0">
                <a:solidFill>
                  <a:srgbClr val="0070C0"/>
                </a:solidFill>
                <a:latin typeface="Alwyn" pitchFamily="2" charset="0"/>
                <a:ea typeface="Times New Roman" panose="02020603050405020304" pitchFamily="18" charset="0"/>
              </a:rPr>
              <a:t>   </a:t>
            </a:r>
            <a:r>
              <a:rPr lang="fr-FR" sz="2400" b="1" u="sng" dirty="0">
                <a:solidFill>
                  <a:srgbClr val="0070C0"/>
                </a:solidFill>
                <a:latin typeface="Alwyn" pitchFamily="2" charset="0"/>
                <a:ea typeface="Times New Roman" panose="02020603050405020304" pitchFamily="18" charset="0"/>
              </a:rPr>
              <a:t>Yann CASSIUS DE LINVAL</a:t>
            </a:r>
            <a:r>
              <a:rPr lang="fr-FR" sz="2400" b="1" dirty="0">
                <a:solidFill>
                  <a:srgbClr val="0070C0"/>
                </a:solidFill>
                <a:latin typeface="Alwyn" pitchFamily="2" charset="0"/>
                <a:ea typeface="Times New Roman" panose="02020603050405020304" pitchFamily="18" charset="0"/>
              </a:rPr>
              <a:t>, Directeur marché Entreprises et Institutionnel - BRED Martinique</a:t>
            </a:r>
            <a:endParaRPr lang="fr-FR" sz="2400" b="1" dirty="0">
              <a:solidFill>
                <a:srgbClr val="0070C0"/>
              </a:solidFill>
              <a:effectLst/>
              <a:latin typeface="Alwyn" pitchFamily="2" charset="0"/>
              <a:ea typeface="Times New Roman" panose="02020603050405020304" pitchFamily="18" charset="0"/>
            </a:endParaRPr>
          </a:p>
          <a:p>
            <a:endParaRPr lang="fr-FR" dirty="0"/>
          </a:p>
        </p:txBody>
      </p:sp>
    </p:spTree>
    <p:extLst>
      <p:ext uri="{BB962C8B-B14F-4D97-AF65-F5344CB8AC3E}">
        <p14:creationId xmlns:p14="http://schemas.microsoft.com/office/powerpoint/2010/main" val="20697515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DDBD3B42-E894-C96E-027F-D6B2B848171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A61726-FFC1-2FA1-8818-3108FB642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31CF1555-EFC9-A6DD-FB97-C40A26914665}"/>
              </a:ext>
            </a:extLst>
          </p:cNvPr>
          <p:cNvPicPr>
            <a:picLocks noChangeAspect="1"/>
          </p:cNvPicPr>
          <p:nvPr/>
        </p:nvPicPr>
        <p:blipFill rotWithShape="1">
          <a:blip r:embed="rId2"/>
          <a:srcRect l="11290" r="4441"/>
          <a:stretch/>
        </p:blipFill>
        <p:spPr>
          <a:xfrm rot="16200000">
            <a:off x="2667001" y="-2667000"/>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6E72050F-034E-09F0-8998-CA8372056705}"/>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F996FABE-2AEC-FCD3-1E76-516900BFCBDC}"/>
              </a:ext>
            </a:extLst>
          </p:cNvPr>
          <p:cNvSpPr txBox="1"/>
          <p:nvPr/>
        </p:nvSpPr>
        <p:spPr>
          <a:xfrm>
            <a:off x="5898635" y="1473399"/>
            <a:ext cx="394723" cy="2277547"/>
          </a:xfrm>
          <a:prstGeom prst="rect">
            <a:avLst/>
          </a:prstGeom>
          <a:noFill/>
        </p:spPr>
        <p:txBody>
          <a:bodyPr wrap="none" rtlCol="0">
            <a:spAutoFit/>
          </a:bodyPr>
          <a:lstStyle/>
          <a:p>
            <a:pPr algn="ctr"/>
            <a:endParaRPr lang="fr-FR" sz="44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endParaRPr lang="fr-FR" dirty="0"/>
          </a:p>
        </p:txBody>
      </p:sp>
      <p:pic>
        <p:nvPicPr>
          <p:cNvPr id="8" name="Image 7">
            <a:extLst>
              <a:ext uri="{FF2B5EF4-FFF2-40B4-BE49-F238E27FC236}">
                <a16:creationId xmlns:a16="http://schemas.microsoft.com/office/drawing/2014/main" id="{D574CB4E-8D79-9267-E597-6003C81DF3A0}"/>
              </a:ext>
            </a:extLst>
          </p:cNvPr>
          <p:cNvPicPr>
            <a:picLocks noChangeAspect="1"/>
          </p:cNvPicPr>
          <p:nvPr/>
        </p:nvPicPr>
        <p:blipFill>
          <a:blip r:embed="rId4"/>
          <a:stretch>
            <a:fillRect/>
          </a:stretch>
        </p:blipFill>
        <p:spPr>
          <a:xfrm>
            <a:off x="4118768" y="997234"/>
            <a:ext cx="3954463" cy="4718083"/>
          </a:xfrm>
          <a:prstGeom prst="rect">
            <a:avLst/>
          </a:prstGeom>
        </p:spPr>
      </p:pic>
      <p:pic>
        <p:nvPicPr>
          <p:cNvPr id="2" name="Image 1" descr="Une image contenant texte, Police, capture d’écran, logo&#10;&#10;Description générée automatiquement">
            <a:extLst>
              <a:ext uri="{FF2B5EF4-FFF2-40B4-BE49-F238E27FC236}">
                <a16:creationId xmlns:a16="http://schemas.microsoft.com/office/drawing/2014/main" id="{C8A742CC-1ADC-CCB9-3E82-15D38D8E3C2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1630" y="6128350"/>
            <a:ext cx="1517083" cy="646165"/>
          </a:xfrm>
          <a:prstGeom prst="rect">
            <a:avLst/>
          </a:prstGeom>
          <a:noFill/>
          <a:ln>
            <a:noFill/>
          </a:ln>
        </p:spPr>
      </p:pic>
      <p:sp>
        <p:nvSpPr>
          <p:cNvPr id="3" name="ZoneTexte 2">
            <a:extLst>
              <a:ext uri="{FF2B5EF4-FFF2-40B4-BE49-F238E27FC236}">
                <a16:creationId xmlns:a16="http://schemas.microsoft.com/office/drawing/2014/main" id="{0D986A46-B1BD-E2AB-85EC-3740846AD8E8}"/>
              </a:ext>
            </a:extLst>
          </p:cNvPr>
          <p:cNvSpPr txBox="1"/>
          <p:nvPr/>
        </p:nvSpPr>
        <p:spPr>
          <a:xfrm>
            <a:off x="806571" y="2598003"/>
            <a:ext cx="10578858" cy="2123658"/>
          </a:xfrm>
          <a:prstGeom prst="rect">
            <a:avLst/>
          </a:prstGeom>
          <a:noFill/>
        </p:spPr>
        <p:txBody>
          <a:bodyPr wrap="none" rtlCol="0">
            <a:spAutoFit/>
          </a:bodyPr>
          <a:lstStyle/>
          <a:p>
            <a:pPr algn="ctr"/>
            <a:r>
              <a:rPr lang="fr-FR" sz="2800" b="1" dirty="0">
                <a:effectLst/>
                <a:latin typeface="Alwyn" pitchFamily="2" charset="0"/>
                <a:ea typeface="Times New Roman" panose="02020603050405020304" pitchFamily="18" charset="0"/>
              </a:rPr>
              <a:t>Le renforcement des fonds propres des entreprises </a:t>
            </a:r>
          </a:p>
          <a:p>
            <a:pPr algn="ctr"/>
            <a:r>
              <a:rPr lang="fr-FR" sz="2800" b="1" dirty="0">
                <a:effectLst/>
                <a:latin typeface="Alwyn" pitchFamily="2" charset="0"/>
                <a:ea typeface="Times New Roman" panose="02020603050405020304" pitchFamily="18" charset="0"/>
              </a:rPr>
              <a:t>et l’accompagnement des projets stratégiques par le Crédit Agricole</a:t>
            </a:r>
          </a:p>
          <a:p>
            <a:pPr algn="ctr"/>
            <a:endParaRPr lang="fr-FR" sz="2800" b="1" dirty="0">
              <a:effectLst/>
              <a:latin typeface="Alwyn" pitchFamily="2" charset="0"/>
              <a:ea typeface="Times New Roman" panose="02020603050405020304" pitchFamily="18" charset="0"/>
            </a:endParaRPr>
          </a:p>
          <a:p>
            <a:r>
              <a:rPr lang="fr-FR" sz="2400" b="1" u="sng" dirty="0">
                <a:solidFill>
                  <a:srgbClr val="0070C0"/>
                </a:solidFill>
                <a:latin typeface="Alwyn" pitchFamily="2" charset="0"/>
                <a:ea typeface="Times New Roman" panose="02020603050405020304" pitchFamily="18" charset="0"/>
              </a:rPr>
              <a:t>Michel LECURIEUX-LAFAYETTE</a:t>
            </a:r>
            <a:r>
              <a:rPr lang="fr-FR" sz="2400" b="1" dirty="0">
                <a:solidFill>
                  <a:srgbClr val="0070C0"/>
                </a:solidFill>
                <a:latin typeface="Alwyn" pitchFamily="2" charset="0"/>
                <a:ea typeface="Times New Roman" panose="02020603050405020304" pitchFamily="18" charset="0"/>
              </a:rPr>
              <a:t>, Directeur des Clientèles des Entreprises, </a:t>
            </a:r>
          </a:p>
          <a:p>
            <a:r>
              <a:rPr lang="fr-FR" sz="2400" b="1" dirty="0">
                <a:solidFill>
                  <a:srgbClr val="0070C0"/>
                </a:solidFill>
                <a:latin typeface="Alwyn" pitchFamily="2" charset="0"/>
                <a:ea typeface="Times New Roman" panose="02020603050405020304" pitchFamily="18" charset="0"/>
              </a:rPr>
              <a:t>Des Professionnels et de l’Agriculture - CREDIT AGRICOLE Martinique Guyane</a:t>
            </a:r>
            <a:endParaRPr lang="fr-FR" dirty="0"/>
          </a:p>
        </p:txBody>
      </p:sp>
    </p:spTree>
    <p:extLst>
      <p:ext uri="{BB962C8B-B14F-4D97-AF65-F5344CB8AC3E}">
        <p14:creationId xmlns:p14="http://schemas.microsoft.com/office/powerpoint/2010/main" val="699004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4D2D575-8F3F-45D3-24DD-4F58494D26D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7A59816-5591-5597-1308-1F81C08547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0A810252-F4E9-4EA1-8F9E-E911721DD4E4}"/>
              </a:ext>
            </a:extLst>
          </p:cNvPr>
          <p:cNvPicPr>
            <a:picLocks noChangeAspect="1"/>
          </p:cNvPicPr>
          <p:nvPr/>
        </p:nvPicPr>
        <p:blipFill rotWithShape="1">
          <a:blip r:embed="rId2"/>
          <a:srcRect l="11290" r="4441"/>
          <a:stretch/>
        </p:blipFill>
        <p:spPr>
          <a:xfrm rot="16200000">
            <a:off x="2667001" y="-2667000"/>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46511BEB-24C4-7B87-6772-65AB98B07560}"/>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0E747920-D59A-DADE-A35F-21E1B4F697DA}"/>
              </a:ext>
            </a:extLst>
          </p:cNvPr>
          <p:cNvSpPr txBox="1"/>
          <p:nvPr/>
        </p:nvSpPr>
        <p:spPr>
          <a:xfrm>
            <a:off x="5898635" y="1473399"/>
            <a:ext cx="394723" cy="2277547"/>
          </a:xfrm>
          <a:prstGeom prst="rect">
            <a:avLst/>
          </a:prstGeom>
          <a:noFill/>
        </p:spPr>
        <p:txBody>
          <a:bodyPr wrap="none" rtlCol="0">
            <a:spAutoFit/>
          </a:bodyPr>
          <a:lstStyle/>
          <a:p>
            <a:pPr algn="ctr"/>
            <a:endParaRPr lang="fr-FR" sz="44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endParaRPr lang="fr-FR" dirty="0"/>
          </a:p>
        </p:txBody>
      </p:sp>
      <p:pic>
        <p:nvPicPr>
          <p:cNvPr id="8" name="Image 7">
            <a:extLst>
              <a:ext uri="{FF2B5EF4-FFF2-40B4-BE49-F238E27FC236}">
                <a16:creationId xmlns:a16="http://schemas.microsoft.com/office/drawing/2014/main" id="{7DE6BB06-F436-04F0-AF48-9DF27C051667}"/>
              </a:ext>
            </a:extLst>
          </p:cNvPr>
          <p:cNvPicPr>
            <a:picLocks noChangeAspect="1"/>
          </p:cNvPicPr>
          <p:nvPr/>
        </p:nvPicPr>
        <p:blipFill>
          <a:blip r:embed="rId4"/>
          <a:stretch>
            <a:fillRect/>
          </a:stretch>
        </p:blipFill>
        <p:spPr>
          <a:xfrm>
            <a:off x="4118768" y="997234"/>
            <a:ext cx="3954463" cy="4718083"/>
          </a:xfrm>
          <a:prstGeom prst="rect">
            <a:avLst/>
          </a:prstGeom>
        </p:spPr>
      </p:pic>
      <p:pic>
        <p:nvPicPr>
          <p:cNvPr id="2" name="Image 1" descr="Une image contenant texte, Police, capture d’écran, logo&#10;&#10;Description générée automatiquement">
            <a:extLst>
              <a:ext uri="{FF2B5EF4-FFF2-40B4-BE49-F238E27FC236}">
                <a16:creationId xmlns:a16="http://schemas.microsoft.com/office/drawing/2014/main" id="{4CE87E16-1750-906A-BB10-D0044C32FF2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1630" y="6128350"/>
            <a:ext cx="1517083" cy="646165"/>
          </a:xfrm>
          <a:prstGeom prst="rect">
            <a:avLst/>
          </a:prstGeom>
          <a:noFill/>
          <a:ln>
            <a:noFill/>
          </a:ln>
        </p:spPr>
      </p:pic>
      <p:sp>
        <p:nvSpPr>
          <p:cNvPr id="3" name="ZoneTexte 2">
            <a:extLst>
              <a:ext uri="{FF2B5EF4-FFF2-40B4-BE49-F238E27FC236}">
                <a16:creationId xmlns:a16="http://schemas.microsoft.com/office/drawing/2014/main" id="{CEBF3F1C-15B1-7559-BD91-7528889310F7}"/>
              </a:ext>
            </a:extLst>
          </p:cNvPr>
          <p:cNvSpPr txBox="1"/>
          <p:nvPr/>
        </p:nvSpPr>
        <p:spPr>
          <a:xfrm>
            <a:off x="989024" y="2598003"/>
            <a:ext cx="10213950" cy="1600438"/>
          </a:xfrm>
          <a:prstGeom prst="rect">
            <a:avLst/>
          </a:prstGeom>
          <a:noFill/>
        </p:spPr>
        <p:txBody>
          <a:bodyPr wrap="none" rtlCol="0">
            <a:spAutoFit/>
          </a:bodyPr>
          <a:lstStyle/>
          <a:p>
            <a:pPr algn="ctr"/>
            <a:r>
              <a:rPr lang="fr-FR" sz="2800" b="1" dirty="0">
                <a:effectLst/>
                <a:latin typeface="Alwyn" pitchFamily="2" charset="0"/>
                <a:ea typeface="Times New Roman" panose="02020603050405020304" pitchFamily="18" charset="0"/>
              </a:rPr>
              <a:t>L’accompagnement des porteurs de projets par l’AFD</a:t>
            </a:r>
          </a:p>
          <a:p>
            <a:endParaRPr lang="fr-FR" sz="2800" b="1" dirty="0">
              <a:effectLst/>
              <a:latin typeface="Alwyn" pitchFamily="2" charset="0"/>
              <a:ea typeface="Times New Roman" panose="02020603050405020304" pitchFamily="18" charset="0"/>
            </a:endParaRPr>
          </a:p>
          <a:p>
            <a:r>
              <a:rPr lang="fr-FR" sz="2400" b="1" dirty="0">
                <a:solidFill>
                  <a:srgbClr val="0070C0"/>
                </a:solidFill>
                <a:latin typeface="Alwyn" pitchFamily="2" charset="0"/>
                <a:ea typeface="Times New Roman" panose="02020603050405020304" pitchFamily="18" charset="0"/>
              </a:rPr>
              <a:t>   </a:t>
            </a:r>
            <a:r>
              <a:rPr lang="fr-FR" sz="2400" b="1" u="sng" dirty="0">
                <a:solidFill>
                  <a:srgbClr val="0070C0"/>
                </a:solidFill>
                <a:effectLst/>
                <a:latin typeface="Alwyn" pitchFamily="2" charset="0"/>
                <a:ea typeface="Times New Roman" panose="02020603050405020304" pitchFamily="18" charset="0"/>
              </a:rPr>
              <a:t>Johane CLIO – PIEJOS, </a:t>
            </a:r>
            <a:r>
              <a:rPr lang="fr-FR" sz="2400" b="1" dirty="0">
                <a:solidFill>
                  <a:srgbClr val="0070C0"/>
                </a:solidFill>
                <a:effectLst/>
                <a:latin typeface="Alwyn" pitchFamily="2" charset="0"/>
                <a:ea typeface="Times New Roman" panose="02020603050405020304" pitchFamily="18" charset="0"/>
              </a:rPr>
              <a:t>Responsable de Service Financement Entreprises – AFD</a:t>
            </a:r>
          </a:p>
          <a:p>
            <a:endParaRPr lang="fr-FR" dirty="0"/>
          </a:p>
        </p:txBody>
      </p:sp>
    </p:spTree>
    <p:extLst>
      <p:ext uri="{BB962C8B-B14F-4D97-AF65-F5344CB8AC3E}">
        <p14:creationId xmlns:p14="http://schemas.microsoft.com/office/powerpoint/2010/main" val="3016184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47607" y="11"/>
            <a:ext cx="9695634" cy="6855696"/>
            <a:chOff x="0" y="12"/>
            <a:chExt cx="10692130" cy="7560309"/>
          </a:xfrm>
        </p:grpSpPr>
        <p:pic>
          <p:nvPicPr>
            <p:cNvPr id="3" name="object 3"/>
            <p:cNvPicPr/>
            <p:nvPr/>
          </p:nvPicPr>
          <p:blipFill>
            <a:blip r:embed="rId2" cstate="print"/>
            <a:stretch>
              <a:fillRect/>
            </a:stretch>
          </p:blipFill>
          <p:spPr>
            <a:xfrm>
              <a:off x="0" y="1134008"/>
              <a:ext cx="8169983" cy="6425996"/>
            </a:xfrm>
            <a:prstGeom prst="rect">
              <a:avLst/>
            </a:prstGeom>
          </p:spPr>
        </p:pic>
        <p:pic>
          <p:nvPicPr>
            <p:cNvPr id="4" name="object 4"/>
            <p:cNvPicPr/>
            <p:nvPr/>
          </p:nvPicPr>
          <p:blipFill>
            <a:blip r:embed="rId3" cstate="print"/>
            <a:stretch>
              <a:fillRect/>
            </a:stretch>
          </p:blipFill>
          <p:spPr>
            <a:xfrm>
              <a:off x="0" y="1134008"/>
              <a:ext cx="7611605" cy="6425996"/>
            </a:xfrm>
            <a:prstGeom prst="rect">
              <a:avLst/>
            </a:prstGeom>
          </p:spPr>
        </p:pic>
        <p:pic>
          <p:nvPicPr>
            <p:cNvPr id="5" name="object 5"/>
            <p:cNvPicPr/>
            <p:nvPr/>
          </p:nvPicPr>
          <p:blipFill>
            <a:blip r:embed="rId4" cstate="print"/>
            <a:stretch>
              <a:fillRect/>
            </a:stretch>
          </p:blipFill>
          <p:spPr>
            <a:xfrm>
              <a:off x="0" y="4517999"/>
              <a:ext cx="5093322" cy="3042005"/>
            </a:xfrm>
            <a:prstGeom prst="rect">
              <a:avLst/>
            </a:prstGeom>
          </p:spPr>
        </p:pic>
        <p:pic>
          <p:nvPicPr>
            <p:cNvPr id="6" name="object 6"/>
            <p:cNvPicPr/>
            <p:nvPr/>
          </p:nvPicPr>
          <p:blipFill>
            <a:blip r:embed="rId5" cstate="print"/>
            <a:stretch>
              <a:fillRect/>
            </a:stretch>
          </p:blipFill>
          <p:spPr>
            <a:xfrm>
              <a:off x="0" y="4517999"/>
              <a:ext cx="5094275" cy="3042005"/>
            </a:xfrm>
            <a:prstGeom prst="rect">
              <a:avLst/>
            </a:prstGeom>
          </p:spPr>
        </p:pic>
        <p:pic>
          <p:nvPicPr>
            <p:cNvPr id="7" name="object 7"/>
            <p:cNvPicPr/>
            <p:nvPr/>
          </p:nvPicPr>
          <p:blipFill>
            <a:blip r:embed="rId6" cstate="print"/>
            <a:stretch>
              <a:fillRect/>
            </a:stretch>
          </p:blipFill>
          <p:spPr>
            <a:xfrm>
              <a:off x="0" y="4517999"/>
              <a:ext cx="1568403" cy="3042005"/>
            </a:xfrm>
            <a:prstGeom prst="rect">
              <a:avLst/>
            </a:prstGeom>
          </p:spPr>
        </p:pic>
        <p:pic>
          <p:nvPicPr>
            <p:cNvPr id="8" name="object 8"/>
            <p:cNvPicPr/>
            <p:nvPr/>
          </p:nvPicPr>
          <p:blipFill>
            <a:blip r:embed="rId7" cstate="print"/>
            <a:stretch>
              <a:fillRect/>
            </a:stretch>
          </p:blipFill>
          <p:spPr>
            <a:xfrm>
              <a:off x="5003776" y="7495268"/>
              <a:ext cx="90498" cy="64737"/>
            </a:xfrm>
            <a:prstGeom prst="rect">
              <a:avLst/>
            </a:prstGeom>
          </p:spPr>
        </p:pic>
        <p:sp>
          <p:nvSpPr>
            <p:cNvPr id="9" name="object 9"/>
            <p:cNvSpPr/>
            <p:nvPr/>
          </p:nvSpPr>
          <p:spPr>
            <a:xfrm>
              <a:off x="0" y="12"/>
              <a:ext cx="10692130" cy="1134110"/>
            </a:xfrm>
            <a:custGeom>
              <a:avLst/>
              <a:gdLst/>
              <a:ahLst/>
              <a:cxnLst/>
              <a:rect l="l" t="t" r="r" b="b"/>
              <a:pathLst>
                <a:path w="10692130" h="1134110">
                  <a:moveTo>
                    <a:pt x="10692003" y="0"/>
                  </a:moveTo>
                  <a:lnTo>
                    <a:pt x="0" y="0"/>
                  </a:lnTo>
                  <a:lnTo>
                    <a:pt x="0" y="1133995"/>
                  </a:lnTo>
                  <a:lnTo>
                    <a:pt x="10692003" y="1133995"/>
                  </a:lnTo>
                  <a:lnTo>
                    <a:pt x="10692003" y="0"/>
                  </a:lnTo>
                  <a:close/>
                </a:path>
              </a:pathLst>
            </a:custGeom>
            <a:solidFill>
              <a:srgbClr val="009ADA"/>
            </a:solidFill>
          </p:spPr>
          <p:txBody>
            <a:bodyPr wrap="square" lIns="0" tIns="0" rIns="0" bIns="0" rtlCol="0"/>
            <a:lstStyle/>
            <a:p>
              <a:endParaRPr sz="1632"/>
            </a:p>
          </p:txBody>
        </p:sp>
        <p:pic>
          <p:nvPicPr>
            <p:cNvPr id="10" name="object 10"/>
            <p:cNvPicPr/>
            <p:nvPr/>
          </p:nvPicPr>
          <p:blipFill>
            <a:blip r:embed="rId8" cstate="print"/>
            <a:stretch>
              <a:fillRect/>
            </a:stretch>
          </p:blipFill>
          <p:spPr>
            <a:xfrm>
              <a:off x="501014" y="3455403"/>
              <a:ext cx="999731" cy="133832"/>
            </a:xfrm>
            <a:prstGeom prst="rect">
              <a:avLst/>
            </a:prstGeom>
          </p:spPr>
        </p:pic>
        <p:pic>
          <p:nvPicPr>
            <p:cNvPr id="11" name="object 11"/>
            <p:cNvPicPr/>
            <p:nvPr/>
          </p:nvPicPr>
          <p:blipFill>
            <a:blip r:embed="rId9" cstate="print"/>
            <a:stretch>
              <a:fillRect/>
            </a:stretch>
          </p:blipFill>
          <p:spPr>
            <a:xfrm>
              <a:off x="291336" y="3290295"/>
              <a:ext cx="1217930" cy="106146"/>
            </a:xfrm>
            <a:prstGeom prst="rect">
              <a:avLst/>
            </a:prstGeom>
          </p:spPr>
        </p:pic>
        <p:pic>
          <p:nvPicPr>
            <p:cNvPr id="12" name="object 12"/>
            <p:cNvPicPr/>
            <p:nvPr/>
          </p:nvPicPr>
          <p:blipFill>
            <a:blip r:embed="rId10" cstate="print"/>
            <a:stretch>
              <a:fillRect/>
            </a:stretch>
          </p:blipFill>
          <p:spPr>
            <a:xfrm>
              <a:off x="245084" y="3125201"/>
              <a:ext cx="1261871" cy="133146"/>
            </a:xfrm>
            <a:prstGeom prst="rect">
              <a:avLst/>
            </a:prstGeom>
          </p:spPr>
        </p:pic>
        <p:pic>
          <p:nvPicPr>
            <p:cNvPr id="13" name="object 13"/>
            <p:cNvPicPr/>
            <p:nvPr/>
          </p:nvPicPr>
          <p:blipFill>
            <a:blip r:embed="rId11" cstate="print"/>
            <a:stretch>
              <a:fillRect/>
            </a:stretch>
          </p:blipFill>
          <p:spPr>
            <a:xfrm>
              <a:off x="234440" y="2958667"/>
              <a:ext cx="1274826" cy="136017"/>
            </a:xfrm>
            <a:prstGeom prst="rect">
              <a:avLst/>
            </a:prstGeom>
          </p:spPr>
        </p:pic>
        <p:pic>
          <p:nvPicPr>
            <p:cNvPr id="14" name="object 14"/>
            <p:cNvPicPr/>
            <p:nvPr/>
          </p:nvPicPr>
          <p:blipFill>
            <a:blip r:embed="rId12" cstate="print"/>
            <a:stretch>
              <a:fillRect/>
            </a:stretch>
          </p:blipFill>
          <p:spPr>
            <a:xfrm>
              <a:off x="332328" y="2794996"/>
              <a:ext cx="1172781" cy="106146"/>
            </a:xfrm>
            <a:prstGeom prst="rect">
              <a:avLst/>
            </a:prstGeom>
          </p:spPr>
        </p:pic>
        <p:pic>
          <p:nvPicPr>
            <p:cNvPr id="15" name="object 15"/>
            <p:cNvPicPr/>
            <p:nvPr/>
          </p:nvPicPr>
          <p:blipFill>
            <a:blip r:embed="rId13" cstate="print"/>
            <a:stretch>
              <a:fillRect/>
            </a:stretch>
          </p:blipFill>
          <p:spPr>
            <a:xfrm>
              <a:off x="556205" y="2629898"/>
              <a:ext cx="946315" cy="133832"/>
            </a:xfrm>
            <a:prstGeom prst="rect">
              <a:avLst/>
            </a:prstGeom>
          </p:spPr>
        </p:pic>
        <p:pic>
          <p:nvPicPr>
            <p:cNvPr id="16" name="object 16"/>
            <p:cNvPicPr/>
            <p:nvPr/>
          </p:nvPicPr>
          <p:blipFill>
            <a:blip r:embed="rId14" cstate="print"/>
            <a:stretch>
              <a:fillRect/>
            </a:stretch>
          </p:blipFill>
          <p:spPr>
            <a:xfrm>
              <a:off x="399174" y="2464798"/>
              <a:ext cx="1105941" cy="106133"/>
            </a:xfrm>
            <a:prstGeom prst="rect">
              <a:avLst/>
            </a:prstGeom>
          </p:spPr>
        </p:pic>
        <p:pic>
          <p:nvPicPr>
            <p:cNvPr id="17" name="object 17"/>
            <p:cNvPicPr/>
            <p:nvPr/>
          </p:nvPicPr>
          <p:blipFill>
            <a:blip r:embed="rId15" cstate="print"/>
            <a:stretch>
              <a:fillRect/>
            </a:stretch>
          </p:blipFill>
          <p:spPr>
            <a:xfrm>
              <a:off x="212544" y="2299703"/>
              <a:ext cx="1292567" cy="134581"/>
            </a:xfrm>
            <a:prstGeom prst="rect">
              <a:avLst/>
            </a:prstGeom>
          </p:spPr>
        </p:pic>
        <p:pic>
          <p:nvPicPr>
            <p:cNvPr id="18" name="object 18"/>
            <p:cNvPicPr/>
            <p:nvPr/>
          </p:nvPicPr>
          <p:blipFill>
            <a:blip r:embed="rId16" cstate="print"/>
            <a:stretch>
              <a:fillRect/>
            </a:stretch>
          </p:blipFill>
          <p:spPr>
            <a:xfrm>
              <a:off x="212478" y="2133167"/>
              <a:ext cx="1296796" cy="134581"/>
            </a:xfrm>
            <a:prstGeom prst="rect">
              <a:avLst/>
            </a:prstGeom>
          </p:spPr>
        </p:pic>
        <p:pic>
          <p:nvPicPr>
            <p:cNvPr id="19" name="object 19"/>
            <p:cNvPicPr/>
            <p:nvPr/>
          </p:nvPicPr>
          <p:blipFill>
            <a:blip r:embed="rId17" cstate="print"/>
            <a:stretch>
              <a:fillRect/>
            </a:stretch>
          </p:blipFill>
          <p:spPr>
            <a:xfrm>
              <a:off x="366301" y="1969498"/>
              <a:ext cx="1143647" cy="106133"/>
            </a:xfrm>
            <a:prstGeom prst="rect">
              <a:avLst/>
            </a:prstGeom>
          </p:spPr>
        </p:pic>
        <p:pic>
          <p:nvPicPr>
            <p:cNvPr id="20" name="object 20"/>
            <p:cNvPicPr/>
            <p:nvPr/>
          </p:nvPicPr>
          <p:blipFill>
            <a:blip r:embed="rId18" cstate="print"/>
            <a:stretch>
              <a:fillRect/>
            </a:stretch>
          </p:blipFill>
          <p:spPr>
            <a:xfrm>
              <a:off x="496723" y="1804398"/>
              <a:ext cx="1008380" cy="133832"/>
            </a:xfrm>
            <a:prstGeom prst="rect">
              <a:avLst/>
            </a:prstGeom>
          </p:spPr>
        </p:pic>
        <p:pic>
          <p:nvPicPr>
            <p:cNvPr id="21" name="object 21"/>
            <p:cNvPicPr/>
            <p:nvPr/>
          </p:nvPicPr>
          <p:blipFill>
            <a:blip r:embed="rId19" cstate="print"/>
            <a:stretch>
              <a:fillRect/>
            </a:stretch>
          </p:blipFill>
          <p:spPr>
            <a:xfrm>
              <a:off x="362066" y="1639298"/>
              <a:ext cx="1145095" cy="133146"/>
            </a:xfrm>
            <a:prstGeom prst="rect">
              <a:avLst/>
            </a:prstGeom>
          </p:spPr>
        </p:pic>
        <p:pic>
          <p:nvPicPr>
            <p:cNvPr id="22" name="object 22"/>
            <p:cNvPicPr/>
            <p:nvPr/>
          </p:nvPicPr>
          <p:blipFill>
            <a:blip r:embed="rId20" cstate="print"/>
            <a:stretch>
              <a:fillRect/>
            </a:stretch>
          </p:blipFill>
          <p:spPr>
            <a:xfrm>
              <a:off x="347124" y="1474193"/>
              <a:ext cx="1159827" cy="135064"/>
            </a:xfrm>
            <a:prstGeom prst="rect">
              <a:avLst/>
            </a:prstGeom>
          </p:spPr>
        </p:pic>
        <p:pic>
          <p:nvPicPr>
            <p:cNvPr id="23" name="object 23"/>
            <p:cNvPicPr/>
            <p:nvPr/>
          </p:nvPicPr>
          <p:blipFill>
            <a:blip r:embed="rId21" cstate="print"/>
            <a:stretch>
              <a:fillRect/>
            </a:stretch>
          </p:blipFill>
          <p:spPr>
            <a:xfrm>
              <a:off x="1790231" y="2277154"/>
              <a:ext cx="1328737" cy="108724"/>
            </a:xfrm>
            <a:prstGeom prst="rect">
              <a:avLst/>
            </a:prstGeom>
          </p:spPr>
        </p:pic>
        <p:pic>
          <p:nvPicPr>
            <p:cNvPr id="24" name="object 24"/>
            <p:cNvPicPr/>
            <p:nvPr/>
          </p:nvPicPr>
          <p:blipFill>
            <a:blip r:embed="rId22" cstate="print"/>
            <a:stretch>
              <a:fillRect/>
            </a:stretch>
          </p:blipFill>
          <p:spPr>
            <a:xfrm>
              <a:off x="1791677" y="2134888"/>
              <a:ext cx="3100527" cy="110121"/>
            </a:xfrm>
            <a:prstGeom prst="rect">
              <a:avLst/>
            </a:prstGeom>
          </p:spPr>
        </p:pic>
        <p:pic>
          <p:nvPicPr>
            <p:cNvPr id="25" name="object 25"/>
            <p:cNvPicPr/>
            <p:nvPr/>
          </p:nvPicPr>
          <p:blipFill>
            <a:blip r:embed="rId23" cstate="print"/>
            <a:stretch>
              <a:fillRect/>
            </a:stretch>
          </p:blipFill>
          <p:spPr>
            <a:xfrm>
              <a:off x="1791677" y="1996357"/>
              <a:ext cx="3100133" cy="109512"/>
            </a:xfrm>
            <a:prstGeom prst="rect">
              <a:avLst/>
            </a:prstGeom>
          </p:spPr>
        </p:pic>
        <p:pic>
          <p:nvPicPr>
            <p:cNvPr id="26" name="object 26"/>
            <p:cNvPicPr/>
            <p:nvPr/>
          </p:nvPicPr>
          <p:blipFill>
            <a:blip r:embed="rId24" cstate="print"/>
            <a:stretch>
              <a:fillRect/>
            </a:stretch>
          </p:blipFill>
          <p:spPr>
            <a:xfrm>
              <a:off x="1791126" y="1856657"/>
              <a:ext cx="3102698" cy="110121"/>
            </a:xfrm>
            <a:prstGeom prst="rect">
              <a:avLst/>
            </a:prstGeom>
          </p:spPr>
        </p:pic>
        <p:pic>
          <p:nvPicPr>
            <p:cNvPr id="27" name="object 27"/>
            <p:cNvPicPr/>
            <p:nvPr/>
          </p:nvPicPr>
          <p:blipFill>
            <a:blip r:embed="rId25" cstate="print"/>
            <a:stretch>
              <a:fillRect/>
            </a:stretch>
          </p:blipFill>
          <p:spPr>
            <a:xfrm>
              <a:off x="1795260" y="1715794"/>
              <a:ext cx="3094774" cy="110108"/>
            </a:xfrm>
            <a:prstGeom prst="rect">
              <a:avLst/>
            </a:prstGeom>
          </p:spPr>
        </p:pic>
        <p:sp>
          <p:nvSpPr>
            <p:cNvPr id="28" name="object 28"/>
            <p:cNvSpPr/>
            <p:nvPr/>
          </p:nvSpPr>
          <p:spPr>
            <a:xfrm>
              <a:off x="1795301" y="1434122"/>
              <a:ext cx="659130" cy="182245"/>
            </a:xfrm>
            <a:custGeom>
              <a:avLst/>
              <a:gdLst/>
              <a:ahLst/>
              <a:cxnLst/>
              <a:rect l="l" t="t" r="r" b="b"/>
              <a:pathLst>
                <a:path w="659130" h="182244">
                  <a:moveTo>
                    <a:pt x="59905" y="11023"/>
                  </a:moveTo>
                  <a:lnTo>
                    <a:pt x="34418" y="15598"/>
                  </a:lnTo>
                  <a:lnTo>
                    <a:pt x="15617" y="28703"/>
                  </a:lnTo>
                  <a:lnTo>
                    <a:pt x="3984" y="49412"/>
                  </a:lnTo>
                  <a:lnTo>
                    <a:pt x="0" y="76796"/>
                  </a:lnTo>
                  <a:lnTo>
                    <a:pt x="3604" y="103203"/>
                  </a:lnTo>
                  <a:lnTo>
                    <a:pt x="14439" y="122801"/>
                  </a:lnTo>
                  <a:lnTo>
                    <a:pt x="32543" y="134995"/>
                  </a:lnTo>
                  <a:lnTo>
                    <a:pt x="57950" y="139191"/>
                  </a:lnTo>
                  <a:lnTo>
                    <a:pt x="84020" y="134711"/>
                  </a:lnTo>
                  <a:lnTo>
                    <a:pt x="85458" y="133705"/>
                  </a:lnTo>
                  <a:lnTo>
                    <a:pt x="58661" y="133705"/>
                  </a:lnTo>
                  <a:lnTo>
                    <a:pt x="44791" y="129991"/>
                  </a:lnTo>
                  <a:lnTo>
                    <a:pt x="36825" y="119057"/>
                  </a:lnTo>
                  <a:lnTo>
                    <a:pt x="33263" y="101553"/>
                  </a:lnTo>
                  <a:lnTo>
                    <a:pt x="33195" y="101221"/>
                  </a:lnTo>
                  <a:lnTo>
                    <a:pt x="32334" y="76796"/>
                  </a:lnTo>
                  <a:lnTo>
                    <a:pt x="33120" y="49969"/>
                  </a:lnTo>
                  <a:lnTo>
                    <a:pt x="36625" y="31180"/>
                  </a:lnTo>
                  <a:lnTo>
                    <a:pt x="44566" y="20127"/>
                  </a:lnTo>
                  <a:lnTo>
                    <a:pt x="58661" y="16509"/>
                  </a:lnTo>
                  <a:lnTo>
                    <a:pt x="86180" y="16509"/>
                  </a:lnTo>
                  <a:lnTo>
                    <a:pt x="84470" y="15314"/>
                  </a:lnTo>
                  <a:lnTo>
                    <a:pt x="59905" y="11023"/>
                  </a:lnTo>
                  <a:close/>
                </a:path>
                <a:path w="659130" h="182244">
                  <a:moveTo>
                    <a:pt x="86180" y="16509"/>
                  </a:moveTo>
                  <a:lnTo>
                    <a:pt x="58661" y="16509"/>
                  </a:lnTo>
                  <a:lnTo>
                    <a:pt x="72990" y="20127"/>
                  </a:lnTo>
                  <a:lnTo>
                    <a:pt x="72585" y="20127"/>
                  </a:lnTo>
                  <a:lnTo>
                    <a:pt x="80208" y="30713"/>
                  </a:lnTo>
                  <a:lnTo>
                    <a:pt x="83551" y="48994"/>
                  </a:lnTo>
                  <a:lnTo>
                    <a:pt x="84262" y="74663"/>
                  </a:lnTo>
                  <a:lnTo>
                    <a:pt x="84222" y="76796"/>
                  </a:lnTo>
                  <a:lnTo>
                    <a:pt x="83384" y="101221"/>
                  </a:lnTo>
                  <a:lnTo>
                    <a:pt x="83355" y="101553"/>
                  </a:lnTo>
                  <a:lnTo>
                    <a:pt x="79861" y="119057"/>
                  </a:lnTo>
                  <a:lnTo>
                    <a:pt x="79741" y="119657"/>
                  </a:lnTo>
                  <a:lnTo>
                    <a:pt x="71970" y="130266"/>
                  </a:lnTo>
                  <a:lnTo>
                    <a:pt x="58661" y="133705"/>
                  </a:lnTo>
                  <a:lnTo>
                    <a:pt x="85458" y="133705"/>
                  </a:lnTo>
                  <a:lnTo>
                    <a:pt x="102371" y="121867"/>
                  </a:lnTo>
                  <a:lnTo>
                    <a:pt x="113221" y="101553"/>
                  </a:lnTo>
                  <a:lnTo>
                    <a:pt x="116718" y="75196"/>
                  </a:lnTo>
                  <a:lnTo>
                    <a:pt x="116789" y="74663"/>
                  </a:lnTo>
                  <a:lnTo>
                    <a:pt x="113126" y="47762"/>
                  </a:lnTo>
                  <a:lnTo>
                    <a:pt x="102282" y="27770"/>
                  </a:lnTo>
                  <a:lnTo>
                    <a:pt x="86180" y="16509"/>
                  </a:lnTo>
                  <a:close/>
                </a:path>
                <a:path w="659130" h="182244">
                  <a:moveTo>
                    <a:pt x="228803" y="147751"/>
                  </a:moveTo>
                  <a:lnTo>
                    <a:pt x="212458" y="147751"/>
                  </a:lnTo>
                  <a:lnTo>
                    <a:pt x="205536" y="152895"/>
                  </a:lnTo>
                  <a:lnTo>
                    <a:pt x="205536" y="162839"/>
                  </a:lnTo>
                  <a:lnTo>
                    <a:pt x="206587" y="169240"/>
                  </a:lnTo>
                  <a:lnTo>
                    <a:pt x="206617" y="169417"/>
                  </a:lnTo>
                  <a:lnTo>
                    <a:pt x="210445" y="175556"/>
                  </a:lnTo>
                  <a:lnTo>
                    <a:pt x="217902" y="180093"/>
                  </a:lnTo>
                  <a:lnTo>
                    <a:pt x="229869" y="181863"/>
                  </a:lnTo>
                  <a:lnTo>
                    <a:pt x="248502" y="177668"/>
                  </a:lnTo>
                  <a:lnTo>
                    <a:pt x="248737" y="177444"/>
                  </a:lnTo>
                  <a:lnTo>
                    <a:pt x="227380" y="177444"/>
                  </a:lnTo>
                  <a:lnTo>
                    <a:pt x="225082" y="175844"/>
                  </a:lnTo>
                  <a:lnTo>
                    <a:pt x="225082" y="171030"/>
                  </a:lnTo>
                  <a:lnTo>
                    <a:pt x="225562" y="169417"/>
                  </a:lnTo>
                  <a:lnTo>
                    <a:pt x="225615" y="169240"/>
                  </a:lnTo>
                  <a:lnTo>
                    <a:pt x="226682" y="167462"/>
                  </a:lnTo>
                  <a:lnTo>
                    <a:pt x="231825" y="167462"/>
                  </a:lnTo>
                  <a:lnTo>
                    <a:pt x="232536" y="165150"/>
                  </a:lnTo>
                  <a:lnTo>
                    <a:pt x="232846" y="162839"/>
                  </a:lnTo>
                  <a:lnTo>
                    <a:pt x="232892" y="152895"/>
                  </a:lnTo>
                  <a:lnTo>
                    <a:pt x="228803" y="147751"/>
                  </a:lnTo>
                  <a:close/>
                </a:path>
                <a:path w="659130" h="182244">
                  <a:moveTo>
                    <a:pt x="269874" y="52806"/>
                  </a:moveTo>
                  <a:lnTo>
                    <a:pt x="226148" y="52806"/>
                  </a:lnTo>
                  <a:lnTo>
                    <a:pt x="226148" y="57403"/>
                  </a:lnTo>
                  <a:lnTo>
                    <a:pt x="240918" y="57403"/>
                  </a:lnTo>
                  <a:lnTo>
                    <a:pt x="240909" y="147751"/>
                  </a:lnTo>
                  <a:lnTo>
                    <a:pt x="240537" y="162137"/>
                  </a:lnTo>
                  <a:lnTo>
                    <a:pt x="239121" y="171030"/>
                  </a:lnTo>
                  <a:lnTo>
                    <a:pt x="239071" y="171349"/>
                  </a:lnTo>
                  <a:lnTo>
                    <a:pt x="236032" y="176098"/>
                  </a:lnTo>
                  <a:lnTo>
                    <a:pt x="230936" y="177444"/>
                  </a:lnTo>
                  <a:lnTo>
                    <a:pt x="248737" y="177444"/>
                  </a:lnTo>
                  <a:lnTo>
                    <a:pt x="260878" y="165890"/>
                  </a:lnTo>
                  <a:lnTo>
                    <a:pt x="267749" y="147751"/>
                  </a:lnTo>
                  <a:lnTo>
                    <a:pt x="269865" y="124547"/>
                  </a:lnTo>
                  <a:lnTo>
                    <a:pt x="269874" y="52806"/>
                  </a:lnTo>
                  <a:close/>
                </a:path>
                <a:path w="659130" h="182244">
                  <a:moveTo>
                    <a:pt x="167332" y="126923"/>
                  </a:moveTo>
                  <a:lnTo>
                    <a:pt x="161975" y="126923"/>
                  </a:lnTo>
                  <a:lnTo>
                    <a:pt x="166018" y="132666"/>
                  </a:lnTo>
                  <a:lnTo>
                    <a:pt x="171291" y="136580"/>
                  </a:lnTo>
                  <a:lnTo>
                    <a:pt x="171503" y="136580"/>
                  </a:lnTo>
                  <a:lnTo>
                    <a:pt x="177567" y="138550"/>
                  </a:lnTo>
                  <a:lnTo>
                    <a:pt x="185610" y="139191"/>
                  </a:lnTo>
                  <a:lnTo>
                    <a:pt x="202321" y="136580"/>
                  </a:lnTo>
                  <a:lnTo>
                    <a:pt x="207386" y="133146"/>
                  </a:lnTo>
                  <a:lnTo>
                    <a:pt x="170332" y="133146"/>
                  </a:lnTo>
                  <a:lnTo>
                    <a:pt x="167332" y="126923"/>
                  </a:lnTo>
                  <a:close/>
                </a:path>
                <a:path w="659130" h="182244">
                  <a:moveTo>
                    <a:pt x="165353" y="4089"/>
                  </a:moveTo>
                  <a:lnTo>
                    <a:pt x="126060" y="4089"/>
                  </a:lnTo>
                  <a:lnTo>
                    <a:pt x="126060" y="8712"/>
                  </a:lnTo>
                  <a:lnTo>
                    <a:pt x="136728" y="8712"/>
                  </a:lnTo>
                  <a:lnTo>
                    <a:pt x="136728" y="138302"/>
                  </a:lnTo>
                  <a:lnTo>
                    <a:pt x="150063" y="138302"/>
                  </a:lnTo>
                  <a:lnTo>
                    <a:pt x="161975" y="126923"/>
                  </a:lnTo>
                  <a:lnTo>
                    <a:pt x="167332" y="126923"/>
                  </a:lnTo>
                  <a:lnTo>
                    <a:pt x="165531" y="123189"/>
                  </a:lnTo>
                  <a:lnTo>
                    <a:pt x="165531" y="84086"/>
                  </a:lnTo>
                  <a:lnTo>
                    <a:pt x="166893" y="73746"/>
                  </a:lnTo>
                  <a:lnTo>
                    <a:pt x="170257" y="66573"/>
                  </a:lnTo>
                  <a:lnTo>
                    <a:pt x="170382" y="66306"/>
                  </a:lnTo>
                  <a:lnTo>
                    <a:pt x="165353" y="66306"/>
                  </a:lnTo>
                  <a:lnTo>
                    <a:pt x="165353" y="4089"/>
                  </a:lnTo>
                  <a:close/>
                </a:path>
                <a:path w="659130" h="182244">
                  <a:moveTo>
                    <a:pt x="211501" y="59194"/>
                  </a:moveTo>
                  <a:lnTo>
                    <a:pt x="182410" y="59194"/>
                  </a:lnTo>
                  <a:lnTo>
                    <a:pt x="187806" y="60933"/>
                  </a:lnTo>
                  <a:lnTo>
                    <a:pt x="187596" y="60933"/>
                  </a:lnTo>
                  <a:lnTo>
                    <a:pt x="190888" y="66573"/>
                  </a:lnTo>
                  <a:lnTo>
                    <a:pt x="192698" y="77496"/>
                  </a:lnTo>
                  <a:lnTo>
                    <a:pt x="193243" y="94754"/>
                  </a:lnTo>
                  <a:lnTo>
                    <a:pt x="192668" y="112674"/>
                  </a:lnTo>
                  <a:lnTo>
                    <a:pt x="190644" y="124547"/>
                  </a:lnTo>
                  <a:lnTo>
                    <a:pt x="186722" y="131121"/>
                  </a:lnTo>
                  <a:lnTo>
                    <a:pt x="180454" y="133146"/>
                  </a:lnTo>
                  <a:lnTo>
                    <a:pt x="207386" y="133146"/>
                  </a:lnTo>
                  <a:lnTo>
                    <a:pt x="214136" y="128570"/>
                  </a:lnTo>
                  <a:lnTo>
                    <a:pt x="221152" y="114894"/>
                  </a:lnTo>
                  <a:lnTo>
                    <a:pt x="223469" y="95288"/>
                  </a:lnTo>
                  <a:lnTo>
                    <a:pt x="221235" y="75618"/>
                  </a:lnTo>
                  <a:lnTo>
                    <a:pt x="214801" y="61817"/>
                  </a:lnTo>
                  <a:lnTo>
                    <a:pt x="211501" y="59194"/>
                  </a:lnTo>
                  <a:close/>
                </a:path>
                <a:path w="659130" h="182244">
                  <a:moveTo>
                    <a:pt x="190931" y="51015"/>
                  </a:moveTo>
                  <a:lnTo>
                    <a:pt x="181814" y="52154"/>
                  </a:lnTo>
                  <a:lnTo>
                    <a:pt x="174747" y="55327"/>
                  </a:lnTo>
                  <a:lnTo>
                    <a:pt x="169377" y="60167"/>
                  </a:lnTo>
                  <a:lnTo>
                    <a:pt x="165353" y="66306"/>
                  </a:lnTo>
                  <a:lnTo>
                    <a:pt x="170382" y="66306"/>
                  </a:lnTo>
                  <a:lnTo>
                    <a:pt x="170570" y="65906"/>
                  </a:lnTo>
                  <a:lnTo>
                    <a:pt x="175947" y="60933"/>
                  </a:lnTo>
                  <a:lnTo>
                    <a:pt x="182410" y="59194"/>
                  </a:lnTo>
                  <a:lnTo>
                    <a:pt x="211501" y="59194"/>
                  </a:lnTo>
                  <a:lnTo>
                    <a:pt x="204566" y="53682"/>
                  </a:lnTo>
                  <a:lnTo>
                    <a:pt x="190931" y="51015"/>
                  </a:lnTo>
                  <a:close/>
                </a:path>
                <a:path w="659130" h="182244">
                  <a:moveTo>
                    <a:pt x="263309" y="8889"/>
                  </a:moveTo>
                  <a:lnTo>
                    <a:pt x="241807" y="8889"/>
                  </a:lnTo>
                  <a:lnTo>
                    <a:pt x="237172" y="16001"/>
                  </a:lnTo>
                  <a:lnTo>
                    <a:pt x="237172" y="30759"/>
                  </a:lnTo>
                  <a:lnTo>
                    <a:pt x="240563" y="38938"/>
                  </a:lnTo>
                  <a:lnTo>
                    <a:pt x="264541" y="38938"/>
                  </a:lnTo>
                  <a:lnTo>
                    <a:pt x="269341" y="32359"/>
                  </a:lnTo>
                  <a:lnTo>
                    <a:pt x="269341" y="13868"/>
                  </a:lnTo>
                  <a:lnTo>
                    <a:pt x="263309" y="8889"/>
                  </a:lnTo>
                  <a:close/>
                </a:path>
                <a:path w="659130" h="182244">
                  <a:moveTo>
                    <a:pt x="329450" y="51015"/>
                  </a:moveTo>
                  <a:lnTo>
                    <a:pt x="311750" y="53642"/>
                  </a:lnTo>
                  <a:lnTo>
                    <a:pt x="297413" y="61715"/>
                  </a:lnTo>
                  <a:lnTo>
                    <a:pt x="287807" y="75551"/>
                  </a:lnTo>
                  <a:lnTo>
                    <a:pt x="284289" y="95465"/>
                  </a:lnTo>
                  <a:lnTo>
                    <a:pt x="286928" y="113176"/>
                  </a:lnTo>
                  <a:lnTo>
                    <a:pt x="295001" y="127003"/>
                  </a:lnTo>
                  <a:lnTo>
                    <a:pt x="308742" y="135995"/>
                  </a:lnTo>
                  <a:lnTo>
                    <a:pt x="328383" y="139204"/>
                  </a:lnTo>
                  <a:lnTo>
                    <a:pt x="344174" y="137107"/>
                  </a:lnTo>
                  <a:lnTo>
                    <a:pt x="352690" y="132626"/>
                  </a:lnTo>
                  <a:lnTo>
                    <a:pt x="336562" y="132626"/>
                  </a:lnTo>
                  <a:lnTo>
                    <a:pt x="325719" y="130225"/>
                  </a:lnTo>
                  <a:lnTo>
                    <a:pt x="319027" y="123291"/>
                  </a:lnTo>
                  <a:lnTo>
                    <a:pt x="315635" y="112223"/>
                  </a:lnTo>
                  <a:lnTo>
                    <a:pt x="314693" y="97421"/>
                  </a:lnTo>
                  <a:lnTo>
                    <a:pt x="314693" y="91554"/>
                  </a:lnTo>
                  <a:lnTo>
                    <a:pt x="366077" y="91554"/>
                  </a:lnTo>
                  <a:lnTo>
                    <a:pt x="365627" y="86766"/>
                  </a:lnTo>
                  <a:lnTo>
                    <a:pt x="314705" y="86766"/>
                  </a:lnTo>
                  <a:lnTo>
                    <a:pt x="315287" y="75551"/>
                  </a:lnTo>
                  <a:lnTo>
                    <a:pt x="315366" y="74043"/>
                  </a:lnTo>
                  <a:lnTo>
                    <a:pt x="315491" y="71631"/>
                  </a:lnTo>
                  <a:lnTo>
                    <a:pt x="315505" y="71347"/>
                  </a:lnTo>
                  <a:lnTo>
                    <a:pt x="317840" y="61955"/>
                  </a:lnTo>
                  <a:lnTo>
                    <a:pt x="317900" y="61715"/>
                  </a:lnTo>
                  <a:lnTo>
                    <a:pt x="321823" y="56810"/>
                  </a:lnTo>
                  <a:lnTo>
                    <a:pt x="321515" y="56810"/>
                  </a:lnTo>
                  <a:lnTo>
                    <a:pt x="327494" y="55295"/>
                  </a:lnTo>
                  <a:lnTo>
                    <a:pt x="348716" y="55295"/>
                  </a:lnTo>
                  <a:lnTo>
                    <a:pt x="346227" y="53642"/>
                  </a:lnTo>
                  <a:lnTo>
                    <a:pt x="329450" y="51015"/>
                  </a:lnTo>
                  <a:close/>
                </a:path>
                <a:path w="659130" h="182244">
                  <a:moveTo>
                    <a:pt x="361454" y="111467"/>
                  </a:moveTo>
                  <a:lnTo>
                    <a:pt x="357740" y="120549"/>
                  </a:lnTo>
                  <a:lnTo>
                    <a:pt x="352409" y="127180"/>
                  </a:lnTo>
                  <a:lnTo>
                    <a:pt x="345180" y="131359"/>
                  </a:lnTo>
                  <a:lnTo>
                    <a:pt x="344650" y="131359"/>
                  </a:lnTo>
                  <a:lnTo>
                    <a:pt x="336562" y="132626"/>
                  </a:lnTo>
                  <a:lnTo>
                    <a:pt x="352690" y="132626"/>
                  </a:lnTo>
                  <a:lnTo>
                    <a:pt x="355098" y="131359"/>
                  </a:lnTo>
                  <a:lnTo>
                    <a:pt x="362088" y="122777"/>
                  </a:lnTo>
                  <a:lnTo>
                    <a:pt x="366060" y="112223"/>
                  </a:lnTo>
                  <a:lnTo>
                    <a:pt x="366366" y="112223"/>
                  </a:lnTo>
                  <a:lnTo>
                    <a:pt x="361454" y="111467"/>
                  </a:lnTo>
                  <a:close/>
                </a:path>
                <a:path w="659130" h="182244">
                  <a:moveTo>
                    <a:pt x="348716" y="55295"/>
                  </a:moveTo>
                  <a:lnTo>
                    <a:pt x="327494" y="55295"/>
                  </a:lnTo>
                  <a:lnTo>
                    <a:pt x="332979" y="56810"/>
                  </a:lnTo>
                  <a:lnTo>
                    <a:pt x="336218" y="61955"/>
                  </a:lnTo>
                  <a:lnTo>
                    <a:pt x="337713" y="71347"/>
                  </a:lnTo>
                  <a:lnTo>
                    <a:pt x="337758" y="71631"/>
                  </a:lnTo>
                  <a:lnTo>
                    <a:pt x="338150" y="86766"/>
                  </a:lnTo>
                  <a:lnTo>
                    <a:pt x="365627" y="86766"/>
                  </a:lnTo>
                  <a:lnTo>
                    <a:pt x="364430" y="74043"/>
                  </a:lnTo>
                  <a:lnTo>
                    <a:pt x="357832" y="61350"/>
                  </a:lnTo>
                  <a:lnTo>
                    <a:pt x="348716" y="55295"/>
                  </a:lnTo>
                  <a:close/>
                </a:path>
                <a:path w="659130" h="182244">
                  <a:moveTo>
                    <a:pt x="420662" y="51028"/>
                  </a:moveTo>
                  <a:lnTo>
                    <a:pt x="377692" y="76590"/>
                  </a:lnTo>
                  <a:lnTo>
                    <a:pt x="374446" y="96342"/>
                  </a:lnTo>
                  <a:lnTo>
                    <a:pt x="377195" y="114674"/>
                  </a:lnTo>
                  <a:lnTo>
                    <a:pt x="385241" y="128111"/>
                  </a:lnTo>
                  <a:lnTo>
                    <a:pt x="398289" y="136375"/>
                  </a:lnTo>
                  <a:lnTo>
                    <a:pt x="416039" y="139191"/>
                  </a:lnTo>
                  <a:lnTo>
                    <a:pt x="433711" y="136215"/>
                  </a:lnTo>
                  <a:lnTo>
                    <a:pt x="439736" y="132105"/>
                  </a:lnTo>
                  <a:lnTo>
                    <a:pt x="424408" y="132105"/>
                  </a:lnTo>
                  <a:lnTo>
                    <a:pt x="415187" y="130186"/>
                  </a:lnTo>
                  <a:lnTo>
                    <a:pt x="409140" y="123963"/>
                  </a:lnTo>
                  <a:lnTo>
                    <a:pt x="405831" y="112736"/>
                  </a:lnTo>
                  <a:lnTo>
                    <a:pt x="404856" y="96342"/>
                  </a:lnTo>
                  <a:lnTo>
                    <a:pt x="404825" y="95808"/>
                  </a:lnTo>
                  <a:lnTo>
                    <a:pt x="414200" y="57245"/>
                  </a:lnTo>
                  <a:lnTo>
                    <a:pt x="421919" y="55270"/>
                  </a:lnTo>
                  <a:lnTo>
                    <a:pt x="440155" y="55270"/>
                  </a:lnTo>
                  <a:lnTo>
                    <a:pt x="434484" y="52654"/>
                  </a:lnTo>
                  <a:lnTo>
                    <a:pt x="420662" y="51028"/>
                  </a:lnTo>
                  <a:close/>
                </a:path>
                <a:path w="659130" h="182244">
                  <a:moveTo>
                    <a:pt x="448208" y="109512"/>
                  </a:moveTo>
                  <a:lnTo>
                    <a:pt x="445813" y="117242"/>
                  </a:lnTo>
                  <a:lnTo>
                    <a:pt x="441437" y="124542"/>
                  </a:lnTo>
                  <a:lnTo>
                    <a:pt x="434497" y="129975"/>
                  </a:lnTo>
                  <a:lnTo>
                    <a:pt x="424408" y="132105"/>
                  </a:lnTo>
                  <a:lnTo>
                    <a:pt x="439736" y="132105"/>
                  </a:lnTo>
                  <a:lnTo>
                    <a:pt x="444520" y="128841"/>
                  </a:lnTo>
                  <a:lnTo>
                    <a:pt x="450331" y="119400"/>
                  </a:lnTo>
                  <a:lnTo>
                    <a:pt x="453008" y="110223"/>
                  </a:lnTo>
                  <a:lnTo>
                    <a:pt x="448208" y="109512"/>
                  </a:lnTo>
                  <a:close/>
                </a:path>
                <a:path w="659130" h="182244">
                  <a:moveTo>
                    <a:pt x="440155" y="55270"/>
                  </a:moveTo>
                  <a:lnTo>
                    <a:pt x="428840" y="55270"/>
                  </a:lnTo>
                  <a:lnTo>
                    <a:pt x="431863" y="59194"/>
                  </a:lnTo>
                  <a:lnTo>
                    <a:pt x="431863" y="65239"/>
                  </a:lnTo>
                  <a:lnTo>
                    <a:pt x="431507" y="67208"/>
                  </a:lnTo>
                  <a:lnTo>
                    <a:pt x="430796" y="69164"/>
                  </a:lnTo>
                  <a:lnTo>
                    <a:pt x="425119" y="69164"/>
                  </a:lnTo>
                  <a:lnTo>
                    <a:pt x="424408" y="71653"/>
                  </a:lnTo>
                  <a:lnTo>
                    <a:pt x="424258" y="73596"/>
                  </a:lnTo>
                  <a:lnTo>
                    <a:pt x="424230" y="84785"/>
                  </a:lnTo>
                  <a:lnTo>
                    <a:pt x="430263" y="89407"/>
                  </a:lnTo>
                  <a:lnTo>
                    <a:pt x="446963" y="89407"/>
                  </a:lnTo>
                  <a:lnTo>
                    <a:pt x="452475" y="84086"/>
                  </a:lnTo>
                  <a:lnTo>
                    <a:pt x="452475" y="73596"/>
                  </a:lnTo>
                  <a:lnTo>
                    <a:pt x="450455" y="64369"/>
                  </a:lnTo>
                  <a:lnTo>
                    <a:pt x="444436" y="57245"/>
                  </a:lnTo>
                  <a:lnTo>
                    <a:pt x="440155" y="55270"/>
                  </a:lnTo>
                  <a:close/>
                </a:path>
                <a:path w="659130" h="182244">
                  <a:moveTo>
                    <a:pt x="496392" y="57403"/>
                  </a:moveTo>
                  <a:lnTo>
                    <a:pt x="467258" y="57403"/>
                  </a:lnTo>
                  <a:lnTo>
                    <a:pt x="467258" y="113601"/>
                  </a:lnTo>
                  <a:lnTo>
                    <a:pt x="469288" y="125704"/>
                  </a:lnTo>
                  <a:lnTo>
                    <a:pt x="469375" y="126226"/>
                  </a:lnTo>
                  <a:lnTo>
                    <a:pt x="475273" y="134064"/>
                  </a:lnTo>
                  <a:lnTo>
                    <a:pt x="484269" y="138068"/>
                  </a:lnTo>
                  <a:lnTo>
                    <a:pt x="495680" y="139191"/>
                  </a:lnTo>
                  <a:lnTo>
                    <a:pt x="508731" y="136978"/>
                  </a:lnTo>
                  <a:lnTo>
                    <a:pt x="517093" y="131068"/>
                  </a:lnTo>
                  <a:lnTo>
                    <a:pt x="498180" y="131068"/>
                  </a:lnTo>
                  <a:lnTo>
                    <a:pt x="496392" y="125704"/>
                  </a:lnTo>
                  <a:lnTo>
                    <a:pt x="496392" y="57403"/>
                  </a:lnTo>
                  <a:close/>
                </a:path>
                <a:path w="659130" h="182244">
                  <a:moveTo>
                    <a:pt x="519709" y="112001"/>
                  </a:moveTo>
                  <a:lnTo>
                    <a:pt x="518096" y="124104"/>
                  </a:lnTo>
                  <a:lnTo>
                    <a:pt x="513096" y="131068"/>
                  </a:lnTo>
                  <a:lnTo>
                    <a:pt x="517093" y="131068"/>
                  </a:lnTo>
                  <a:lnTo>
                    <a:pt x="521816" y="122555"/>
                  </a:lnTo>
                  <a:lnTo>
                    <a:pt x="523951" y="112534"/>
                  </a:lnTo>
                  <a:lnTo>
                    <a:pt x="519709" y="112001"/>
                  </a:lnTo>
                  <a:close/>
                </a:path>
                <a:path w="659130" h="182244">
                  <a:moveTo>
                    <a:pt x="519887" y="52806"/>
                  </a:moveTo>
                  <a:lnTo>
                    <a:pt x="456590" y="52806"/>
                  </a:lnTo>
                  <a:lnTo>
                    <a:pt x="456590" y="57403"/>
                  </a:lnTo>
                  <a:lnTo>
                    <a:pt x="519887" y="57403"/>
                  </a:lnTo>
                  <a:lnTo>
                    <a:pt x="519887" y="52806"/>
                  </a:lnTo>
                  <a:close/>
                </a:path>
                <a:path w="659130" h="182244">
                  <a:moveTo>
                    <a:pt x="496392" y="22580"/>
                  </a:moveTo>
                  <a:lnTo>
                    <a:pt x="467258" y="29870"/>
                  </a:lnTo>
                  <a:lnTo>
                    <a:pt x="467258" y="52806"/>
                  </a:lnTo>
                  <a:lnTo>
                    <a:pt x="496392" y="52806"/>
                  </a:lnTo>
                  <a:lnTo>
                    <a:pt x="496392" y="22580"/>
                  </a:lnTo>
                  <a:close/>
                </a:path>
                <a:path w="659130" h="182244">
                  <a:moveTo>
                    <a:pt x="559866" y="8889"/>
                  </a:moveTo>
                  <a:lnTo>
                    <a:pt x="538365" y="8889"/>
                  </a:lnTo>
                  <a:lnTo>
                    <a:pt x="533755" y="16001"/>
                  </a:lnTo>
                  <a:lnTo>
                    <a:pt x="533755" y="30759"/>
                  </a:lnTo>
                  <a:lnTo>
                    <a:pt x="536955" y="38938"/>
                  </a:lnTo>
                  <a:lnTo>
                    <a:pt x="561111" y="38938"/>
                  </a:lnTo>
                  <a:lnTo>
                    <a:pt x="565911" y="32359"/>
                  </a:lnTo>
                  <a:lnTo>
                    <a:pt x="565911" y="13868"/>
                  </a:lnTo>
                  <a:lnTo>
                    <a:pt x="559866" y="8889"/>
                  </a:lnTo>
                  <a:close/>
                </a:path>
                <a:path w="659130" h="182244">
                  <a:moveTo>
                    <a:pt x="576580" y="132816"/>
                  </a:moveTo>
                  <a:lnTo>
                    <a:pt x="526110" y="132816"/>
                  </a:lnTo>
                  <a:lnTo>
                    <a:pt x="526110" y="137413"/>
                  </a:lnTo>
                  <a:lnTo>
                    <a:pt x="576580" y="137413"/>
                  </a:lnTo>
                  <a:lnTo>
                    <a:pt x="576580" y="132816"/>
                  </a:lnTo>
                  <a:close/>
                </a:path>
                <a:path w="659130" h="182244">
                  <a:moveTo>
                    <a:pt x="565734" y="52806"/>
                  </a:moveTo>
                  <a:lnTo>
                    <a:pt x="525576" y="52806"/>
                  </a:lnTo>
                  <a:lnTo>
                    <a:pt x="525576" y="57403"/>
                  </a:lnTo>
                  <a:lnTo>
                    <a:pt x="536778" y="57403"/>
                  </a:lnTo>
                  <a:lnTo>
                    <a:pt x="536778" y="132816"/>
                  </a:lnTo>
                  <a:lnTo>
                    <a:pt x="565734" y="132816"/>
                  </a:lnTo>
                  <a:lnTo>
                    <a:pt x="565734" y="52806"/>
                  </a:lnTo>
                  <a:close/>
                </a:path>
                <a:path w="659130" h="182244">
                  <a:moveTo>
                    <a:pt x="642556" y="132816"/>
                  </a:moveTo>
                  <a:lnTo>
                    <a:pt x="581215" y="132816"/>
                  </a:lnTo>
                  <a:lnTo>
                    <a:pt x="581215" y="137413"/>
                  </a:lnTo>
                  <a:lnTo>
                    <a:pt x="642556" y="137413"/>
                  </a:lnTo>
                  <a:lnTo>
                    <a:pt x="642556" y="132816"/>
                  </a:lnTo>
                  <a:close/>
                </a:path>
                <a:path w="659130" h="182244">
                  <a:moveTo>
                    <a:pt x="620852" y="57403"/>
                  </a:moveTo>
                  <a:lnTo>
                    <a:pt x="591883" y="57403"/>
                  </a:lnTo>
                  <a:lnTo>
                    <a:pt x="591883" y="132816"/>
                  </a:lnTo>
                  <a:lnTo>
                    <a:pt x="620852" y="132816"/>
                  </a:lnTo>
                  <a:lnTo>
                    <a:pt x="620852" y="57403"/>
                  </a:lnTo>
                  <a:close/>
                </a:path>
                <a:path w="659130" h="182244">
                  <a:moveTo>
                    <a:pt x="643978" y="52806"/>
                  </a:moveTo>
                  <a:lnTo>
                    <a:pt x="580682" y="52806"/>
                  </a:lnTo>
                  <a:lnTo>
                    <a:pt x="580682" y="57403"/>
                  </a:lnTo>
                  <a:lnTo>
                    <a:pt x="643978" y="57403"/>
                  </a:lnTo>
                  <a:lnTo>
                    <a:pt x="643978" y="52806"/>
                  </a:lnTo>
                  <a:close/>
                </a:path>
                <a:path w="659130" h="182244">
                  <a:moveTo>
                    <a:pt x="632066" y="0"/>
                  </a:moveTo>
                  <a:lnTo>
                    <a:pt x="593961" y="28878"/>
                  </a:lnTo>
                  <a:lnTo>
                    <a:pt x="591883" y="49606"/>
                  </a:lnTo>
                  <a:lnTo>
                    <a:pt x="591883" y="52806"/>
                  </a:lnTo>
                  <a:lnTo>
                    <a:pt x="620852" y="52806"/>
                  </a:lnTo>
                  <a:lnTo>
                    <a:pt x="620958" y="11722"/>
                  </a:lnTo>
                  <a:lnTo>
                    <a:pt x="622452" y="4241"/>
                  </a:lnTo>
                  <a:lnTo>
                    <a:pt x="649129" y="4241"/>
                  </a:lnTo>
                  <a:lnTo>
                    <a:pt x="644607" y="1759"/>
                  </a:lnTo>
                  <a:lnTo>
                    <a:pt x="632066" y="0"/>
                  </a:lnTo>
                  <a:close/>
                </a:path>
                <a:path w="659130" h="182244">
                  <a:moveTo>
                    <a:pt x="649129" y="4241"/>
                  </a:moveTo>
                  <a:lnTo>
                    <a:pt x="637222" y="4241"/>
                  </a:lnTo>
                  <a:lnTo>
                    <a:pt x="640422" y="6197"/>
                  </a:lnTo>
                  <a:lnTo>
                    <a:pt x="640364" y="12255"/>
                  </a:lnTo>
                  <a:lnTo>
                    <a:pt x="640245" y="13334"/>
                  </a:lnTo>
                  <a:lnTo>
                    <a:pt x="639533" y="15290"/>
                  </a:lnTo>
                  <a:lnTo>
                    <a:pt x="633310" y="15290"/>
                  </a:lnTo>
                  <a:lnTo>
                    <a:pt x="632777" y="17424"/>
                  </a:lnTo>
                  <a:lnTo>
                    <a:pt x="632279" y="19900"/>
                  </a:lnTo>
                  <a:lnTo>
                    <a:pt x="632244" y="29679"/>
                  </a:lnTo>
                  <a:lnTo>
                    <a:pt x="636689" y="34467"/>
                  </a:lnTo>
                  <a:lnTo>
                    <a:pt x="653211" y="34467"/>
                  </a:lnTo>
                  <a:lnTo>
                    <a:pt x="659079" y="29679"/>
                  </a:lnTo>
                  <a:lnTo>
                    <a:pt x="659079" y="19900"/>
                  </a:lnTo>
                  <a:lnTo>
                    <a:pt x="657752" y="13334"/>
                  </a:lnTo>
                  <a:lnTo>
                    <a:pt x="657631" y="12740"/>
                  </a:lnTo>
                  <a:lnTo>
                    <a:pt x="652968" y="6349"/>
                  </a:lnTo>
                  <a:lnTo>
                    <a:pt x="649129" y="4241"/>
                  </a:lnTo>
                  <a:close/>
                </a:path>
              </a:pathLst>
            </a:custGeom>
            <a:solidFill>
              <a:srgbClr val="009ADA"/>
            </a:solidFill>
          </p:spPr>
          <p:txBody>
            <a:bodyPr wrap="square" lIns="0" tIns="0" rIns="0" bIns="0" rtlCol="0"/>
            <a:lstStyle/>
            <a:p>
              <a:endParaRPr sz="1632"/>
            </a:p>
          </p:txBody>
        </p:sp>
        <p:pic>
          <p:nvPicPr>
            <p:cNvPr id="29" name="object 29"/>
            <p:cNvPicPr/>
            <p:nvPr/>
          </p:nvPicPr>
          <p:blipFill>
            <a:blip r:embed="rId26" cstate="print"/>
            <a:stretch>
              <a:fillRect/>
            </a:stretch>
          </p:blipFill>
          <p:spPr>
            <a:xfrm>
              <a:off x="1779983" y="4091433"/>
              <a:ext cx="3059638" cy="230997"/>
            </a:xfrm>
            <a:prstGeom prst="rect">
              <a:avLst/>
            </a:prstGeom>
          </p:spPr>
        </p:pic>
        <p:pic>
          <p:nvPicPr>
            <p:cNvPr id="30" name="object 30"/>
            <p:cNvPicPr/>
            <p:nvPr/>
          </p:nvPicPr>
          <p:blipFill>
            <a:blip r:embed="rId27" cstate="print"/>
            <a:stretch>
              <a:fillRect/>
            </a:stretch>
          </p:blipFill>
          <p:spPr>
            <a:xfrm>
              <a:off x="1778463" y="3582325"/>
              <a:ext cx="3047809" cy="464121"/>
            </a:xfrm>
            <a:prstGeom prst="rect">
              <a:avLst/>
            </a:prstGeom>
          </p:spPr>
        </p:pic>
        <p:pic>
          <p:nvPicPr>
            <p:cNvPr id="31" name="object 31"/>
            <p:cNvPicPr/>
            <p:nvPr/>
          </p:nvPicPr>
          <p:blipFill>
            <a:blip r:embed="rId28" cstate="print"/>
            <a:stretch>
              <a:fillRect/>
            </a:stretch>
          </p:blipFill>
          <p:spPr>
            <a:xfrm>
              <a:off x="1783200" y="3323794"/>
              <a:ext cx="2206701" cy="214655"/>
            </a:xfrm>
            <a:prstGeom prst="rect">
              <a:avLst/>
            </a:prstGeom>
          </p:spPr>
        </p:pic>
        <p:pic>
          <p:nvPicPr>
            <p:cNvPr id="32" name="object 32"/>
            <p:cNvPicPr/>
            <p:nvPr/>
          </p:nvPicPr>
          <p:blipFill>
            <a:blip r:embed="rId29" cstate="print"/>
            <a:stretch>
              <a:fillRect/>
            </a:stretch>
          </p:blipFill>
          <p:spPr>
            <a:xfrm>
              <a:off x="1783201" y="3205595"/>
              <a:ext cx="1201623" cy="78854"/>
            </a:xfrm>
            <a:prstGeom prst="rect">
              <a:avLst/>
            </a:prstGeom>
          </p:spPr>
        </p:pic>
        <p:pic>
          <p:nvPicPr>
            <p:cNvPr id="33" name="object 33"/>
            <p:cNvPicPr/>
            <p:nvPr/>
          </p:nvPicPr>
          <p:blipFill>
            <a:blip r:embed="rId30" cstate="print"/>
            <a:stretch>
              <a:fillRect/>
            </a:stretch>
          </p:blipFill>
          <p:spPr>
            <a:xfrm>
              <a:off x="1781357" y="3075438"/>
              <a:ext cx="1051775" cy="82016"/>
            </a:xfrm>
            <a:prstGeom prst="rect">
              <a:avLst/>
            </a:prstGeom>
          </p:spPr>
        </p:pic>
        <p:pic>
          <p:nvPicPr>
            <p:cNvPr id="34" name="object 34"/>
            <p:cNvPicPr/>
            <p:nvPr/>
          </p:nvPicPr>
          <p:blipFill>
            <a:blip r:embed="rId31" cstate="print"/>
            <a:stretch>
              <a:fillRect/>
            </a:stretch>
          </p:blipFill>
          <p:spPr>
            <a:xfrm>
              <a:off x="1778463" y="2821433"/>
              <a:ext cx="3082057" cy="221661"/>
            </a:xfrm>
            <a:prstGeom prst="rect">
              <a:avLst/>
            </a:prstGeom>
          </p:spPr>
        </p:pic>
        <p:pic>
          <p:nvPicPr>
            <p:cNvPr id="35" name="object 35"/>
            <p:cNvPicPr/>
            <p:nvPr/>
          </p:nvPicPr>
          <p:blipFill>
            <a:blip r:embed="rId32" cstate="print"/>
            <a:stretch>
              <a:fillRect/>
            </a:stretch>
          </p:blipFill>
          <p:spPr>
            <a:xfrm>
              <a:off x="1783654" y="2550441"/>
              <a:ext cx="1977085" cy="175818"/>
            </a:xfrm>
            <a:prstGeom prst="rect">
              <a:avLst/>
            </a:prstGeom>
          </p:spPr>
        </p:pic>
        <p:pic>
          <p:nvPicPr>
            <p:cNvPr id="36" name="object 36"/>
            <p:cNvPicPr/>
            <p:nvPr/>
          </p:nvPicPr>
          <p:blipFill>
            <a:blip r:embed="rId33" cstate="print"/>
            <a:stretch>
              <a:fillRect/>
            </a:stretch>
          </p:blipFill>
          <p:spPr>
            <a:xfrm>
              <a:off x="1783462" y="656892"/>
              <a:ext cx="3339401" cy="347065"/>
            </a:xfrm>
            <a:prstGeom prst="rect">
              <a:avLst/>
            </a:prstGeom>
          </p:spPr>
        </p:pic>
        <p:pic>
          <p:nvPicPr>
            <p:cNvPr id="37" name="object 37"/>
            <p:cNvPicPr/>
            <p:nvPr/>
          </p:nvPicPr>
          <p:blipFill>
            <a:blip r:embed="rId34" cstate="print"/>
            <a:stretch>
              <a:fillRect/>
            </a:stretch>
          </p:blipFill>
          <p:spPr>
            <a:xfrm>
              <a:off x="1788846" y="256995"/>
              <a:ext cx="8500160" cy="311810"/>
            </a:xfrm>
            <a:prstGeom prst="rect">
              <a:avLst/>
            </a:prstGeom>
          </p:spPr>
        </p:pic>
        <p:pic>
          <p:nvPicPr>
            <p:cNvPr id="38" name="object 38"/>
            <p:cNvPicPr/>
            <p:nvPr/>
          </p:nvPicPr>
          <p:blipFill>
            <a:blip r:embed="rId35" cstate="print"/>
            <a:stretch>
              <a:fillRect/>
            </a:stretch>
          </p:blipFill>
          <p:spPr>
            <a:xfrm>
              <a:off x="7827920" y="5044783"/>
              <a:ext cx="1060869" cy="108940"/>
            </a:xfrm>
            <a:prstGeom prst="rect">
              <a:avLst/>
            </a:prstGeom>
          </p:spPr>
        </p:pic>
        <p:pic>
          <p:nvPicPr>
            <p:cNvPr id="39" name="object 39"/>
            <p:cNvPicPr/>
            <p:nvPr/>
          </p:nvPicPr>
          <p:blipFill>
            <a:blip r:embed="rId36" cstate="print"/>
            <a:stretch>
              <a:fillRect/>
            </a:stretch>
          </p:blipFill>
          <p:spPr>
            <a:xfrm>
              <a:off x="7825187" y="4903910"/>
              <a:ext cx="2602547" cy="110667"/>
            </a:xfrm>
            <a:prstGeom prst="rect">
              <a:avLst/>
            </a:prstGeom>
          </p:spPr>
        </p:pic>
        <p:pic>
          <p:nvPicPr>
            <p:cNvPr id="40" name="object 40"/>
            <p:cNvPicPr/>
            <p:nvPr/>
          </p:nvPicPr>
          <p:blipFill>
            <a:blip r:embed="rId37" cstate="print"/>
            <a:stretch>
              <a:fillRect/>
            </a:stretch>
          </p:blipFill>
          <p:spPr>
            <a:xfrm>
              <a:off x="7829257" y="4764209"/>
              <a:ext cx="2561488" cy="111290"/>
            </a:xfrm>
            <a:prstGeom prst="rect">
              <a:avLst/>
            </a:prstGeom>
          </p:spPr>
        </p:pic>
        <p:sp>
          <p:nvSpPr>
            <p:cNvPr id="41" name="object 41"/>
            <p:cNvSpPr/>
            <p:nvPr/>
          </p:nvSpPr>
          <p:spPr>
            <a:xfrm>
              <a:off x="7756473" y="4769853"/>
              <a:ext cx="19685" cy="81280"/>
            </a:xfrm>
            <a:custGeom>
              <a:avLst/>
              <a:gdLst/>
              <a:ahLst/>
              <a:cxnLst/>
              <a:rect l="l" t="t" r="r" b="b"/>
              <a:pathLst>
                <a:path w="19684" h="81279">
                  <a:moveTo>
                    <a:pt x="19532" y="0"/>
                  </a:moveTo>
                  <a:lnTo>
                    <a:pt x="0" y="0"/>
                  </a:lnTo>
                  <a:lnTo>
                    <a:pt x="0" y="81254"/>
                  </a:lnTo>
                  <a:lnTo>
                    <a:pt x="19532" y="81254"/>
                  </a:lnTo>
                  <a:lnTo>
                    <a:pt x="19532" y="0"/>
                  </a:lnTo>
                  <a:close/>
                </a:path>
              </a:pathLst>
            </a:custGeom>
            <a:solidFill>
              <a:srgbClr val="009ADA"/>
            </a:solidFill>
          </p:spPr>
          <p:txBody>
            <a:bodyPr wrap="square" lIns="0" tIns="0" rIns="0" bIns="0" rtlCol="0"/>
            <a:lstStyle/>
            <a:p>
              <a:endParaRPr sz="1632"/>
            </a:p>
          </p:txBody>
        </p:sp>
        <p:pic>
          <p:nvPicPr>
            <p:cNvPr id="42" name="object 42"/>
            <p:cNvPicPr/>
            <p:nvPr/>
          </p:nvPicPr>
          <p:blipFill>
            <a:blip r:embed="rId38" cstate="print"/>
            <a:stretch>
              <a:fillRect/>
            </a:stretch>
          </p:blipFill>
          <p:spPr>
            <a:xfrm>
              <a:off x="7827920" y="4480686"/>
              <a:ext cx="1749290" cy="116865"/>
            </a:xfrm>
            <a:prstGeom prst="rect">
              <a:avLst/>
            </a:prstGeom>
          </p:spPr>
        </p:pic>
        <p:pic>
          <p:nvPicPr>
            <p:cNvPr id="43" name="object 43"/>
            <p:cNvPicPr/>
            <p:nvPr/>
          </p:nvPicPr>
          <p:blipFill>
            <a:blip r:embed="rId39" cstate="print"/>
            <a:stretch>
              <a:fillRect/>
            </a:stretch>
          </p:blipFill>
          <p:spPr>
            <a:xfrm>
              <a:off x="7821449" y="4206586"/>
              <a:ext cx="2608300" cy="108940"/>
            </a:xfrm>
            <a:prstGeom prst="rect">
              <a:avLst/>
            </a:prstGeom>
          </p:spPr>
        </p:pic>
        <p:pic>
          <p:nvPicPr>
            <p:cNvPr id="44" name="object 44"/>
            <p:cNvPicPr/>
            <p:nvPr/>
          </p:nvPicPr>
          <p:blipFill>
            <a:blip r:embed="rId40" cstate="print"/>
            <a:stretch>
              <a:fillRect/>
            </a:stretch>
          </p:blipFill>
          <p:spPr>
            <a:xfrm>
              <a:off x="7825409" y="4345106"/>
              <a:ext cx="2602331" cy="88023"/>
            </a:xfrm>
            <a:prstGeom prst="rect">
              <a:avLst/>
            </a:prstGeom>
          </p:spPr>
        </p:pic>
        <p:pic>
          <p:nvPicPr>
            <p:cNvPr id="45" name="object 45"/>
            <p:cNvPicPr/>
            <p:nvPr/>
          </p:nvPicPr>
          <p:blipFill>
            <a:blip r:embed="rId41" cstate="print"/>
            <a:stretch>
              <a:fillRect/>
            </a:stretch>
          </p:blipFill>
          <p:spPr>
            <a:xfrm>
              <a:off x="7829257" y="4065709"/>
              <a:ext cx="2601099" cy="111290"/>
            </a:xfrm>
            <a:prstGeom prst="rect">
              <a:avLst/>
            </a:prstGeom>
          </p:spPr>
        </p:pic>
        <p:sp>
          <p:nvSpPr>
            <p:cNvPr id="46" name="object 46"/>
            <p:cNvSpPr/>
            <p:nvPr/>
          </p:nvSpPr>
          <p:spPr>
            <a:xfrm>
              <a:off x="7756473" y="4071353"/>
              <a:ext cx="19685" cy="81280"/>
            </a:xfrm>
            <a:custGeom>
              <a:avLst/>
              <a:gdLst/>
              <a:ahLst/>
              <a:cxnLst/>
              <a:rect l="l" t="t" r="r" b="b"/>
              <a:pathLst>
                <a:path w="19684" h="81279">
                  <a:moveTo>
                    <a:pt x="19532" y="0"/>
                  </a:moveTo>
                  <a:lnTo>
                    <a:pt x="0" y="0"/>
                  </a:lnTo>
                  <a:lnTo>
                    <a:pt x="0" y="81254"/>
                  </a:lnTo>
                  <a:lnTo>
                    <a:pt x="19532" y="81254"/>
                  </a:lnTo>
                  <a:lnTo>
                    <a:pt x="19532" y="0"/>
                  </a:lnTo>
                  <a:close/>
                </a:path>
              </a:pathLst>
            </a:custGeom>
            <a:solidFill>
              <a:srgbClr val="009ADA"/>
            </a:solidFill>
          </p:spPr>
          <p:txBody>
            <a:bodyPr wrap="square" lIns="0" tIns="0" rIns="0" bIns="0" rtlCol="0"/>
            <a:lstStyle/>
            <a:p>
              <a:endParaRPr sz="1632"/>
            </a:p>
          </p:txBody>
        </p:sp>
        <p:pic>
          <p:nvPicPr>
            <p:cNvPr id="47" name="object 47"/>
            <p:cNvPicPr/>
            <p:nvPr/>
          </p:nvPicPr>
          <p:blipFill>
            <a:blip r:embed="rId42" cstate="print"/>
            <a:stretch>
              <a:fillRect/>
            </a:stretch>
          </p:blipFill>
          <p:spPr>
            <a:xfrm>
              <a:off x="7827753" y="3787484"/>
              <a:ext cx="1087462" cy="86842"/>
            </a:xfrm>
            <a:prstGeom prst="rect">
              <a:avLst/>
            </a:prstGeom>
          </p:spPr>
        </p:pic>
        <p:pic>
          <p:nvPicPr>
            <p:cNvPr id="48" name="object 48"/>
            <p:cNvPicPr/>
            <p:nvPr/>
          </p:nvPicPr>
          <p:blipFill>
            <a:blip r:embed="rId43" cstate="print"/>
            <a:stretch>
              <a:fillRect/>
            </a:stretch>
          </p:blipFill>
          <p:spPr>
            <a:xfrm>
              <a:off x="7825413" y="3647776"/>
              <a:ext cx="2604325" cy="108953"/>
            </a:xfrm>
            <a:prstGeom prst="rect">
              <a:avLst/>
            </a:prstGeom>
          </p:spPr>
        </p:pic>
        <p:pic>
          <p:nvPicPr>
            <p:cNvPr id="49" name="object 49"/>
            <p:cNvPicPr/>
            <p:nvPr/>
          </p:nvPicPr>
          <p:blipFill>
            <a:blip r:embed="rId44" cstate="print"/>
            <a:stretch>
              <a:fillRect/>
            </a:stretch>
          </p:blipFill>
          <p:spPr>
            <a:xfrm>
              <a:off x="7825638" y="3508080"/>
              <a:ext cx="2604109" cy="109499"/>
            </a:xfrm>
            <a:prstGeom prst="rect">
              <a:avLst/>
            </a:prstGeom>
          </p:spPr>
        </p:pic>
        <p:pic>
          <p:nvPicPr>
            <p:cNvPr id="50" name="object 50"/>
            <p:cNvPicPr/>
            <p:nvPr/>
          </p:nvPicPr>
          <p:blipFill>
            <a:blip r:embed="rId45" cstate="print"/>
            <a:stretch>
              <a:fillRect/>
            </a:stretch>
          </p:blipFill>
          <p:spPr>
            <a:xfrm>
              <a:off x="7825413" y="3368376"/>
              <a:ext cx="2602318" cy="108953"/>
            </a:xfrm>
            <a:prstGeom prst="rect">
              <a:avLst/>
            </a:prstGeom>
          </p:spPr>
        </p:pic>
        <p:pic>
          <p:nvPicPr>
            <p:cNvPr id="51" name="object 51"/>
            <p:cNvPicPr/>
            <p:nvPr/>
          </p:nvPicPr>
          <p:blipFill>
            <a:blip r:embed="rId46" cstate="print"/>
            <a:stretch>
              <a:fillRect/>
            </a:stretch>
          </p:blipFill>
          <p:spPr>
            <a:xfrm>
              <a:off x="7822002" y="3228682"/>
              <a:ext cx="2605735" cy="108940"/>
            </a:xfrm>
            <a:prstGeom prst="rect">
              <a:avLst/>
            </a:prstGeom>
          </p:spPr>
        </p:pic>
        <p:sp>
          <p:nvSpPr>
            <p:cNvPr id="52" name="object 52"/>
            <p:cNvSpPr/>
            <p:nvPr/>
          </p:nvSpPr>
          <p:spPr>
            <a:xfrm>
              <a:off x="7756473" y="3233153"/>
              <a:ext cx="19685" cy="81280"/>
            </a:xfrm>
            <a:custGeom>
              <a:avLst/>
              <a:gdLst/>
              <a:ahLst/>
              <a:cxnLst/>
              <a:rect l="l" t="t" r="r" b="b"/>
              <a:pathLst>
                <a:path w="19684" h="81279">
                  <a:moveTo>
                    <a:pt x="19532" y="0"/>
                  </a:moveTo>
                  <a:lnTo>
                    <a:pt x="0" y="0"/>
                  </a:lnTo>
                  <a:lnTo>
                    <a:pt x="0" y="81254"/>
                  </a:lnTo>
                  <a:lnTo>
                    <a:pt x="19532" y="81254"/>
                  </a:lnTo>
                  <a:lnTo>
                    <a:pt x="19532" y="0"/>
                  </a:lnTo>
                  <a:close/>
                </a:path>
              </a:pathLst>
            </a:custGeom>
            <a:solidFill>
              <a:srgbClr val="009ADA"/>
            </a:solidFill>
          </p:spPr>
          <p:txBody>
            <a:bodyPr wrap="square" lIns="0" tIns="0" rIns="0" bIns="0" rtlCol="0"/>
            <a:lstStyle/>
            <a:p>
              <a:endParaRPr sz="1632"/>
            </a:p>
          </p:txBody>
        </p:sp>
        <p:pic>
          <p:nvPicPr>
            <p:cNvPr id="53" name="object 53"/>
            <p:cNvPicPr/>
            <p:nvPr/>
          </p:nvPicPr>
          <p:blipFill>
            <a:blip r:embed="rId47" cstate="print"/>
            <a:stretch>
              <a:fillRect/>
            </a:stretch>
          </p:blipFill>
          <p:spPr>
            <a:xfrm>
              <a:off x="7828813" y="2949282"/>
              <a:ext cx="1315173" cy="109499"/>
            </a:xfrm>
            <a:prstGeom prst="rect">
              <a:avLst/>
            </a:prstGeom>
          </p:spPr>
        </p:pic>
        <p:pic>
          <p:nvPicPr>
            <p:cNvPr id="54" name="object 54"/>
            <p:cNvPicPr/>
            <p:nvPr/>
          </p:nvPicPr>
          <p:blipFill>
            <a:blip r:embed="rId48" cstate="print"/>
            <a:stretch>
              <a:fillRect/>
            </a:stretch>
          </p:blipFill>
          <p:spPr>
            <a:xfrm>
              <a:off x="7828813" y="2809582"/>
              <a:ext cx="2600147" cy="109499"/>
            </a:xfrm>
            <a:prstGeom prst="rect">
              <a:avLst/>
            </a:prstGeom>
          </p:spPr>
        </p:pic>
        <p:pic>
          <p:nvPicPr>
            <p:cNvPr id="55" name="object 55"/>
            <p:cNvPicPr/>
            <p:nvPr/>
          </p:nvPicPr>
          <p:blipFill>
            <a:blip r:embed="rId49" cstate="print"/>
            <a:stretch>
              <a:fillRect/>
            </a:stretch>
          </p:blipFill>
          <p:spPr>
            <a:xfrm>
              <a:off x="7825413" y="2669876"/>
              <a:ext cx="2606116" cy="109512"/>
            </a:xfrm>
            <a:prstGeom prst="rect">
              <a:avLst/>
            </a:prstGeom>
          </p:spPr>
        </p:pic>
        <p:pic>
          <p:nvPicPr>
            <p:cNvPr id="56" name="object 56"/>
            <p:cNvPicPr/>
            <p:nvPr/>
          </p:nvPicPr>
          <p:blipFill>
            <a:blip r:embed="rId50" cstate="print"/>
            <a:stretch>
              <a:fillRect/>
            </a:stretch>
          </p:blipFill>
          <p:spPr>
            <a:xfrm>
              <a:off x="7823507" y="2530127"/>
              <a:ext cx="2607525" cy="109562"/>
            </a:xfrm>
            <a:prstGeom prst="rect">
              <a:avLst/>
            </a:prstGeom>
          </p:spPr>
        </p:pic>
        <p:sp>
          <p:nvSpPr>
            <p:cNvPr id="57" name="object 57"/>
            <p:cNvSpPr/>
            <p:nvPr/>
          </p:nvSpPr>
          <p:spPr>
            <a:xfrm>
              <a:off x="7756473" y="2534653"/>
              <a:ext cx="19685" cy="81280"/>
            </a:xfrm>
            <a:custGeom>
              <a:avLst/>
              <a:gdLst/>
              <a:ahLst/>
              <a:cxnLst/>
              <a:rect l="l" t="t" r="r" b="b"/>
              <a:pathLst>
                <a:path w="19684" h="81280">
                  <a:moveTo>
                    <a:pt x="19532" y="0"/>
                  </a:moveTo>
                  <a:lnTo>
                    <a:pt x="0" y="0"/>
                  </a:lnTo>
                  <a:lnTo>
                    <a:pt x="0" y="81254"/>
                  </a:lnTo>
                  <a:lnTo>
                    <a:pt x="19532" y="81254"/>
                  </a:lnTo>
                  <a:lnTo>
                    <a:pt x="19532" y="0"/>
                  </a:lnTo>
                  <a:close/>
                </a:path>
              </a:pathLst>
            </a:custGeom>
            <a:solidFill>
              <a:srgbClr val="009ADA"/>
            </a:solidFill>
          </p:spPr>
          <p:txBody>
            <a:bodyPr wrap="square" lIns="0" tIns="0" rIns="0" bIns="0" rtlCol="0"/>
            <a:lstStyle/>
            <a:p>
              <a:endParaRPr sz="1632"/>
            </a:p>
          </p:txBody>
        </p:sp>
        <p:pic>
          <p:nvPicPr>
            <p:cNvPr id="58" name="object 58"/>
            <p:cNvPicPr/>
            <p:nvPr/>
          </p:nvPicPr>
          <p:blipFill>
            <a:blip r:embed="rId51" cstate="print"/>
            <a:stretch>
              <a:fillRect/>
            </a:stretch>
          </p:blipFill>
          <p:spPr>
            <a:xfrm>
              <a:off x="7537187" y="2250779"/>
              <a:ext cx="1277162" cy="109499"/>
            </a:xfrm>
            <a:prstGeom prst="rect">
              <a:avLst/>
            </a:prstGeom>
          </p:spPr>
        </p:pic>
        <p:pic>
          <p:nvPicPr>
            <p:cNvPr id="59" name="object 59"/>
            <p:cNvPicPr/>
            <p:nvPr/>
          </p:nvPicPr>
          <p:blipFill>
            <a:blip r:embed="rId52" cstate="print"/>
            <a:stretch>
              <a:fillRect/>
            </a:stretch>
          </p:blipFill>
          <p:spPr>
            <a:xfrm>
              <a:off x="7539920" y="2111082"/>
              <a:ext cx="2889821" cy="108940"/>
            </a:xfrm>
            <a:prstGeom prst="rect">
              <a:avLst/>
            </a:prstGeom>
          </p:spPr>
        </p:pic>
        <p:pic>
          <p:nvPicPr>
            <p:cNvPr id="60" name="object 60"/>
            <p:cNvPicPr/>
            <p:nvPr/>
          </p:nvPicPr>
          <p:blipFill>
            <a:blip r:embed="rId53" cstate="print"/>
            <a:stretch>
              <a:fillRect/>
            </a:stretch>
          </p:blipFill>
          <p:spPr>
            <a:xfrm>
              <a:off x="7541257" y="1971377"/>
              <a:ext cx="2889097" cy="110121"/>
            </a:xfrm>
            <a:prstGeom prst="rect">
              <a:avLst/>
            </a:prstGeom>
          </p:spPr>
        </p:pic>
        <p:sp>
          <p:nvSpPr>
            <p:cNvPr id="61" name="object 61"/>
            <p:cNvSpPr/>
            <p:nvPr/>
          </p:nvSpPr>
          <p:spPr>
            <a:xfrm>
              <a:off x="8004556" y="1435810"/>
              <a:ext cx="664210" cy="386715"/>
            </a:xfrm>
            <a:custGeom>
              <a:avLst/>
              <a:gdLst/>
              <a:ahLst/>
              <a:cxnLst/>
              <a:rect l="l" t="t" r="r" b="b"/>
              <a:pathLst>
                <a:path w="664209" h="386714">
                  <a:moveTo>
                    <a:pt x="64871" y="211582"/>
                  </a:moveTo>
                  <a:lnTo>
                    <a:pt x="59372" y="208381"/>
                  </a:lnTo>
                  <a:lnTo>
                    <a:pt x="46037" y="211759"/>
                  </a:lnTo>
                  <a:lnTo>
                    <a:pt x="33959" y="244995"/>
                  </a:lnTo>
                  <a:lnTo>
                    <a:pt x="36626" y="246595"/>
                  </a:lnTo>
                  <a:lnTo>
                    <a:pt x="60083" y="226860"/>
                  </a:lnTo>
                  <a:lnTo>
                    <a:pt x="63271" y="223672"/>
                  </a:lnTo>
                  <a:lnTo>
                    <a:pt x="64871" y="221005"/>
                  </a:lnTo>
                  <a:lnTo>
                    <a:pt x="64871" y="211582"/>
                  </a:lnTo>
                  <a:close/>
                </a:path>
                <a:path w="664209" h="386714">
                  <a:moveTo>
                    <a:pt x="82092" y="316699"/>
                  </a:moveTo>
                  <a:lnTo>
                    <a:pt x="77139" y="315937"/>
                  </a:lnTo>
                  <a:lnTo>
                    <a:pt x="73431" y="325018"/>
                  </a:lnTo>
                  <a:lnTo>
                    <a:pt x="68097" y="331647"/>
                  </a:lnTo>
                  <a:lnTo>
                    <a:pt x="60871" y="335826"/>
                  </a:lnTo>
                  <a:lnTo>
                    <a:pt x="60337" y="335826"/>
                  </a:lnTo>
                  <a:lnTo>
                    <a:pt x="52247" y="337096"/>
                  </a:lnTo>
                  <a:lnTo>
                    <a:pt x="41427" y="334695"/>
                  </a:lnTo>
                  <a:lnTo>
                    <a:pt x="34734" y="327761"/>
                  </a:lnTo>
                  <a:lnTo>
                    <a:pt x="31356" y="316699"/>
                  </a:lnTo>
                  <a:lnTo>
                    <a:pt x="30403" y="301904"/>
                  </a:lnTo>
                  <a:lnTo>
                    <a:pt x="30403" y="296037"/>
                  </a:lnTo>
                  <a:lnTo>
                    <a:pt x="81762" y="296037"/>
                  </a:lnTo>
                  <a:lnTo>
                    <a:pt x="81318" y="291223"/>
                  </a:lnTo>
                  <a:lnTo>
                    <a:pt x="80124" y="278523"/>
                  </a:lnTo>
                  <a:lnTo>
                    <a:pt x="73520" y="265836"/>
                  </a:lnTo>
                  <a:lnTo>
                    <a:pt x="64389" y="259765"/>
                  </a:lnTo>
                  <a:lnTo>
                    <a:pt x="61912" y="258114"/>
                  </a:lnTo>
                  <a:lnTo>
                    <a:pt x="53848" y="256857"/>
                  </a:lnTo>
                  <a:lnTo>
                    <a:pt x="53848" y="291223"/>
                  </a:lnTo>
                  <a:lnTo>
                    <a:pt x="30403" y="291223"/>
                  </a:lnTo>
                  <a:lnTo>
                    <a:pt x="30988" y="280022"/>
                  </a:lnTo>
                  <a:lnTo>
                    <a:pt x="31064" y="278523"/>
                  </a:lnTo>
                  <a:lnTo>
                    <a:pt x="31191" y="276110"/>
                  </a:lnTo>
                  <a:lnTo>
                    <a:pt x="31203" y="275818"/>
                  </a:lnTo>
                  <a:lnTo>
                    <a:pt x="33540" y="266433"/>
                  </a:lnTo>
                  <a:lnTo>
                    <a:pt x="33604" y="266192"/>
                  </a:lnTo>
                  <a:lnTo>
                    <a:pt x="37528" y="261289"/>
                  </a:lnTo>
                  <a:lnTo>
                    <a:pt x="37211" y="261289"/>
                  </a:lnTo>
                  <a:lnTo>
                    <a:pt x="43192" y="259765"/>
                  </a:lnTo>
                  <a:lnTo>
                    <a:pt x="48679" y="261289"/>
                  </a:lnTo>
                  <a:lnTo>
                    <a:pt x="51917" y="266433"/>
                  </a:lnTo>
                  <a:lnTo>
                    <a:pt x="53416" y="275818"/>
                  </a:lnTo>
                  <a:lnTo>
                    <a:pt x="53467" y="276110"/>
                  </a:lnTo>
                  <a:lnTo>
                    <a:pt x="53848" y="291223"/>
                  </a:lnTo>
                  <a:lnTo>
                    <a:pt x="53848" y="256857"/>
                  </a:lnTo>
                  <a:lnTo>
                    <a:pt x="45148" y="255498"/>
                  </a:lnTo>
                  <a:lnTo>
                    <a:pt x="27457" y="258114"/>
                  </a:lnTo>
                  <a:lnTo>
                    <a:pt x="13119" y="266192"/>
                  </a:lnTo>
                  <a:lnTo>
                    <a:pt x="3505" y="280022"/>
                  </a:lnTo>
                  <a:lnTo>
                    <a:pt x="0" y="299948"/>
                  </a:lnTo>
                  <a:lnTo>
                    <a:pt x="2641" y="317652"/>
                  </a:lnTo>
                  <a:lnTo>
                    <a:pt x="10718" y="331470"/>
                  </a:lnTo>
                  <a:lnTo>
                    <a:pt x="24447" y="340461"/>
                  </a:lnTo>
                  <a:lnTo>
                    <a:pt x="44081" y="343674"/>
                  </a:lnTo>
                  <a:lnTo>
                    <a:pt x="59867" y="341579"/>
                  </a:lnTo>
                  <a:lnTo>
                    <a:pt x="68389" y="337096"/>
                  </a:lnTo>
                  <a:lnTo>
                    <a:pt x="70789" y="335826"/>
                  </a:lnTo>
                  <a:lnTo>
                    <a:pt x="77774" y="327253"/>
                  </a:lnTo>
                  <a:lnTo>
                    <a:pt x="81749" y="316699"/>
                  </a:lnTo>
                  <a:lnTo>
                    <a:pt x="82092" y="316699"/>
                  </a:lnTo>
                  <a:close/>
                </a:path>
                <a:path w="664209" h="386714">
                  <a:moveTo>
                    <a:pt x="103276" y="39281"/>
                  </a:moveTo>
                  <a:lnTo>
                    <a:pt x="99580" y="22085"/>
                  </a:lnTo>
                  <a:lnTo>
                    <a:pt x="89014" y="11290"/>
                  </a:lnTo>
                  <a:lnTo>
                    <a:pt x="72390" y="5689"/>
                  </a:lnTo>
                  <a:lnTo>
                    <a:pt x="70764" y="5575"/>
                  </a:lnTo>
                  <a:lnTo>
                    <a:pt x="70764" y="39281"/>
                  </a:lnTo>
                  <a:lnTo>
                    <a:pt x="69646" y="54749"/>
                  </a:lnTo>
                  <a:lnTo>
                    <a:pt x="65874" y="65163"/>
                  </a:lnTo>
                  <a:lnTo>
                    <a:pt x="58915" y="71056"/>
                  </a:lnTo>
                  <a:lnTo>
                    <a:pt x="48171" y="72898"/>
                  </a:lnTo>
                  <a:lnTo>
                    <a:pt x="43002" y="72898"/>
                  </a:lnTo>
                  <a:lnTo>
                    <a:pt x="43002" y="9220"/>
                  </a:lnTo>
                  <a:lnTo>
                    <a:pt x="49237" y="9220"/>
                  </a:lnTo>
                  <a:lnTo>
                    <a:pt x="59283" y="10490"/>
                  </a:lnTo>
                  <a:lnTo>
                    <a:pt x="65951" y="15113"/>
                  </a:lnTo>
                  <a:lnTo>
                    <a:pt x="69634" y="24307"/>
                  </a:lnTo>
                  <a:lnTo>
                    <a:pt x="70764" y="39281"/>
                  </a:lnTo>
                  <a:lnTo>
                    <a:pt x="70764" y="5575"/>
                  </a:lnTo>
                  <a:lnTo>
                    <a:pt x="50482" y="4089"/>
                  </a:lnTo>
                  <a:lnTo>
                    <a:pt x="0" y="4089"/>
                  </a:lnTo>
                  <a:lnTo>
                    <a:pt x="0" y="9220"/>
                  </a:lnTo>
                  <a:lnTo>
                    <a:pt x="12446" y="9220"/>
                  </a:lnTo>
                  <a:lnTo>
                    <a:pt x="12446" y="123393"/>
                  </a:lnTo>
                  <a:lnTo>
                    <a:pt x="0" y="123393"/>
                  </a:lnTo>
                  <a:lnTo>
                    <a:pt x="0" y="128524"/>
                  </a:lnTo>
                  <a:lnTo>
                    <a:pt x="65252" y="128524"/>
                  </a:lnTo>
                  <a:lnTo>
                    <a:pt x="65252" y="123393"/>
                  </a:lnTo>
                  <a:lnTo>
                    <a:pt x="43002" y="123393"/>
                  </a:lnTo>
                  <a:lnTo>
                    <a:pt x="43002" y="78028"/>
                  </a:lnTo>
                  <a:lnTo>
                    <a:pt x="45847" y="78028"/>
                  </a:lnTo>
                  <a:lnTo>
                    <a:pt x="69011" y="76250"/>
                  </a:lnTo>
                  <a:lnTo>
                    <a:pt x="78854" y="72898"/>
                  </a:lnTo>
                  <a:lnTo>
                    <a:pt x="87172" y="70065"/>
                  </a:lnTo>
                  <a:lnTo>
                    <a:pt x="99034" y="58178"/>
                  </a:lnTo>
                  <a:lnTo>
                    <a:pt x="103276" y="39281"/>
                  </a:lnTo>
                  <a:close/>
                </a:path>
                <a:path w="664209" h="386714">
                  <a:moveTo>
                    <a:pt x="139547" y="337286"/>
                  </a:moveTo>
                  <a:lnTo>
                    <a:pt x="128701" y="337286"/>
                  </a:lnTo>
                  <a:lnTo>
                    <a:pt x="128701" y="208559"/>
                  </a:lnTo>
                  <a:lnTo>
                    <a:pt x="88544" y="208559"/>
                  </a:lnTo>
                  <a:lnTo>
                    <a:pt x="88544" y="213169"/>
                  </a:lnTo>
                  <a:lnTo>
                    <a:pt x="99745" y="213169"/>
                  </a:lnTo>
                  <a:lnTo>
                    <a:pt x="99745" y="337286"/>
                  </a:lnTo>
                  <a:lnTo>
                    <a:pt x="89077" y="337286"/>
                  </a:lnTo>
                  <a:lnTo>
                    <a:pt x="89077" y="341896"/>
                  </a:lnTo>
                  <a:lnTo>
                    <a:pt x="139547" y="341896"/>
                  </a:lnTo>
                  <a:lnTo>
                    <a:pt x="139547" y="337286"/>
                  </a:lnTo>
                  <a:close/>
                </a:path>
                <a:path w="664209" h="386714">
                  <a:moveTo>
                    <a:pt x="184353" y="218338"/>
                  </a:moveTo>
                  <a:lnTo>
                    <a:pt x="178308" y="213360"/>
                  </a:lnTo>
                  <a:lnTo>
                    <a:pt x="156819" y="213360"/>
                  </a:lnTo>
                  <a:lnTo>
                    <a:pt x="152196" y="220472"/>
                  </a:lnTo>
                  <a:lnTo>
                    <a:pt x="152196" y="235229"/>
                  </a:lnTo>
                  <a:lnTo>
                    <a:pt x="155397" y="243408"/>
                  </a:lnTo>
                  <a:lnTo>
                    <a:pt x="179552" y="243408"/>
                  </a:lnTo>
                  <a:lnTo>
                    <a:pt x="184353" y="236829"/>
                  </a:lnTo>
                  <a:lnTo>
                    <a:pt x="184353" y="218338"/>
                  </a:lnTo>
                  <a:close/>
                </a:path>
                <a:path w="664209" h="386714">
                  <a:moveTo>
                    <a:pt x="193065" y="61696"/>
                  </a:moveTo>
                  <a:lnTo>
                    <a:pt x="174586" y="42138"/>
                  </a:lnTo>
                  <a:lnTo>
                    <a:pt x="167055" y="43167"/>
                  </a:lnTo>
                  <a:lnTo>
                    <a:pt x="160413" y="46380"/>
                  </a:lnTo>
                  <a:lnTo>
                    <a:pt x="156476" y="50469"/>
                  </a:lnTo>
                  <a:lnTo>
                    <a:pt x="154990" y="52057"/>
                  </a:lnTo>
                  <a:lnTo>
                    <a:pt x="151942" y="58686"/>
                  </a:lnTo>
                  <a:lnTo>
                    <a:pt x="151282" y="59918"/>
                  </a:lnTo>
                  <a:lnTo>
                    <a:pt x="151282" y="43916"/>
                  </a:lnTo>
                  <a:lnTo>
                    <a:pt x="111658" y="43916"/>
                  </a:lnTo>
                  <a:lnTo>
                    <a:pt x="111658" y="48514"/>
                  </a:lnTo>
                  <a:lnTo>
                    <a:pt x="122326" y="48514"/>
                  </a:lnTo>
                  <a:lnTo>
                    <a:pt x="122326" y="123926"/>
                  </a:lnTo>
                  <a:lnTo>
                    <a:pt x="111658" y="123926"/>
                  </a:lnTo>
                  <a:lnTo>
                    <a:pt x="111658" y="128524"/>
                  </a:lnTo>
                  <a:lnTo>
                    <a:pt x="165506" y="128524"/>
                  </a:lnTo>
                  <a:lnTo>
                    <a:pt x="165506" y="123926"/>
                  </a:lnTo>
                  <a:lnTo>
                    <a:pt x="151282" y="123926"/>
                  </a:lnTo>
                  <a:lnTo>
                    <a:pt x="151282" y="79641"/>
                  </a:lnTo>
                  <a:lnTo>
                    <a:pt x="152704" y="68275"/>
                  </a:lnTo>
                  <a:lnTo>
                    <a:pt x="155956" y="60096"/>
                  </a:lnTo>
                  <a:lnTo>
                    <a:pt x="156514" y="58686"/>
                  </a:lnTo>
                  <a:lnTo>
                    <a:pt x="162026" y="52057"/>
                  </a:lnTo>
                  <a:lnTo>
                    <a:pt x="168554" y="49580"/>
                  </a:lnTo>
                  <a:lnTo>
                    <a:pt x="170688" y="49580"/>
                  </a:lnTo>
                  <a:lnTo>
                    <a:pt x="172986" y="50469"/>
                  </a:lnTo>
                  <a:lnTo>
                    <a:pt x="172986" y="54927"/>
                  </a:lnTo>
                  <a:lnTo>
                    <a:pt x="172808" y="56184"/>
                  </a:lnTo>
                  <a:lnTo>
                    <a:pt x="171919" y="58140"/>
                  </a:lnTo>
                  <a:lnTo>
                    <a:pt x="166420" y="58140"/>
                  </a:lnTo>
                  <a:lnTo>
                    <a:pt x="166065" y="59918"/>
                  </a:lnTo>
                  <a:lnTo>
                    <a:pt x="165887" y="61696"/>
                  </a:lnTo>
                  <a:lnTo>
                    <a:pt x="165887" y="73774"/>
                  </a:lnTo>
                  <a:lnTo>
                    <a:pt x="171742" y="77495"/>
                  </a:lnTo>
                  <a:lnTo>
                    <a:pt x="187909" y="77495"/>
                  </a:lnTo>
                  <a:lnTo>
                    <a:pt x="193065" y="71818"/>
                  </a:lnTo>
                  <a:lnTo>
                    <a:pt x="193065" y="61696"/>
                  </a:lnTo>
                  <a:close/>
                </a:path>
                <a:path w="664209" h="386714">
                  <a:moveTo>
                    <a:pt x="195021" y="337286"/>
                  </a:moveTo>
                  <a:lnTo>
                    <a:pt x="184175" y="337286"/>
                  </a:lnTo>
                  <a:lnTo>
                    <a:pt x="184175" y="257276"/>
                  </a:lnTo>
                  <a:lnTo>
                    <a:pt x="144018" y="257276"/>
                  </a:lnTo>
                  <a:lnTo>
                    <a:pt x="144018" y="261886"/>
                  </a:lnTo>
                  <a:lnTo>
                    <a:pt x="155219" y="261886"/>
                  </a:lnTo>
                  <a:lnTo>
                    <a:pt x="155219" y="337286"/>
                  </a:lnTo>
                  <a:lnTo>
                    <a:pt x="144551" y="337286"/>
                  </a:lnTo>
                  <a:lnTo>
                    <a:pt x="144551" y="341896"/>
                  </a:lnTo>
                  <a:lnTo>
                    <a:pt x="195021" y="341896"/>
                  </a:lnTo>
                  <a:lnTo>
                    <a:pt x="195021" y="337286"/>
                  </a:lnTo>
                  <a:close/>
                </a:path>
                <a:path w="664209" h="386714">
                  <a:moveTo>
                    <a:pt x="285699" y="85153"/>
                  </a:moveTo>
                  <a:lnTo>
                    <a:pt x="263817" y="46380"/>
                  </a:lnTo>
                  <a:lnTo>
                    <a:pt x="255498" y="44005"/>
                  </a:lnTo>
                  <a:lnTo>
                    <a:pt x="255498" y="85153"/>
                  </a:lnTo>
                  <a:lnTo>
                    <a:pt x="255473" y="86575"/>
                  </a:lnTo>
                  <a:lnTo>
                    <a:pt x="241617" y="126060"/>
                  </a:lnTo>
                  <a:lnTo>
                    <a:pt x="234035" y="123520"/>
                  </a:lnTo>
                  <a:lnTo>
                    <a:pt x="229679" y="115951"/>
                  </a:lnTo>
                  <a:lnTo>
                    <a:pt x="227685" y="103479"/>
                  </a:lnTo>
                  <a:lnTo>
                    <a:pt x="227215" y="86575"/>
                  </a:lnTo>
                  <a:lnTo>
                    <a:pt x="227241" y="85153"/>
                  </a:lnTo>
                  <a:lnTo>
                    <a:pt x="227685" y="68897"/>
                  </a:lnTo>
                  <a:lnTo>
                    <a:pt x="229679" y="56438"/>
                  </a:lnTo>
                  <a:lnTo>
                    <a:pt x="234035" y="48920"/>
                  </a:lnTo>
                  <a:lnTo>
                    <a:pt x="241617" y="46380"/>
                  </a:lnTo>
                  <a:lnTo>
                    <a:pt x="248818" y="48920"/>
                  </a:lnTo>
                  <a:lnTo>
                    <a:pt x="253034" y="56438"/>
                  </a:lnTo>
                  <a:lnTo>
                    <a:pt x="255016" y="68668"/>
                  </a:lnTo>
                  <a:lnTo>
                    <a:pt x="255498" y="85153"/>
                  </a:lnTo>
                  <a:lnTo>
                    <a:pt x="255498" y="44005"/>
                  </a:lnTo>
                  <a:lnTo>
                    <a:pt x="208686" y="53492"/>
                  </a:lnTo>
                  <a:lnTo>
                    <a:pt x="197002" y="85509"/>
                  </a:lnTo>
                  <a:lnTo>
                    <a:pt x="196888" y="86220"/>
                  </a:lnTo>
                  <a:lnTo>
                    <a:pt x="221945" y="127381"/>
                  </a:lnTo>
                  <a:lnTo>
                    <a:pt x="241261" y="130302"/>
                  </a:lnTo>
                  <a:lnTo>
                    <a:pt x="260413" y="127381"/>
                  </a:lnTo>
                  <a:lnTo>
                    <a:pt x="260769" y="127381"/>
                  </a:lnTo>
                  <a:lnTo>
                    <a:pt x="262851" y="126060"/>
                  </a:lnTo>
                  <a:lnTo>
                    <a:pt x="274751" y="118541"/>
                  </a:lnTo>
                  <a:lnTo>
                    <a:pt x="282981" y="104381"/>
                  </a:lnTo>
                  <a:lnTo>
                    <a:pt x="285508" y="86575"/>
                  </a:lnTo>
                  <a:lnTo>
                    <a:pt x="285559" y="86220"/>
                  </a:lnTo>
                  <a:lnTo>
                    <a:pt x="285648" y="85509"/>
                  </a:lnTo>
                  <a:lnTo>
                    <a:pt x="285699" y="85153"/>
                  </a:lnTo>
                  <a:close/>
                </a:path>
                <a:path w="664209" h="386714">
                  <a:moveTo>
                    <a:pt x="292811" y="237185"/>
                  </a:moveTo>
                  <a:lnTo>
                    <a:pt x="286410" y="232562"/>
                  </a:lnTo>
                  <a:lnTo>
                    <a:pt x="278587" y="232562"/>
                  </a:lnTo>
                  <a:lnTo>
                    <a:pt x="258508" y="256565"/>
                  </a:lnTo>
                  <a:lnTo>
                    <a:pt x="258445" y="257276"/>
                  </a:lnTo>
                  <a:lnTo>
                    <a:pt x="258318" y="258699"/>
                  </a:lnTo>
                  <a:lnTo>
                    <a:pt x="252984" y="256565"/>
                  </a:lnTo>
                  <a:lnTo>
                    <a:pt x="250139" y="256057"/>
                  </a:lnTo>
                  <a:lnTo>
                    <a:pt x="250139" y="285546"/>
                  </a:lnTo>
                  <a:lnTo>
                    <a:pt x="249707" y="294868"/>
                  </a:lnTo>
                  <a:lnTo>
                    <a:pt x="249580" y="297561"/>
                  </a:lnTo>
                  <a:lnTo>
                    <a:pt x="249542" y="298234"/>
                  </a:lnTo>
                  <a:lnTo>
                    <a:pt x="247802" y="305485"/>
                  </a:lnTo>
                  <a:lnTo>
                    <a:pt x="247751" y="305727"/>
                  </a:lnTo>
                  <a:lnTo>
                    <a:pt x="244754" y="309219"/>
                  </a:lnTo>
                  <a:lnTo>
                    <a:pt x="240550" y="310083"/>
                  </a:lnTo>
                  <a:lnTo>
                    <a:pt x="236512" y="309219"/>
                  </a:lnTo>
                  <a:lnTo>
                    <a:pt x="236131" y="309219"/>
                  </a:lnTo>
                  <a:lnTo>
                    <a:pt x="232892" y="305485"/>
                  </a:lnTo>
                  <a:lnTo>
                    <a:pt x="231101" y="298234"/>
                  </a:lnTo>
                  <a:lnTo>
                    <a:pt x="231013" y="297561"/>
                  </a:lnTo>
                  <a:lnTo>
                    <a:pt x="230428" y="285546"/>
                  </a:lnTo>
                  <a:lnTo>
                    <a:pt x="231038" y="273799"/>
                  </a:lnTo>
                  <a:lnTo>
                    <a:pt x="231114" y="272224"/>
                  </a:lnTo>
                  <a:lnTo>
                    <a:pt x="233121" y="264388"/>
                  </a:lnTo>
                  <a:lnTo>
                    <a:pt x="236347" y="260692"/>
                  </a:lnTo>
                  <a:lnTo>
                    <a:pt x="240728" y="259765"/>
                  </a:lnTo>
                  <a:lnTo>
                    <a:pt x="244906" y="260692"/>
                  </a:lnTo>
                  <a:lnTo>
                    <a:pt x="247840" y="264388"/>
                  </a:lnTo>
                  <a:lnTo>
                    <a:pt x="249580" y="272224"/>
                  </a:lnTo>
                  <a:lnTo>
                    <a:pt x="250101" y="284480"/>
                  </a:lnTo>
                  <a:lnTo>
                    <a:pt x="250139" y="285546"/>
                  </a:lnTo>
                  <a:lnTo>
                    <a:pt x="250139" y="256057"/>
                  </a:lnTo>
                  <a:lnTo>
                    <a:pt x="247116" y="255498"/>
                  </a:lnTo>
                  <a:lnTo>
                    <a:pt x="241084" y="255498"/>
                  </a:lnTo>
                  <a:lnTo>
                    <a:pt x="206082" y="273799"/>
                  </a:lnTo>
                  <a:lnTo>
                    <a:pt x="203923" y="285369"/>
                  </a:lnTo>
                  <a:lnTo>
                    <a:pt x="205041" y="294868"/>
                  </a:lnTo>
                  <a:lnTo>
                    <a:pt x="208445" y="302374"/>
                  </a:lnTo>
                  <a:lnTo>
                    <a:pt x="214210" y="308051"/>
                  </a:lnTo>
                  <a:lnTo>
                    <a:pt x="222427" y="312039"/>
                  </a:lnTo>
                  <a:lnTo>
                    <a:pt x="214503" y="317715"/>
                  </a:lnTo>
                  <a:lnTo>
                    <a:pt x="208826" y="322922"/>
                  </a:lnTo>
                  <a:lnTo>
                    <a:pt x="205435" y="328333"/>
                  </a:lnTo>
                  <a:lnTo>
                    <a:pt x="204292" y="334606"/>
                  </a:lnTo>
                  <a:lnTo>
                    <a:pt x="205460" y="340233"/>
                  </a:lnTo>
                  <a:lnTo>
                    <a:pt x="209435" y="345135"/>
                  </a:lnTo>
                  <a:lnTo>
                    <a:pt x="216979" y="348602"/>
                  </a:lnTo>
                  <a:lnTo>
                    <a:pt x="228828" y="349910"/>
                  </a:lnTo>
                  <a:lnTo>
                    <a:pt x="247472" y="349910"/>
                  </a:lnTo>
                  <a:lnTo>
                    <a:pt x="258940" y="350608"/>
                  </a:lnTo>
                  <a:lnTo>
                    <a:pt x="266141" y="352844"/>
                  </a:lnTo>
                  <a:lnTo>
                    <a:pt x="269875" y="356806"/>
                  </a:lnTo>
                  <a:lnTo>
                    <a:pt x="270941" y="362712"/>
                  </a:lnTo>
                  <a:lnTo>
                    <a:pt x="268998" y="370408"/>
                  </a:lnTo>
                  <a:lnTo>
                    <a:pt x="263232" y="376415"/>
                  </a:lnTo>
                  <a:lnTo>
                    <a:pt x="253504" y="380441"/>
                  </a:lnTo>
                  <a:lnTo>
                    <a:pt x="252717" y="380441"/>
                  </a:lnTo>
                  <a:lnTo>
                    <a:pt x="240728" y="381723"/>
                  </a:lnTo>
                  <a:lnTo>
                    <a:pt x="229019" y="380441"/>
                  </a:lnTo>
                  <a:lnTo>
                    <a:pt x="221792" y="377063"/>
                  </a:lnTo>
                  <a:lnTo>
                    <a:pt x="218122" y="372275"/>
                  </a:lnTo>
                  <a:lnTo>
                    <a:pt x="217093" y="366788"/>
                  </a:lnTo>
                  <a:lnTo>
                    <a:pt x="217093" y="363956"/>
                  </a:lnTo>
                  <a:lnTo>
                    <a:pt x="217449" y="360756"/>
                  </a:lnTo>
                  <a:lnTo>
                    <a:pt x="218694" y="357200"/>
                  </a:lnTo>
                  <a:lnTo>
                    <a:pt x="209448" y="352577"/>
                  </a:lnTo>
                  <a:lnTo>
                    <a:pt x="203403" y="354355"/>
                  </a:lnTo>
                  <a:lnTo>
                    <a:pt x="195935" y="357733"/>
                  </a:lnTo>
                  <a:lnTo>
                    <a:pt x="195935" y="366788"/>
                  </a:lnTo>
                  <a:lnTo>
                    <a:pt x="198399" y="374942"/>
                  </a:lnTo>
                  <a:lnTo>
                    <a:pt x="206006" y="381101"/>
                  </a:lnTo>
                  <a:lnTo>
                    <a:pt x="219113" y="384987"/>
                  </a:lnTo>
                  <a:lnTo>
                    <a:pt x="238061" y="386346"/>
                  </a:lnTo>
                  <a:lnTo>
                    <a:pt x="260959" y="383819"/>
                  </a:lnTo>
                  <a:lnTo>
                    <a:pt x="265544" y="381723"/>
                  </a:lnTo>
                  <a:lnTo>
                    <a:pt x="276326" y="376796"/>
                  </a:lnTo>
                  <a:lnTo>
                    <a:pt x="284962" y="366102"/>
                  </a:lnTo>
                  <a:lnTo>
                    <a:pt x="287604" y="352844"/>
                  </a:lnTo>
                  <a:lnTo>
                    <a:pt x="287655" y="352577"/>
                  </a:lnTo>
                  <a:lnTo>
                    <a:pt x="284403" y="338175"/>
                  </a:lnTo>
                  <a:lnTo>
                    <a:pt x="275704" y="329565"/>
                  </a:lnTo>
                  <a:lnTo>
                    <a:pt x="263207" y="325386"/>
                  </a:lnTo>
                  <a:lnTo>
                    <a:pt x="248539" y="324294"/>
                  </a:lnTo>
                  <a:lnTo>
                    <a:pt x="220649" y="324294"/>
                  </a:lnTo>
                  <a:lnTo>
                    <a:pt x="218694" y="323405"/>
                  </a:lnTo>
                  <a:lnTo>
                    <a:pt x="218694" y="320027"/>
                  </a:lnTo>
                  <a:lnTo>
                    <a:pt x="221005" y="317550"/>
                  </a:lnTo>
                  <a:lnTo>
                    <a:pt x="227406" y="313461"/>
                  </a:lnTo>
                  <a:lnTo>
                    <a:pt x="231127" y="314172"/>
                  </a:lnTo>
                  <a:lnTo>
                    <a:pt x="236283" y="314883"/>
                  </a:lnTo>
                  <a:lnTo>
                    <a:pt x="241261" y="314883"/>
                  </a:lnTo>
                  <a:lnTo>
                    <a:pt x="251625" y="313461"/>
                  </a:lnTo>
                  <a:lnTo>
                    <a:pt x="255663" y="312915"/>
                  </a:lnTo>
                  <a:lnTo>
                    <a:pt x="261010" y="310083"/>
                  </a:lnTo>
                  <a:lnTo>
                    <a:pt x="266700" y="307086"/>
                  </a:lnTo>
                  <a:lnTo>
                    <a:pt x="273786" y="297561"/>
                  </a:lnTo>
                  <a:lnTo>
                    <a:pt x="276275" y="284480"/>
                  </a:lnTo>
                  <a:lnTo>
                    <a:pt x="275361" y="276936"/>
                  </a:lnTo>
                  <a:lnTo>
                    <a:pt x="272745" y="270573"/>
                  </a:lnTo>
                  <a:lnTo>
                    <a:pt x="268706" y="265328"/>
                  </a:lnTo>
                  <a:lnTo>
                    <a:pt x="263474" y="261188"/>
                  </a:lnTo>
                  <a:lnTo>
                    <a:pt x="263398" y="259765"/>
                  </a:lnTo>
                  <a:lnTo>
                    <a:pt x="263334" y="258699"/>
                  </a:lnTo>
                  <a:lnTo>
                    <a:pt x="262585" y="246075"/>
                  </a:lnTo>
                  <a:lnTo>
                    <a:pt x="267919" y="241452"/>
                  </a:lnTo>
                  <a:lnTo>
                    <a:pt x="275209" y="241452"/>
                  </a:lnTo>
                  <a:lnTo>
                    <a:pt x="276631" y="243408"/>
                  </a:lnTo>
                  <a:lnTo>
                    <a:pt x="276631" y="246075"/>
                  </a:lnTo>
                  <a:lnTo>
                    <a:pt x="272719" y="250875"/>
                  </a:lnTo>
                  <a:lnTo>
                    <a:pt x="273786" y="253542"/>
                  </a:lnTo>
                  <a:lnTo>
                    <a:pt x="277342" y="256743"/>
                  </a:lnTo>
                  <a:lnTo>
                    <a:pt x="288899" y="256743"/>
                  </a:lnTo>
                  <a:lnTo>
                    <a:pt x="292811" y="251587"/>
                  </a:lnTo>
                  <a:lnTo>
                    <a:pt x="292811" y="241452"/>
                  </a:lnTo>
                  <a:lnTo>
                    <a:pt x="292811" y="237185"/>
                  </a:lnTo>
                  <a:close/>
                </a:path>
                <a:path w="664209" h="386714">
                  <a:moveTo>
                    <a:pt x="330860" y="4978"/>
                  </a:moveTo>
                  <a:lnTo>
                    <a:pt x="324815" y="0"/>
                  </a:lnTo>
                  <a:lnTo>
                    <a:pt x="303326" y="0"/>
                  </a:lnTo>
                  <a:lnTo>
                    <a:pt x="298691" y="7112"/>
                  </a:lnTo>
                  <a:lnTo>
                    <a:pt x="298691" y="21869"/>
                  </a:lnTo>
                  <a:lnTo>
                    <a:pt x="302082" y="30048"/>
                  </a:lnTo>
                  <a:lnTo>
                    <a:pt x="326059" y="30048"/>
                  </a:lnTo>
                  <a:lnTo>
                    <a:pt x="330860" y="23469"/>
                  </a:lnTo>
                  <a:lnTo>
                    <a:pt x="330860" y="4978"/>
                  </a:lnTo>
                  <a:close/>
                </a:path>
                <a:path w="664209" h="386714">
                  <a:moveTo>
                    <a:pt x="331393" y="43916"/>
                  </a:moveTo>
                  <a:lnTo>
                    <a:pt x="287667" y="43916"/>
                  </a:lnTo>
                  <a:lnTo>
                    <a:pt x="287667" y="48514"/>
                  </a:lnTo>
                  <a:lnTo>
                    <a:pt x="302437" y="48514"/>
                  </a:lnTo>
                  <a:lnTo>
                    <a:pt x="302437" y="138861"/>
                  </a:lnTo>
                  <a:lnTo>
                    <a:pt x="302056" y="153250"/>
                  </a:lnTo>
                  <a:lnTo>
                    <a:pt x="300647" y="162140"/>
                  </a:lnTo>
                  <a:lnTo>
                    <a:pt x="300596" y="162471"/>
                  </a:lnTo>
                  <a:lnTo>
                    <a:pt x="297548" y="167208"/>
                  </a:lnTo>
                  <a:lnTo>
                    <a:pt x="292455" y="168554"/>
                  </a:lnTo>
                  <a:lnTo>
                    <a:pt x="288899" y="168554"/>
                  </a:lnTo>
                  <a:lnTo>
                    <a:pt x="286600" y="166954"/>
                  </a:lnTo>
                  <a:lnTo>
                    <a:pt x="286600" y="162140"/>
                  </a:lnTo>
                  <a:lnTo>
                    <a:pt x="287083" y="160540"/>
                  </a:lnTo>
                  <a:lnTo>
                    <a:pt x="287134" y="160362"/>
                  </a:lnTo>
                  <a:lnTo>
                    <a:pt x="288188" y="158572"/>
                  </a:lnTo>
                  <a:lnTo>
                    <a:pt x="293344" y="158572"/>
                  </a:lnTo>
                  <a:lnTo>
                    <a:pt x="294055" y="156260"/>
                  </a:lnTo>
                  <a:lnTo>
                    <a:pt x="294373" y="153962"/>
                  </a:lnTo>
                  <a:lnTo>
                    <a:pt x="294411" y="144018"/>
                  </a:lnTo>
                  <a:lnTo>
                    <a:pt x="290322" y="138861"/>
                  </a:lnTo>
                  <a:lnTo>
                    <a:pt x="273977" y="138861"/>
                  </a:lnTo>
                  <a:lnTo>
                    <a:pt x="267055" y="144018"/>
                  </a:lnTo>
                  <a:lnTo>
                    <a:pt x="267055" y="153962"/>
                  </a:lnTo>
                  <a:lnTo>
                    <a:pt x="268109" y="160362"/>
                  </a:lnTo>
                  <a:lnTo>
                    <a:pt x="268135" y="160540"/>
                  </a:lnTo>
                  <a:lnTo>
                    <a:pt x="271970" y="166674"/>
                  </a:lnTo>
                  <a:lnTo>
                    <a:pt x="279425" y="171208"/>
                  </a:lnTo>
                  <a:lnTo>
                    <a:pt x="291388" y="172974"/>
                  </a:lnTo>
                  <a:lnTo>
                    <a:pt x="310032" y="168783"/>
                  </a:lnTo>
                  <a:lnTo>
                    <a:pt x="310261" y="168554"/>
                  </a:lnTo>
                  <a:lnTo>
                    <a:pt x="322402" y="157010"/>
                  </a:lnTo>
                  <a:lnTo>
                    <a:pt x="329272" y="138861"/>
                  </a:lnTo>
                  <a:lnTo>
                    <a:pt x="331279" y="116928"/>
                  </a:lnTo>
                  <a:lnTo>
                    <a:pt x="331393" y="43916"/>
                  </a:lnTo>
                  <a:close/>
                </a:path>
                <a:path w="664209" h="386714">
                  <a:moveTo>
                    <a:pt x="331749" y="218338"/>
                  </a:moveTo>
                  <a:lnTo>
                    <a:pt x="325704" y="213360"/>
                  </a:lnTo>
                  <a:lnTo>
                    <a:pt x="304203" y="213360"/>
                  </a:lnTo>
                  <a:lnTo>
                    <a:pt x="299580" y="220472"/>
                  </a:lnTo>
                  <a:lnTo>
                    <a:pt x="299580" y="235229"/>
                  </a:lnTo>
                  <a:lnTo>
                    <a:pt x="302780" y="243408"/>
                  </a:lnTo>
                  <a:lnTo>
                    <a:pt x="326948" y="243408"/>
                  </a:lnTo>
                  <a:lnTo>
                    <a:pt x="331749" y="236829"/>
                  </a:lnTo>
                  <a:lnTo>
                    <a:pt x="331749" y="218338"/>
                  </a:lnTo>
                  <a:close/>
                </a:path>
                <a:path w="664209" h="386714">
                  <a:moveTo>
                    <a:pt x="342417" y="337286"/>
                  </a:moveTo>
                  <a:lnTo>
                    <a:pt x="331571" y="337286"/>
                  </a:lnTo>
                  <a:lnTo>
                    <a:pt x="331571" y="257276"/>
                  </a:lnTo>
                  <a:lnTo>
                    <a:pt x="291401" y="257276"/>
                  </a:lnTo>
                  <a:lnTo>
                    <a:pt x="291401" y="261886"/>
                  </a:lnTo>
                  <a:lnTo>
                    <a:pt x="302602" y="261886"/>
                  </a:lnTo>
                  <a:lnTo>
                    <a:pt x="302602" y="337286"/>
                  </a:lnTo>
                  <a:lnTo>
                    <a:pt x="291934" y="337286"/>
                  </a:lnTo>
                  <a:lnTo>
                    <a:pt x="291934" y="341896"/>
                  </a:lnTo>
                  <a:lnTo>
                    <a:pt x="342417" y="341896"/>
                  </a:lnTo>
                  <a:lnTo>
                    <a:pt x="342417" y="337286"/>
                  </a:lnTo>
                  <a:close/>
                </a:path>
                <a:path w="664209" h="386714">
                  <a:moveTo>
                    <a:pt x="427888" y="103339"/>
                  </a:moveTo>
                  <a:lnTo>
                    <a:pt x="422973" y="102577"/>
                  </a:lnTo>
                  <a:lnTo>
                    <a:pt x="419265" y="111658"/>
                  </a:lnTo>
                  <a:lnTo>
                    <a:pt x="413931" y="118300"/>
                  </a:lnTo>
                  <a:lnTo>
                    <a:pt x="406704" y="122478"/>
                  </a:lnTo>
                  <a:lnTo>
                    <a:pt x="406171" y="122478"/>
                  </a:lnTo>
                  <a:lnTo>
                    <a:pt x="398081" y="123736"/>
                  </a:lnTo>
                  <a:lnTo>
                    <a:pt x="387248" y="121335"/>
                  </a:lnTo>
                  <a:lnTo>
                    <a:pt x="380555" y="114401"/>
                  </a:lnTo>
                  <a:lnTo>
                    <a:pt x="377164" y="103339"/>
                  </a:lnTo>
                  <a:lnTo>
                    <a:pt x="376212" y="88531"/>
                  </a:lnTo>
                  <a:lnTo>
                    <a:pt x="376212" y="82664"/>
                  </a:lnTo>
                  <a:lnTo>
                    <a:pt x="427596" y="82664"/>
                  </a:lnTo>
                  <a:lnTo>
                    <a:pt x="427151" y="77876"/>
                  </a:lnTo>
                  <a:lnTo>
                    <a:pt x="407746" y="44754"/>
                  </a:lnTo>
                  <a:lnTo>
                    <a:pt x="399669" y="43497"/>
                  </a:lnTo>
                  <a:lnTo>
                    <a:pt x="399669" y="77876"/>
                  </a:lnTo>
                  <a:lnTo>
                    <a:pt x="376224" y="77876"/>
                  </a:lnTo>
                  <a:lnTo>
                    <a:pt x="376809" y="66675"/>
                  </a:lnTo>
                  <a:lnTo>
                    <a:pt x="376885" y="65163"/>
                  </a:lnTo>
                  <a:lnTo>
                    <a:pt x="377012" y="62750"/>
                  </a:lnTo>
                  <a:lnTo>
                    <a:pt x="377024" y="62458"/>
                  </a:lnTo>
                  <a:lnTo>
                    <a:pt x="379361" y="53073"/>
                  </a:lnTo>
                  <a:lnTo>
                    <a:pt x="379425" y="52832"/>
                  </a:lnTo>
                  <a:lnTo>
                    <a:pt x="383349" y="47929"/>
                  </a:lnTo>
                  <a:lnTo>
                    <a:pt x="383032" y="47929"/>
                  </a:lnTo>
                  <a:lnTo>
                    <a:pt x="389013" y="46405"/>
                  </a:lnTo>
                  <a:lnTo>
                    <a:pt x="394500" y="47929"/>
                  </a:lnTo>
                  <a:lnTo>
                    <a:pt x="397738" y="53073"/>
                  </a:lnTo>
                  <a:lnTo>
                    <a:pt x="399237" y="62458"/>
                  </a:lnTo>
                  <a:lnTo>
                    <a:pt x="399288" y="62750"/>
                  </a:lnTo>
                  <a:lnTo>
                    <a:pt x="399669" y="77876"/>
                  </a:lnTo>
                  <a:lnTo>
                    <a:pt x="399669" y="43497"/>
                  </a:lnTo>
                  <a:lnTo>
                    <a:pt x="390969" y="42125"/>
                  </a:lnTo>
                  <a:lnTo>
                    <a:pt x="373278" y="44754"/>
                  </a:lnTo>
                  <a:lnTo>
                    <a:pt x="358940" y="52832"/>
                  </a:lnTo>
                  <a:lnTo>
                    <a:pt x="349326" y="66675"/>
                  </a:lnTo>
                  <a:lnTo>
                    <a:pt x="345821" y="86588"/>
                  </a:lnTo>
                  <a:lnTo>
                    <a:pt x="348449" y="104292"/>
                  </a:lnTo>
                  <a:lnTo>
                    <a:pt x="356527" y="118122"/>
                  </a:lnTo>
                  <a:lnTo>
                    <a:pt x="370268" y="127114"/>
                  </a:lnTo>
                  <a:lnTo>
                    <a:pt x="389902" y="130314"/>
                  </a:lnTo>
                  <a:lnTo>
                    <a:pt x="405701" y="128219"/>
                  </a:lnTo>
                  <a:lnTo>
                    <a:pt x="414210" y="123736"/>
                  </a:lnTo>
                  <a:lnTo>
                    <a:pt x="416623" y="122478"/>
                  </a:lnTo>
                  <a:lnTo>
                    <a:pt x="423608" y="113893"/>
                  </a:lnTo>
                  <a:lnTo>
                    <a:pt x="427583" y="103339"/>
                  </a:lnTo>
                  <a:lnTo>
                    <a:pt x="427888" y="103339"/>
                  </a:lnTo>
                  <a:close/>
                </a:path>
                <a:path w="664209" h="386714">
                  <a:moveTo>
                    <a:pt x="442163" y="299758"/>
                  </a:moveTo>
                  <a:lnTo>
                    <a:pt x="439940" y="280098"/>
                  </a:lnTo>
                  <a:lnTo>
                    <a:pt x="433501" y="266293"/>
                  </a:lnTo>
                  <a:lnTo>
                    <a:pt x="430199" y="263677"/>
                  </a:lnTo>
                  <a:lnTo>
                    <a:pt x="423265" y="258165"/>
                  </a:lnTo>
                  <a:lnTo>
                    <a:pt x="411937" y="255955"/>
                  </a:lnTo>
                  <a:lnTo>
                    <a:pt x="411937" y="299224"/>
                  </a:lnTo>
                  <a:lnTo>
                    <a:pt x="411365" y="317157"/>
                  </a:lnTo>
                  <a:lnTo>
                    <a:pt x="409346" y="329031"/>
                  </a:lnTo>
                  <a:lnTo>
                    <a:pt x="405422" y="335610"/>
                  </a:lnTo>
                  <a:lnTo>
                    <a:pt x="399135" y="337629"/>
                  </a:lnTo>
                  <a:lnTo>
                    <a:pt x="389013" y="337629"/>
                  </a:lnTo>
                  <a:lnTo>
                    <a:pt x="386016" y="331406"/>
                  </a:lnTo>
                  <a:lnTo>
                    <a:pt x="384213" y="327672"/>
                  </a:lnTo>
                  <a:lnTo>
                    <a:pt x="384213" y="288556"/>
                  </a:lnTo>
                  <a:lnTo>
                    <a:pt x="385584" y="278218"/>
                  </a:lnTo>
                  <a:lnTo>
                    <a:pt x="388950" y="271056"/>
                  </a:lnTo>
                  <a:lnTo>
                    <a:pt x="389077" y="270789"/>
                  </a:lnTo>
                  <a:lnTo>
                    <a:pt x="389267" y="270383"/>
                  </a:lnTo>
                  <a:lnTo>
                    <a:pt x="394639" y="265417"/>
                  </a:lnTo>
                  <a:lnTo>
                    <a:pt x="401091" y="263677"/>
                  </a:lnTo>
                  <a:lnTo>
                    <a:pt x="406501" y="265417"/>
                  </a:lnTo>
                  <a:lnTo>
                    <a:pt x="406285" y="265417"/>
                  </a:lnTo>
                  <a:lnTo>
                    <a:pt x="409587" y="271056"/>
                  </a:lnTo>
                  <a:lnTo>
                    <a:pt x="411403" y="281978"/>
                  </a:lnTo>
                  <a:lnTo>
                    <a:pt x="411937" y="299224"/>
                  </a:lnTo>
                  <a:lnTo>
                    <a:pt x="411937" y="255955"/>
                  </a:lnTo>
                  <a:lnTo>
                    <a:pt x="384035" y="270789"/>
                  </a:lnTo>
                  <a:lnTo>
                    <a:pt x="384035" y="208559"/>
                  </a:lnTo>
                  <a:lnTo>
                    <a:pt x="344741" y="208559"/>
                  </a:lnTo>
                  <a:lnTo>
                    <a:pt x="344741" y="213182"/>
                  </a:lnTo>
                  <a:lnTo>
                    <a:pt x="355409" y="213182"/>
                  </a:lnTo>
                  <a:lnTo>
                    <a:pt x="355409" y="342785"/>
                  </a:lnTo>
                  <a:lnTo>
                    <a:pt x="368744" y="342785"/>
                  </a:lnTo>
                  <a:lnTo>
                    <a:pt x="380657" y="331406"/>
                  </a:lnTo>
                  <a:lnTo>
                    <a:pt x="384708" y="337146"/>
                  </a:lnTo>
                  <a:lnTo>
                    <a:pt x="389978" y="341058"/>
                  </a:lnTo>
                  <a:lnTo>
                    <a:pt x="390194" y="341058"/>
                  </a:lnTo>
                  <a:lnTo>
                    <a:pt x="396252" y="343039"/>
                  </a:lnTo>
                  <a:lnTo>
                    <a:pt x="439851" y="319366"/>
                  </a:lnTo>
                  <a:lnTo>
                    <a:pt x="442163" y="299758"/>
                  </a:lnTo>
                  <a:close/>
                </a:path>
                <a:path w="664209" h="386714">
                  <a:moveTo>
                    <a:pt x="499402" y="337286"/>
                  </a:moveTo>
                  <a:lnTo>
                    <a:pt x="488556" y="337286"/>
                  </a:lnTo>
                  <a:lnTo>
                    <a:pt x="488556" y="208559"/>
                  </a:lnTo>
                  <a:lnTo>
                    <a:pt x="448398" y="208559"/>
                  </a:lnTo>
                  <a:lnTo>
                    <a:pt x="448398" y="213169"/>
                  </a:lnTo>
                  <a:lnTo>
                    <a:pt x="459600" y="213169"/>
                  </a:lnTo>
                  <a:lnTo>
                    <a:pt x="459600" y="337286"/>
                  </a:lnTo>
                  <a:lnTo>
                    <a:pt x="448932" y="337286"/>
                  </a:lnTo>
                  <a:lnTo>
                    <a:pt x="448932" y="341896"/>
                  </a:lnTo>
                  <a:lnTo>
                    <a:pt x="499402" y="341896"/>
                  </a:lnTo>
                  <a:lnTo>
                    <a:pt x="499402" y="337286"/>
                  </a:lnTo>
                  <a:close/>
                </a:path>
                <a:path w="664209" h="386714">
                  <a:moveTo>
                    <a:pt x="499948" y="103657"/>
                  </a:moveTo>
                  <a:lnTo>
                    <a:pt x="495706" y="103124"/>
                  </a:lnTo>
                  <a:lnTo>
                    <a:pt x="494106" y="115214"/>
                  </a:lnTo>
                  <a:lnTo>
                    <a:pt x="489102" y="122186"/>
                  </a:lnTo>
                  <a:lnTo>
                    <a:pt x="474179" y="122186"/>
                  </a:lnTo>
                  <a:lnTo>
                    <a:pt x="472389" y="116814"/>
                  </a:lnTo>
                  <a:lnTo>
                    <a:pt x="472389" y="48514"/>
                  </a:lnTo>
                  <a:lnTo>
                    <a:pt x="495884" y="48514"/>
                  </a:lnTo>
                  <a:lnTo>
                    <a:pt x="495884" y="43916"/>
                  </a:lnTo>
                  <a:lnTo>
                    <a:pt x="472389" y="43916"/>
                  </a:lnTo>
                  <a:lnTo>
                    <a:pt x="472389" y="13690"/>
                  </a:lnTo>
                  <a:lnTo>
                    <a:pt x="443255" y="20980"/>
                  </a:lnTo>
                  <a:lnTo>
                    <a:pt x="443255" y="43916"/>
                  </a:lnTo>
                  <a:lnTo>
                    <a:pt x="432587" y="43916"/>
                  </a:lnTo>
                  <a:lnTo>
                    <a:pt x="432587" y="48514"/>
                  </a:lnTo>
                  <a:lnTo>
                    <a:pt x="443255" y="48514"/>
                  </a:lnTo>
                  <a:lnTo>
                    <a:pt x="443255" y="104724"/>
                  </a:lnTo>
                  <a:lnTo>
                    <a:pt x="445287" y="116814"/>
                  </a:lnTo>
                  <a:lnTo>
                    <a:pt x="445376" y="117348"/>
                  </a:lnTo>
                  <a:lnTo>
                    <a:pt x="451281" y="125183"/>
                  </a:lnTo>
                  <a:lnTo>
                    <a:pt x="460273" y="129184"/>
                  </a:lnTo>
                  <a:lnTo>
                    <a:pt x="471678" y="130302"/>
                  </a:lnTo>
                  <a:lnTo>
                    <a:pt x="484733" y="128092"/>
                  </a:lnTo>
                  <a:lnTo>
                    <a:pt x="493102" y="122186"/>
                  </a:lnTo>
                  <a:lnTo>
                    <a:pt x="497814" y="113677"/>
                  </a:lnTo>
                  <a:lnTo>
                    <a:pt x="499948" y="103657"/>
                  </a:lnTo>
                  <a:close/>
                </a:path>
                <a:path w="664209" h="386714">
                  <a:moveTo>
                    <a:pt x="572312" y="100622"/>
                  </a:moveTo>
                  <a:lnTo>
                    <a:pt x="542632" y="71107"/>
                  </a:lnTo>
                  <a:lnTo>
                    <a:pt x="534162" y="68922"/>
                  </a:lnTo>
                  <a:lnTo>
                    <a:pt x="527138" y="66395"/>
                  </a:lnTo>
                  <a:lnTo>
                    <a:pt x="522351" y="62801"/>
                  </a:lnTo>
                  <a:lnTo>
                    <a:pt x="520573" y="57404"/>
                  </a:lnTo>
                  <a:lnTo>
                    <a:pt x="520573" y="51003"/>
                  </a:lnTo>
                  <a:lnTo>
                    <a:pt x="526262" y="47091"/>
                  </a:lnTo>
                  <a:lnTo>
                    <a:pt x="537298" y="47091"/>
                  </a:lnTo>
                  <a:lnTo>
                    <a:pt x="545782" y="48387"/>
                  </a:lnTo>
                  <a:lnTo>
                    <a:pt x="552907" y="52349"/>
                  </a:lnTo>
                  <a:lnTo>
                    <a:pt x="558761" y="59105"/>
                  </a:lnTo>
                  <a:lnTo>
                    <a:pt x="563511" y="68922"/>
                  </a:lnTo>
                  <a:lnTo>
                    <a:pt x="567156" y="68922"/>
                  </a:lnTo>
                  <a:lnTo>
                    <a:pt x="567156" y="47625"/>
                  </a:lnTo>
                  <a:lnTo>
                    <a:pt x="567156" y="41783"/>
                  </a:lnTo>
                  <a:lnTo>
                    <a:pt x="563626" y="41783"/>
                  </a:lnTo>
                  <a:lnTo>
                    <a:pt x="562914" y="46037"/>
                  </a:lnTo>
                  <a:lnTo>
                    <a:pt x="561848" y="47625"/>
                  </a:lnTo>
                  <a:lnTo>
                    <a:pt x="557568" y="47625"/>
                  </a:lnTo>
                  <a:lnTo>
                    <a:pt x="556641" y="47091"/>
                  </a:lnTo>
                  <a:lnTo>
                    <a:pt x="556323" y="46913"/>
                  </a:lnTo>
                  <a:lnTo>
                    <a:pt x="554545" y="46215"/>
                  </a:lnTo>
                  <a:lnTo>
                    <a:pt x="549567" y="43903"/>
                  </a:lnTo>
                  <a:lnTo>
                    <a:pt x="544410" y="42138"/>
                  </a:lnTo>
                  <a:lnTo>
                    <a:pt x="536765" y="42138"/>
                  </a:lnTo>
                  <a:lnTo>
                    <a:pt x="524052" y="44272"/>
                  </a:lnTo>
                  <a:lnTo>
                    <a:pt x="514299" y="50241"/>
                  </a:lnTo>
                  <a:lnTo>
                    <a:pt x="508050" y="59448"/>
                  </a:lnTo>
                  <a:lnTo>
                    <a:pt x="505879" y="71107"/>
                  </a:lnTo>
                  <a:lnTo>
                    <a:pt x="505841" y="71285"/>
                  </a:lnTo>
                  <a:lnTo>
                    <a:pt x="535876" y="99199"/>
                  </a:lnTo>
                  <a:lnTo>
                    <a:pt x="544855" y="101574"/>
                  </a:lnTo>
                  <a:lnTo>
                    <a:pt x="551751" y="104165"/>
                  </a:lnTo>
                  <a:lnTo>
                    <a:pt x="556196" y="107797"/>
                  </a:lnTo>
                  <a:lnTo>
                    <a:pt x="557199" y="111315"/>
                  </a:lnTo>
                  <a:lnTo>
                    <a:pt x="557758" y="113372"/>
                  </a:lnTo>
                  <a:lnTo>
                    <a:pt x="557758" y="119659"/>
                  </a:lnTo>
                  <a:lnTo>
                    <a:pt x="552589" y="124815"/>
                  </a:lnTo>
                  <a:lnTo>
                    <a:pt x="539432" y="124815"/>
                  </a:lnTo>
                  <a:lnTo>
                    <a:pt x="529678" y="123571"/>
                  </a:lnTo>
                  <a:lnTo>
                    <a:pt x="529475" y="123571"/>
                  </a:lnTo>
                  <a:lnTo>
                    <a:pt x="521004" y="119265"/>
                  </a:lnTo>
                  <a:lnTo>
                    <a:pt x="514299" y="111315"/>
                  </a:lnTo>
                  <a:lnTo>
                    <a:pt x="509447" y="99199"/>
                  </a:lnTo>
                  <a:lnTo>
                    <a:pt x="509371" y="99021"/>
                  </a:lnTo>
                  <a:lnTo>
                    <a:pt x="505485" y="99021"/>
                  </a:lnTo>
                  <a:lnTo>
                    <a:pt x="505485" y="130302"/>
                  </a:lnTo>
                  <a:lnTo>
                    <a:pt x="509193" y="130302"/>
                  </a:lnTo>
                  <a:lnTo>
                    <a:pt x="510971" y="124993"/>
                  </a:lnTo>
                  <a:lnTo>
                    <a:pt x="512394" y="123571"/>
                  </a:lnTo>
                  <a:lnTo>
                    <a:pt x="515239" y="123571"/>
                  </a:lnTo>
                  <a:lnTo>
                    <a:pt x="516661" y="124282"/>
                  </a:lnTo>
                  <a:lnTo>
                    <a:pt x="517728" y="124993"/>
                  </a:lnTo>
                  <a:lnTo>
                    <a:pt x="524332" y="128371"/>
                  </a:lnTo>
                  <a:lnTo>
                    <a:pt x="530720" y="130302"/>
                  </a:lnTo>
                  <a:lnTo>
                    <a:pt x="539610" y="130302"/>
                  </a:lnTo>
                  <a:lnTo>
                    <a:pt x="553199" y="128371"/>
                  </a:lnTo>
                  <a:lnTo>
                    <a:pt x="559612" y="124815"/>
                  </a:lnTo>
                  <a:lnTo>
                    <a:pt x="563499" y="122669"/>
                  </a:lnTo>
                  <a:lnTo>
                    <a:pt x="570039" y="113372"/>
                  </a:lnTo>
                  <a:lnTo>
                    <a:pt x="572312" y="100622"/>
                  </a:lnTo>
                  <a:close/>
                </a:path>
                <a:path w="664209" h="386714">
                  <a:moveTo>
                    <a:pt x="586473" y="316699"/>
                  </a:moveTo>
                  <a:lnTo>
                    <a:pt x="581558" y="315937"/>
                  </a:lnTo>
                  <a:lnTo>
                    <a:pt x="577850" y="325018"/>
                  </a:lnTo>
                  <a:lnTo>
                    <a:pt x="572516" y="331647"/>
                  </a:lnTo>
                  <a:lnTo>
                    <a:pt x="565289" y="335826"/>
                  </a:lnTo>
                  <a:lnTo>
                    <a:pt x="564756" y="335826"/>
                  </a:lnTo>
                  <a:lnTo>
                    <a:pt x="556666" y="337096"/>
                  </a:lnTo>
                  <a:lnTo>
                    <a:pt x="545833" y="334695"/>
                  </a:lnTo>
                  <a:lnTo>
                    <a:pt x="539140" y="327761"/>
                  </a:lnTo>
                  <a:lnTo>
                    <a:pt x="535749" y="316699"/>
                  </a:lnTo>
                  <a:lnTo>
                    <a:pt x="534797" y="301891"/>
                  </a:lnTo>
                  <a:lnTo>
                    <a:pt x="534797" y="296024"/>
                  </a:lnTo>
                  <a:lnTo>
                    <a:pt x="586181" y="296024"/>
                  </a:lnTo>
                  <a:lnTo>
                    <a:pt x="585736" y="291236"/>
                  </a:lnTo>
                  <a:lnTo>
                    <a:pt x="566331" y="258114"/>
                  </a:lnTo>
                  <a:lnTo>
                    <a:pt x="558253" y="256857"/>
                  </a:lnTo>
                  <a:lnTo>
                    <a:pt x="558253" y="291236"/>
                  </a:lnTo>
                  <a:lnTo>
                    <a:pt x="534809" y="291236"/>
                  </a:lnTo>
                  <a:lnTo>
                    <a:pt x="535393" y="280022"/>
                  </a:lnTo>
                  <a:lnTo>
                    <a:pt x="535470" y="278511"/>
                  </a:lnTo>
                  <a:lnTo>
                    <a:pt x="535597" y="276110"/>
                  </a:lnTo>
                  <a:lnTo>
                    <a:pt x="535609" y="275818"/>
                  </a:lnTo>
                  <a:lnTo>
                    <a:pt x="537946" y="266433"/>
                  </a:lnTo>
                  <a:lnTo>
                    <a:pt x="538010" y="266192"/>
                  </a:lnTo>
                  <a:lnTo>
                    <a:pt x="541934" y="261289"/>
                  </a:lnTo>
                  <a:lnTo>
                    <a:pt x="541616" y="261289"/>
                  </a:lnTo>
                  <a:lnTo>
                    <a:pt x="547598" y="259765"/>
                  </a:lnTo>
                  <a:lnTo>
                    <a:pt x="553097" y="261289"/>
                  </a:lnTo>
                  <a:lnTo>
                    <a:pt x="556336" y="266433"/>
                  </a:lnTo>
                  <a:lnTo>
                    <a:pt x="557822" y="275818"/>
                  </a:lnTo>
                  <a:lnTo>
                    <a:pt x="557872" y="276110"/>
                  </a:lnTo>
                  <a:lnTo>
                    <a:pt x="558253" y="291236"/>
                  </a:lnTo>
                  <a:lnTo>
                    <a:pt x="558253" y="256857"/>
                  </a:lnTo>
                  <a:lnTo>
                    <a:pt x="549554" y="255485"/>
                  </a:lnTo>
                  <a:lnTo>
                    <a:pt x="531863" y="258114"/>
                  </a:lnTo>
                  <a:lnTo>
                    <a:pt x="517525" y="266192"/>
                  </a:lnTo>
                  <a:lnTo>
                    <a:pt x="507911" y="280022"/>
                  </a:lnTo>
                  <a:lnTo>
                    <a:pt x="504405" y="299948"/>
                  </a:lnTo>
                  <a:lnTo>
                    <a:pt x="507034" y="317652"/>
                  </a:lnTo>
                  <a:lnTo>
                    <a:pt x="515112" y="331470"/>
                  </a:lnTo>
                  <a:lnTo>
                    <a:pt x="528853" y="340461"/>
                  </a:lnTo>
                  <a:lnTo>
                    <a:pt x="548487" y="343674"/>
                  </a:lnTo>
                  <a:lnTo>
                    <a:pt x="564286" y="341579"/>
                  </a:lnTo>
                  <a:lnTo>
                    <a:pt x="572795" y="337096"/>
                  </a:lnTo>
                  <a:lnTo>
                    <a:pt x="575208" y="335826"/>
                  </a:lnTo>
                  <a:lnTo>
                    <a:pt x="582193" y="327253"/>
                  </a:lnTo>
                  <a:lnTo>
                    <a:pt x="586168" y="316699"/>
                  </a:lnTo>
                  <a:lnTo>
                    <a:pt x="586473" y="316699"/>
                  </a:lnTo>
                  <a:close/>
                </a:path>
                <a:path w="664209" h="386714">
                  <a:moveTo>
                    <a:pt x="663867" y="313994"/>
                  </a:moveTo>
                  <a:lnTo>
                    <a:pt x="634187" y="284467"/>
                  </a:lnTo>
                  <a:lnTo>
                    <a:pt x="625716" y="282282"/>
                  </a:lnTo>
                  <a:lnTo>
                    <a:pt x="618693" y="279755"/>
                  </a:lnTo>
                  <a:lnTo>
                    <a:pt x="613905" y="276161"/>
                  </a:lnTo>
                  <a:lnTo>
                    <a:pt x="612127" y="270776"/>
                  </a:lnTo>
                  <a:lnTo>
                    <a:pt x="612127" y="264375"/>
                  </a:lnTo>
                  <a:lnTo>
                    <a:pt x="617829" y="260464"/>
                  </a:lnTo>
                  <a:lnTo>
                    <a:pt x="628853" y="260464"/>
                  </a:lnTo>
                  <a:lnTo>
                    <a:pt x="637349" y="261759"/>
                  </a:lnTo>
                  <a:lnTo>
                    <a:pt x="644461" y="265709"/>
                  </a:lnTo>
                  <a:lnTo>
                    <a:pt x="650316" y="272465"/>
                  </a:lnTo>
                  <a:lnTo>
                    <a:pt x="655066" y="282282"/>
                  </a:lnTo>
                  <a:lnTo>
                    <a:pt x="658710" y="282282"/>
                  </a:lnTo>
                  <a:lnTo>
                    <a:pt x="658710" y="260997"/>
                  </a:lnTo>
                  <a:lnTo>
                    <a:pt x="658710" y="255143"/>
                  </a:lnTo>
                  <a:lnTo>
                    <a:pt x="655180" y="255143"/>
                  </a:lnTo>
                  <a:lnTo>
                    <a:pt x="654469" y="259397"/>
                  </a:lnTo>
                  <a:lnTo>
                    <a:pt x="653402" y="260997"/>
                  </a:lnTo>
                  <a:lnTo>
                    <a:pt x="649135" y="260997"/>
                  </a:lnTo>
                  <a:lnTo>
                    <a:pt x="648208" y="260464"/>
                  </a:lnTo>
                  <a:lnTo>
                    <a:pt x="647890" y="260286"/>
                  </a:lnTo>
                  <a:lnTo>
                    <a:pt x="646112" y="259575"/>
                  </a:lnTo>
                  <a:lnTo>
                    <a:pt x="641121" y="257276"/>
                  </a:lnTo>
                  <a:lnTo>
                    <a:pt x="635965" y="255498"/>
                  </a:lnTo>
                  <a:lnTo>
                    <a:pt x="628319" y="255498"/>
                  </a:lnTo>
                  <a:lnTo>
                    <a:pt x="615619" y="257632"/>
                  </a:lnTo>
                  <a:lnTo>
                    <a:pt x="605866" y="263601"/>
                  </a:lnTo>
                  <a:lnTo>
                    <a:pt x="599605" y="272821"/>
                  </a:lnTo>
                  <a:lnTo>
                    <a:pt x="597433" y="284467"/>
                  </a:lnTo>
                  <a:lnTo>
                    <a:pt x="597395" y="284645"/>
                  </a:lnTo>
                  <a:lnTo>
                    <a:pt x="627430" y="312572"/>
                  </a:lnTo>
                  <a:lnTo>
                    <a:pt x="636409" y="314947"/>
                  </a:lnTo>
                  <a:lnTo>
                    <a:pt x="643318" y="317525"/>
                  </a:lnTo>
                  <a:lnTo>
                    <a:pt x="647750" y="321144"/>
                  </a:lnTo>
                  <a:lnTo>
                    <a:pt x="648766" y="324675"/>
                  </a:lnTo>
                  <a:lnTo>
                    <a:pt x="649312" y="326732"/>
                  </a:lnTo>
                  <a:lnTo>
                    <a:pt x="649312" y="333019"/>
                  </a:lnTo>
                  <a:lnTo>
                    <a:pt x="644156" y="338175"/>
                  </a:lnTo>
                  <a:lnTo>
                    <a:pt x="630986" y="338175"/>
                  </a:lnTo>
                  <a:lnTo>
                    <a:pt x="621233" y="336931"/>
                  </a:lnTo>
                  <a:lnTo>
                    <a:pt x="621030" y="336931"/>
                  </a:lnTo>
                  <a:lnTo>
                    <a:pt x="612559" y="332625"/>
                  </a:lnTo>
                  <a:lnTo>
                    <a:pt x="605853" y="324675"/>
                  </a:lnTo>
                  <a:lnTo>
                    <a:pt x="601002" y="312572"/>
                  </a:lnTo>
                  <a:lnTo>
                    <a:pt x="600925" y="312394"/>
                  </a:lnTo>
                  <a:lnTo>
                    <a:pt x="597039" y="312394"/>
                  </a:lnTo>
                  <a:lnTo>
                    <a:pt x="597039" y="343674"/>
                  </a:lnTo>
                  <a:lnTo>
                    <a:pt x="600748" y="343674"/>
                  </a:lnTo>
                  <a:lnTo>
                    <a:pt x="602526" y="338353"/>
                  </a:lnTo>
                  <a:lnTo>
                    <a:pt x="603948" y="336931"/>
                  </a:lnTo>
                  <a:lnTo>
                    <a:pt x="606793" y="336931"/>
                  </a:lnTo>
                  <a:lnTo>
                    <a:pt x="608228" y="337642"/>
                  </a:lnTo>
                  <a:lnTo>
                    <a:pt x="609295" y="338353"/>
                  </a:lnTo>
                  <a:lnTo>
                    <a:pt x="615937" y="341744"/>
                  </a:lnTo>
                  <a:lnTo>
                    <a:pt x="622274" y="343674"/>
                  </a:lnTo>
                  <a:lnTo>
                    <a:pt x="631164" y="343674"/>
                  </a:lnTo>
                  <a:lnTo>
                    <a:pt x="644766" y="341744"/>
                  </a:lnTo>
                  <a:lnTo>
                    <a:pt x="651192" y="338175"/>
                  </a:lnTo>
                  <a:lnTo>
                    <a:pt x="655066" y="336042"/>
                  </a:lnTo>
                  <a:lnTo>
                    <a:pt x="661593" y="326732"/>
                  </a:lnTo>
                  <a:lnTo>
                    <a:pt x="663867" y="313994"/>
                  </a:lnTo>
                  <a:close/>
                </a:path>
              </a:pathLst>
            </a:custGeom>
            <a:solidFill>
              <a:srgbClr val="009ADA"/>
            </a:solidFill>
          </p:spPr>
          <p:txBody>
            <a:bodyPr wrap="square" lIns="0" tIns="0" rIns="0" bIns="0" rtlCol="0"/>
            <a:lstStyle/>
            <a:p>
              <a:endParaRPr sz="1632"/>
            </a:p>
          </p:txBody>
        </p:sp>
        <p:sp>
          <p:nvSpPr>
            <p:cNvPr id="62" name="object 62"/>
            <p:cNvSpPr/>
            <p:nvPr/>
          </p:nvSpPr>
          <p:spPr>
            <a:xfrm>
              <a:off x="7542532" y="1448997"/>
              <a:ext cx="356870" cy="356870"/>
            </a:xfrm>
            <a:custGeom>
              <a:avLst/>
              <a:gdLst/>
              <a:ahLst/>
              <a:cxnLst/>
              <a:rect l="l" t="t" r="r" b="b"/>
              <a:pathLst>
                <a:path w="356870" h="356869">
                  <a:moveTo>
                    <a:pt x="178193" y="356400"/>
                  </a:moveTo>
                  <a:lnTo>
                    <a:pt x="225564" y="350034"/>
                  </a:lnTo>
                  <a:lnTo>
                    <a:pt x="268130" y="332071"/>
                  </a:lnTo>
                  <a:lnTo>
                    <a:pt x="304195" y="304207"/>
                  </a:lnTo>
                  <a:lnTo>
                    <a:pt x="332058" y="268143"/>
                  </a:lnTo>
                  <a:lnTo>
                    <a:pt x="350022" y="225576"/>
                  </a:lnTo>
                  <a:lnTo>
                    <a:pt x="356387" y="178206"/>
                  </a:lnTo>
                  <a:lnTo>
                    <a:pt x="350022" y="130830"/>
                  </a:lnTo>
                  <a:lnTo>
                    <a:pt x="332058" y="88260"/>
                  </a:lnTo>
                  <a:lnTo>
                    <a:pt x="304195" y="52193"/>
                  </a:lnTo>
                  <a:lnTo>
                    <a:pt x="268130" y="24329"/>
                  </a:lnTo>
                  <a:lnTo>
                    <a:pt x="225564" y="6365"/>
                  </a:lnTo>
                  <a:lnTo>
                    <a:pt x="178193" y="0"/>
                  </a:lnTo>
                  <a:lnTo>
                    <a:pt x="130823" y="6365"/>
                  </a:lnTo>
                  <a:lnTo>
                    <a:pt x="88256" y="24329"/>
                  </a:lnTo>
                  <a:lnTo>
                    <a:pt x="52192" y="52193"/>
                  </a:lnTo>
                  <a:lnTo>
                    <a:pt x="24328" y="88260"/>
                  </a:lnTo>
                  <a:lnTo>
                    <a:pt x="6365" y="130830"/>
                  </a:lnTo>
                  <a:lnTo>
                    <a:pt x="0" y="178206"/>
                  </a:lnTo>
                  <a:lnTo>
                    <a:pt x="6365" y="225576"/>
                  </a:lnTo>
                  <a:lnTo>
                    <a:pt x="24328" y="268143"/>
                  </a:lnTo>
                  <a:lnTo>
                    <a:pt x="52192" y="304207"/>
                  </a:lnTo>
                  <a:lnTo>
                    <a:pt x="88256" y="332071"/>
                  </a:lnTo>
                  <a:lnTo>
                    <a:pt x="130823" y="350034"/>
                  </a:lnTo>
                  <a:lnTo>
                    <a:pt x="178193" y="356400"/>
                  </a:lnTo>
                  <a:close/>
                </a:path>
              </a:pathLst>
            </a:custGeom>
            <a:ln w="19050">
              <a:solidFill>
                <a:srgbClr val="271C70"/>
              </a:solidFill>
            </a:ln>
          </p:spPr>
          <p:txBody>
            <a:bodyPr wrap="square" lIns="0" tIns="0" rIns="0" bIns="0" rtlCol="0"/>
            <a:lstStyle/>
            <a:p>
              <a:endParaRPr sz="1632"/>
            </a:p>
          </p:txBody>
        </p:sp>
        <p:pic>
          <p:nvPicPr>
            <p:cNvPr id="63" name="object 63"/>
            <p:cNvPicPr/>
            <p:nvPr/>
          </p:nvPicPr>
          <p:blipFill>
            <a:blip r:embed="rId54" cstate="print"/>
            <a:stretch>
              <a:fillRect/>
            </a:stretch>
          </p:blipFill>
          <p:spPr>
            <a:xfrm>
              <a:off x="7664780" y="1635252"/>
              <a:ext cx="162191" cy="5943"/>
            </a:xfrm>
            <a:prstGeom prst="rect">
              <a:avLst/>
            </a:prstGeom>
          </p:spPr>
        </p:pic>
        <p:sp>
          <p:nvSpPr>
            <p:cNvPr id="64" name="object 64"/>
            <p:cNvSpPr/>
            <p:nvPr/>
          </p:nvSpPr>
          <p:spPr>
            <a:xfrm>
              <a:off x="7664796" y="1635258"/>
              <a:ext cx="162560" cy="6350"/>
            </a:xfrm>
            <a:custGeom>
              <a:avLst/>
              <a:gdLst/>
              <a:ahLst/>
              <a:cxnLst/>
              <a:rect l="l" t="t" r="r" b="b"/>
              <a:pathLst>
                <a:path w="162559" h="6350">
                  <a:moveTo>
                    <a:pt x="159296" y="0"/>
                  </a:moveTo>
                  <a:lnTo>
                    <a:pt x="3060" y="0"/>
                  </a:lnTo>
                  <a:lnTo>
                    <a:pt x="1435" y="0"/>
                  </a:lnTo>
                  <a:lnTo>
                    <a:pt x="0" y="1435"/>
                  </a:lnTo>
                  <a:lnTo>
                    <a:pt x="0" y="3060"/>
                  </a:lnTo>
                  <a:lnTo>
                    <a:pt x="0" y="4673"/>
                  </a:lnTo>
                  <a:lnTo>
                    <a:pt x="1435" y="5930"/>
                  </a:lnTo>
                  <a:lnTo>
                    <a:pt x="3060" y="5930"/>
                  </a:lnTo>
                  <a:lnTo>
                    <a:pt x="159296" y="5930"/>
                  </a:lnTo>
                  <a:lnTo>
                    <a:pt x="160909" y="5930"/>
                  </a:lnTo>
                  <a:lnTo>
                    <a:pt x="162179" y="4673"/>
                  </a:lnTo>
                  <a:lnTo>
                    <a:pt x="162179" y="3060"/>
                  </a:lnTo>
                  <a:lnTo>
                    <a:pt x="162179" y="1435"/>
                  </a:lnTo>
                  <a:lnTo>
                    <a:pt x="160909" y="0"/>
                  </a:lnTo>
                  <a:lnTo>
                    <a:pt x="159296" y="0"/>
                  </a:lnTo>
                  <a:close/>
                </a:path>
              </a:pathLst>
            </a:custGeom>
            <a:ln w="12700">
              <a:solidFill>
                <a:srgbClr val="271C70"/>
              </a:solidFill>
            </a:ln>
          </p:spPr>
          <p:txBody>
            <a:bodyPr wrap="square" lIns="0" tIns="0" rIns="0" bIns="0" rtlCol="0"/>
            <a:lstStyle/>
            <a:p>
              <a:endParaRPr sz="1632"/>
            </a:p>
          </p:txBody>
        </p:sp>
        <p:pic>
          <p:nvPicPr>
            <p:cNvPr id="65" name="object 65"/>
            <p:cNvPicPr/>
            <p:nvPr/>
          </p:nvPicPr>
          <p:blipFill>
            <a:blip r:embed="rId55" cstate="print"/>
            <a:stretch>
              <a:fillRect/>
            </a:stretch>
          </p:blipFill>
          <p:spPr>
            <a:xfrm>
              <a:off x="7664780" y="1570990"/>
              <a:ext cx="162191" cy="5943"/>
            </a:xfrm>
            <a:prstGeom prst="rect">
              <a:avLst/>
            </a:prstGeom>
          </p:spPr>
        </p:pic>
        <p:sp>
          <p:nvSpPr>
            <p:cNvPr id="66" name="object 66"/>
            <p:cNvSpPr/>
            <p:nvPr/>
          </p:nvSpPr>
          <p:spPr>
            <a:xfrm>
              <a:off x="7664796" y="1570995"/>
              <a:ext cx="162560" cy="6350"/>
            </a:xfrm>
            <a:custGeom>
              <a:avLst/>
              <a:gdLst/>
              <a:ahLst/>
              <a:cxnLst/>
              <a:rect l="l" t="t" r="r" b="b"/>
              <a:pathLst>
                <a:path w="162559" h="6350">
                  <a:moveTo>
                    <a:pt x="159296" y="0"/>
                  </a:moveTo>
                  <a:lnTo>
                    <a:pt x="3060" y="0"/>
                  </a:lnTo>
                  <a:lnTo>
                    <a:pt x="1435" y="0"/>
                  </a:lnTo>
                  <a:lnTo>
                    <a:pt x="0" y="1435"/>
                  </a:lnTo>
                  <a:lnTo>
                    <a:pt x="0" y="3060"/>
                  </a:lnTo>
                  <a:lnTo>
                    <a:pt x="0" y="4686"/>
                  </a:lnTo>
                  <a:lnTo>
                    <a:pt x="1435" y="5943"/>
                  </a:lnTo>
                  <a:lnTo>
                    <a:pt x="3060" y="5943"/>
                  </a:lnTo>
                  <a:lnTo>
                    <a:pt x="159296" y="5943"/>
                  </a:lnTo>
                  <a:lnTo>
                    <a:pt x="160909" y="5943"/>
                  </a:lnTo>
                  <a:lnTo>
                    <a:pt x="162179" y="4686"/>
                  </a:lnTo>
                  <a:lnTo>
                    <a:pt x="162179" y="3060"/>
                  </a:lnTo>
                  <a:lnTo>
                    <a:pt x="162179" y="1435"/>
                  </a:lnTo>
                  <a:lnTo>
                    <a:pt x="160909" y="0"/>
                  </a:lnTo>
                  <a:lnTo>
                    <a:pt x="159296" y="0"/>
                  </a:lnTo>
                  <a:close/>
                </a:path>
              </a:pathLst>
            </a:custGeom>
            <a:ln w="12700">
              <a:solidFill>
                <a:srgbClr val="271C70"/>
              </a:solidFill>
            </a:ln>
          </p:spPr>
          <p:txBody>
            <a:bodyPr wrap="square" lIns="0" tIns="0" rIns="0" bIns="0" rtlCol="0"/>
            <a:lstStyle/>
            <a:p>
              <a:endParaRPr sz="1632"/>
            </a:p>
          </p:txBody>
        </p:sp>
        <p:pic>
          <p:nvPicPr>
            <p:cNvPr id="67" name="object 67"/>
            <p:cNvPicPr/>
            <p:nvPr/>
          </p:nvPicPr>
          <p:blipFill>
            <a:blip r:embed="rId54" cstate="print"/>
            <a:stretch>
              <a:fillRect/>
            </a:stretch>
          </p:blipFill>
          <p:spPr>
            <a:xfrm>
              <a:off x="7664780" y="1702041"/>
              <a:ext cx="162191" cy="5930"/>
            </a:xfrm>
            <a:prstGeom prst="rect">
              <a:avLst/>
            </a:prstGeom>
          </p:spPr>
        </p:pic>
        <p:sp>
          <p:nvSpPr>
            <p:cNvPr id="68" name="object 68"/>
            <p:cNvSpPr/>
            <p:nvPr/>
          </p:nvSpPr>
          <p:spPr>
            <a:xfrm>
              <a:off x="7664796" y="1702038"/>
              <a:ext cx="162560" cy="6350"/>
            </a:xfrm>
            <a:custGeom>
              <a:avLst/>
              <a:gdLst/>
              <a:ahLst/>
              <a:cxnLst/>
              <a:rect l="l" t="t" r="r" b="b"/>
              <a:pathLst>
                <a:path w="162559" h="6350">
                  <a:moveTo>
                    <a:pt x="159296" y="0"/>
                  </a:moveTo>
                  <a:lnTo>
                    <a:pt x="3060" y="0"/>
                  </a:lnTo>
                  <a:lnTo>
                    <a:pt x="1435" y="0"/>
                  </a:lnTo>
                  <a:lnTo>
                    <a:pt x="0" y="1257"/>
                  </a:lnTo>
                  <a:lnTo>
                    <a:pt x="0" y="2882"/>
                  </a:lnTo>
                  <a:lnTo>
                    <a:pt x="0" y="4495"/>
                  </a:lnTo>
                  <a:lnTo>
                    <a:pt x="1435" y="5943"/>
                  </a:lnTo>
                  <a:lnTo>
                    <a:pt x="3060" y="5943"/>
                  </a:lnTo>
                  <a:lnTo>
                    <a:pt x="159296" y="5943"/>
                  </a:lnTo>
                  <a:lnTo>
                    <a:pt x="160909" y="5943"/>
                  </a:lnTo>
                  <a:lnTo>
                    <a:pt x="162179" y="4495"/>
                  </a:lnTo>
                  <a:lnTo>
                    <a:pt x="162179" y="2882"/>
                  </a:lnTo>
                  <a:lnTo>
                    <a:pt x="162179" y="1257"/>
                  </a:lnTo>
                  <a:lnTo>
                    <a:pt x="160909" y="0"/>
                  </a:lnTo>
                  <a:lnTo>
                    <a:pt x="159296" y="0"/>
                  </a:lnTo>
                  <a:close/>
                </a:path>
              </a:pathLst>
            </a:custGeom>
            <a:ln w="12700">
              <a:solidFill>
                <a:srgbClr val="271C70"/>
              </a:solidFill>
            </a:ln>
          </p:spPr>
          <p:txBody>
            <a:bodyPr wrap="square" lIns="0" tIns="0" rIns="0" bIns="0" rtlCol="0"/>
            <a:lstStyle/>
            <a:p>
              <a:endParaRPr sz="1632"/>
            </a:p>
          </p:txBody>
        </p:sp>
        <p:pic>
          <p:nvPicPr>
            <p:cNvPr id="69" name="object 69"/>
            <p:cNvPicPr/>
            <p:nvPr/>
          </p:nvPicPr>
          <p:blipFill>
            <a:blip r:embed="rId56" cstate="print"/>
            <a:stretch>
              <a:fillRect/>
            </a:stretch>
          </p:blipFill>
          <p:spPr>
            <a:xfrm>
              <a:off x="7614069" y="1605394"/>
              <a:ext cx="35559" cy="41147"/>
            </a:xfrm>
            <a:prstGeom prst="rect">
              <a:avLst/>
            </a:prstGeom>
          </p:spPr>
        </p:pic>
        <p:sp>
          <p:nvSpPr>
            <p:cNvPr id="70" name="object 70"/>
            <p:cNvSpPr/>
            <p:nvPr/>
          </p:nvSpPr>
          <p:spPr>
            <a:xfrm>
              <a:off x="7614073" y="1604862"/>
              <a:ext cx="35560" cy="41910"/>
            </a:xfrm>
            <a:custGeom>
              <a:avLst/>
              <a:gdLst/>
              <a:ahLst/>
              <a:cxnLst/>
              <a:rect l="l" t="t" r="r" b="b"/>
              <a:pathLst>
                <a:path w="35559" h="41910">
                  <a:moveTo>
                    <a:pt x="33210" y="533"/>
                  </a:moveTo>
                  <a:lnTo>
                    <a:pt x="31762" y="0"/>
                  </a:lnTo>
                  <a:lnTo>
                    <a:pt x="30149" y="711"/>
                  </a:lnTo>
                  <a:lnTo>
                    <a:pt x="29425" y="2146"/>
                  </a:lnTo>
                  <a:lnTo>
                    <a:pt x="16992" y="31788"/>
                  </a:lnTo>
                  <a:lnTo>
                    <a:pt x="5753" y="19875"/>
                  </a:lnTo>
                  <a:lnTo>
                    <a:pt x="4851" y="18605"/>
                  </a:lnTo>
                  <a:lnTo>
                    <a:pt x="3060" y="18072"/>
                  </a:lnTo>
                  <a:lnTo>
                    <a:pt x="1790" y="18973"/>
                  </a:lnTo>
                  <a:lnTo>
                    <a:pt x="355" y="19875"/>
                  </a:lnTo>
                  <a:lnTo>
                    <a:pt x="0" y="21666"/>
                  </a:lnTo>
                  <a:lnTo>
                    <a:pt x="901" y="23101"/>
                  </a:lnTo>
                  <a:lnTo>
                    <a:pt x="15189" y="39890"/>
                  </a:lnTo>
                  <a:lnTo>
                    <a:pt x="16090" y="41325"/>
                  </a:lnTo>
                  <a:lnTo>
                    <a:pt x="18072" y="41681"/>
                  </a:lnTo>
                  <a:lnTo>
                    <a:pt x="19329" y="40779"/>
                  </a:lnTo>
                  <a:lnTo>
                    <a:pt x="19875" y="40424"/>
                  </a:lnTo>
                  <a:lnTo>
                    <a:pt x="20408" y="39890"/>
                  </a:lnTo>
                  <a:lnTo>
                    <a:pt x="20586" y="39166"/>
                  </a:lnTo>
                  <a:lnTo>
                    <a:pt x="35001" y="4317"/>
                  </a:lnTo>
                  <a:lnTo>
                    <a:pt x="35547" y="2870"/>
                  </a:lnTo>
                  <a:lnTo>
                    <a:pt x="34823" y="1066"/>
                  </a:lnTo>
                  <a:lnTo>
                    <a:pt x="33210" y="533"/>
                  </a:lnTo>
                  <a:close/>
                </a:path>
              </a:pathLst>
            </a:custGeom>
            <a:ln w="12699">
              <a:solidFill>
                <a:srgbClr val="271C70"/>
              </a:solidFill>
            </a:ln>
          </p:spPr>
          <p:txBody>
            <a:bodyPr wrap="square" lIns="0" tIns="0" rIns="0" bIns="0" rtlCol="0"/>
            <a:lstStyle/>
            <a:p>
              <a:endParaRPr sz="1632"/>
            </a:p>
          </p:txBody>
        </p:sp>
        <p:pic>
          <p:nvPicPr>
            <p:cNvPr id="71" name="object 71"/>
            <p:cNvPicPr/>
            <p:nvPr/>
          </p:nvPicPr>
          <p:blipFill>
            <a:blip r:embed="rId57" cstate="print"/>
            <a:stretch>
              <a:fillRect/>
            </a:stretch>
          </p:blipFill>
          <p:spPr>
            <a:xfrm>
              <a:off x="7614069" y="1539557"/>
              <a:ext cx="35559" cy="41147"/>
            </a:xfrm>
            <a:prstGeom prst="rect">
              <a:avLst/>
            </a:prstGeom>
          </p:spPr>
        </p:pic>
        <p:sp>
          <p:nvSpPr>
            <p:cNvPr id="72" name="object 72"/>
            <p:cNvSpPr/>
            <p:nvPr/>
          </p:nvSpPr>
          <p:spPr>
            <a:xfrm>
              <a:off x="7614077" y="1539025"/>
              <a:ext cx="35560" cy="41910"/>
            </a:xfrm>
            <a:custGeom>
              <a:avLst/>
              <a:gdLst/>
              <a:ahLst/>
              <a:cxnLst/>
              <a:rect l="l" t="t" r="r" b="b"/>
              <a:pathLst>
                <a:path w="35559" h="41909">
                  <a:moveTo>
                    <a:pt x="5753" y="19875"/>
                  </a:moveTo>
                  <a:lnTo>
                    <a:pt x="4851" y="18618"/>
                  </a:lnTo>
                  <a:lnTo>
                    <a:pt x="3047" y="18072"/>
                  </a:lnTo>
                  <a:lnTo>
                    <a:pt x="1790" y="18973"/>
                  </a:lnTo>
                  <a:lnTo>
                    <a:pt x="355" y="19875"/>
                  </a:lnTo>
                  <a:lnTo>
                    <a:pt x="0" y="21678"/>
                  </a:lnTo>
                  <a:lnTo>
                    <a:pt x="888" y="23113"/>
                  </a:lnTo>
                  <a:lnTo>
                    <a:pt x="15189" y="39890"/>
                  </a:lnTo>
                  <a:lnTo>
                    <a:pt x="16090" y="41325"/>
                  </a:lnTo>
                  <a:lnTo>
                    <a:pt x="18072" y="41694"/>
                  </a:lnTo>
                  <a:lnTo>
                    <a:pt x="19329" y="40792"/>
                  </a:lnTo>
                  <a:lnTo>
                    <a:pt x="19862" y="40424"/>
                  </a:lnTo>
                  <a:lnTo>
                    <a:pt x="20408" y="39890"/>
                  </a:lnTo>
                  <a:lnTo>
                    <a:pt x="20586" y="39166"/>
                  </a:lnTo>
                  <a:lnTo>
                    <a:pt x="35001" y="4317"/>
                  </a:lnTo>
                  <a:lnTo>
                    <a:pt x="35547" y="2882"/>
                  </a:lnTo>
                  <a:lnTo>
                    <a:pt x="34823" y="1079"/>
                  </a:lnTo>
                  <a:lnTo>
                    <a:pt x="33210" y="546"/>
                  </a:lnTo>
                  <a:lnTo>
                    <a:pt x="31762" y="0"/>
                  </a:lnTo>
                  <a:lnTo>
                    <a:pt x="30149" y="723"/>
                  </a:lnTo>
                  <a:lnTo>
                    <a:pt x="29425" y="2158"/>
                  </a:lnTo>
                  <a:lnTo>
                    <a:pt x="16992" y="31788"/>
                  </a:lnTo>
                  <a:lnTo>
                    <a:pt x="5753" y="19875"/>
                  </a:lnTo>
                  <a:close/>
                </a:path>
              </a:pathLst>
            </a:custGeom>
            <a:ln w="12700">
              <a:solidFill>
                <a:srgbClr val="271C70"/>
              </a:solidFill>
            </a:ln>
          </p:spPr>
          <p:txBody>
            <a:bodyPr wrap="square" lIns="0" tIns="0" rIns="0" bIns="0" rtlCol="0"/>
            <a:lstStyle/>
            <a:p>
              <a:endParaRPr sz="1632"/>
            </a:p>
          </p:txBody>
        </p:sp>
        <p:pic>
          <p:nvPicPr>
            <p:cNvPr id="73" name="object 73"/>
            <p:cNvPicPr/>
            <p:nvPr/>
          </p:nvPicPr>
          <p:blipFill>
            <a:blip r:embed="rId57" cstate="print"/>
            <a:stretch>
              <a:fillRect/>
            </a:stretch>
          </p:blipFill>
          <p:spPr>
            <a:xfrm>
              <a:off x="7614069" y="1674266"/>
              <a:ext cx="35559" cy="41160"/>
            </a:xfrm>
            <a:prstGeom prst="rect">
              <a:avLst/>
            </a:prstGeom>
          </p:spPr>
        </p:pic>
        <p:sp>
          <p:nvSpPr>
            <p:cNvPr id="74" name="object 74"/>
            <p:cNvSpPr/>
            <p:nvPr/>
          </p:nvSpPr>
          <p:spPr>
            <a:xfrm>
              <a:off x="7614073" y="1673735"/>
              <a:ext cx="35560" cy="41910"/>
            </a:xfrm>
            <a:custGeom>
              <a:avLst/>
              <a:gdLst/>
              <a:ahLst/>
              <a:cxnLst/>
              <a:rect l="l" t="t" r="r" b="b"/>
              <a:pathLst>
                <a:path w="35559" h="41910">
                  <a:moveTo>
                    <a:pt x="33210" y="533"/>
                  </a:moveTo>
                  <a:lnTo>
                    <a:pt x="31762" y="0"/>
                  </a:lnTo>
                  <a:lnTo>
                    <a:pt x="30149" y="711"/>
                  </a:lnTo>
                  <a:lnTo>
                    <a:pt x="29425" y="2146"/>
                  </a:lnTo>
                  <a:lnTo>
                    <a:pt x="16992" y="31788"/>
                  </a:lnTo>
                  <a:lnTo>
                    <a:pt x="5753" y="19875"/>
                  </a:lnTo>
                  <a:lnTo>
                    <a:pt x="4851" y="18605"/>
                  </a:lnTo>
                  <a:lnTo>
                    <a:pt x="3060" y="18072"/>
                  </a:lnTo>
                  <a:lnTo>
                    <a:pt x="1790" y="18973"/>
                  </a:lnTo>
                  <a:lnTo>
                    <a:pt x="355" y="19875"/>
                  </a:lnTo>
                  <a:lnTo>
                    <a:pt x="0" y="21666"/>
                  </a:lnTo>
                  <a:lnTo>
                    <a:pt x="901" y="23101"/>
                  </a:lnTo>
                  <a:lnTo>
                    <a:pt x="15189" y="39890"/>
                  </a:lnTo>
                  <a:lnTo>
                    <a:pt x="16090" y="41325"/>
                  </a:lnTo>
                  <a:lnTo>
                    <a:pt x="18072" y="41681"/>
                  </a:lnTo>
                  <a:lnTo>
                    <a:pt x="19329" y="40779"/>
                  </a:lnTo>
                  <a:lnTo>
                    <a:pt x="19875" y="40424"/>
                  </a:lnTo>
                  <a:lnTo>
                    <a:pt x="20408" y="39890"/>
                  </a:lnTo>
                  <a:lnTo>
                    <a:pt x="20586" y="39166"/>
                  </a:lnTo>
                  <a:lnTo>
                    <a:pt x="35001" y="4305"/>
                  </a:lnTo>
                  <a:lnTo>
                    <a:pt x="35547" y="2870"/>
                  </a:lnTo>
                  <a:lnTo>
                    <a:pt x="34823" y="1066"/>
                  </a:lnTo>
                  <a:lnTo>
                    <a:pt x="33210" y="533"/>
                  </a:lnTo>
                  <a:close/>
                </a:path>
              </a:pathLst>
            </a:custGeom>
            <a:ln w="12699">
              <a:solidFill>
                <a:srgbClr val="271C70"/>
              </a:solidFill>
            </a:ln>
          </p:spPr>
          <p:txBody>
            <a:bodyPr wrap="square" lIns="0" tIns="0" rIns="0" bIns="0" rtlCol="0"/>
            <a:lstStyle/>
            <a:p>
              <a:endParaRPr sz="1632"/>
            </a:p>
          </p:txBody>
        </p:sp>
        <p:sp>
          <p:nvSpPr>
            <p:cNvPr id="75" name="object 75"/>
            <p:cNvSpPr/>
            <p:nvPr/>
          </p:nvSpPr>
          <p:spPr>
            <a:xfrm>
              <a:off x="5094274" y="3690010"/>
              <a:ext cx="2414905" cy="2917825"/>
            </a:xfrm>
            <a:custGeom>
              <a:avLst/>
              <a:gdLst/>
              <a:ahLst/>
              <a:cxnLst/>
              <a:rect l="l" t="t" r="r" b="b"/>
              <a:pathLst>
                <a:path w="2414904" h="2917825">
                  <a:moveTo>
                    <a:pt x="2414701" y="0"/>
                  </a:moveTo>
                  <a:lnTo>
                    <a:pt x="0" y="0"/>
                  </a:lnTo>
                  <a:lnTo>
                    <a:pt x="0" y="2917799"/>
                  </a:lnTo>
                  <a:lnTo>
                    <a:pt x="2414701" y="2917799"/>
                  </a:lnTo>
                  <a:lnTo>
                    <a:pt x="2414701" y="0"/>
                  </a:lnTo>
                  <a:close/>
                </a:path>
              </a:pathLst>
            </a:custGeom>
            <a:solidFill>
              <a:srgbClr val="271C70"/>
            </a:solidFill>
          </p:spPr>
          <p:txBody>
            <a:bodyPr wrap="square" lIns="0" tIns="0" rIns="0" bIns="0" rtlCol="0"/>
            <a:lstStyle/>
            <a:p>
              <a:endParaRPr sz="1632"/>
            </a:p>
          </p:txBody>
        </p:sp>
        <p:sp>
          <p:nvSpPr>
            <p:cNvPr id="76" name="object 76"/>
            <p:cNvSpPr/>
            <p:nvPr/>
          </p:nvSpPr>
          <p:spPr>
            <a:xfrm>
              <a:off x="5323027" y="3882453"/>
              <a:ext cx="298450" cy="282575"/>
            </a:xfrm>
            <a:custGeom>
              <a:avLst/>
              <a:gdLst/>
              <a:ahLst/>
              <a:cxnLst/>
              <a:rect l="l" t="t" r="r" b="b"/>
              <a:pathLst>
                <a:path w="298450" h="282575">
                  <a:moveTo>
                    <a:pt x="90576" y="133210"/>
                  </a:moveTo>
                  <a:lnTo>
                    <a:pt x="87261" y="129882"/>
                  </a:lnTo>
                  <a:lnTo>
                    <a:pt x="3314" y="129882"/>
                  </a:lnTo>
                  <a:lnTo>
                    <a:pt x="0" y="133210"/>
                  </a:lnTo>
                  <a:lnTo>
                    <a:pt x="0" y="141363"/>
                  </a:lnTo>
                  <a:lnTo>
                    <a:pt x="3314" y="144678"/>
                  </a:lnTo>
                  <a:lnTo>
                    <a:pt x="7391" y="144678"/>
                  </a:lnTo>
                  <a:lnTo>
                    <a:pt x="87261" y="144678"/>
                  </a:lnTo>
                  <a:lnTo>
                    <a:pt x="90576" y="141363"/>
                  </a:lnTo>
                  <a:lnTo>
                    <a:pt x="90576" y="133210"/>
                  </a:lnTo>
                  <a:close/>
                </a:path>
                <a:path w="298450" h="282575">
                  <a:moveTo>
                    <a:pt x="90576" y="64338"/>
                  </a:moveTo>
                  <a:lnTo>
                    <a:pt x="87261" y="61023"/>
                  </a:lnTo>
                  <a:lnTo>
                    <a:pt x="3314" y="61023"/>
                  </a:lnTo>
                  <a:lnTo>
                    <a:pt x="0" y="64338"/>
                  </a:lnTo>
                  <a:lnTo>
                    <a:pt x="0" y="72504"/>
                  </a:lnTo>
                  <a:lnTo>
                    <a:pt x="3314" y="75819"/>
                  </a:lnTo>
                  <a:lnTo>
                    <a:pt x="7391" y="75819"/>
                  </a:lnTo>
                  <a:lnTo>
                    <a:pt x="87261" y="75819"/>
                  </a:lnTo>
                  <a:lnTo>
                    <a:pt x="90576" y="72504"/>
                  </a:lnTo>
                  <a:lnTo>
                    <a:pt x="90576" y="64338"/>
                  </a:lnTo>
                  <a:close/>
                </a:path>
                <a:path w="298450" h="282575">
                  <a:moveTo>
                    <a:pt x="150952" y="270992"/>
                  </a:moveTo>
                  <a:lnTo>
                    <a:pt x="147624" y="267677"/>
                  </a:lnTo>
                  <a:lnTo>
                    <a:pt x="143548" y="267677"/>
                  </a:lnTo>
                  <a:lnTo>
                    <a:pt x="3314" y="267677"/>
                  </a:lnTo>
                  <a:lnTo>
                    <a:pt x="0" y="270992"/>
                  </a:lnTo>
                  <a:lnTo>
                    <a:pt x="0" y="279146"/>
                  </a:lnTo>
                  <a:lnTo>
                    <a:pt x="3314" y="282473"/>
                  </a:lnTo>
                  <a:lnTo>
                    <a:pt x="147624" y="282473"/>
                  </a:lnTo>
                  <a:lnTo>
                    <a:pt x="150952" y="279146"/>
                  </a:lnTo>
                  <a:lnTo>
                    <a:pt x="150952" y="270992"/>
                  </a:lnTo>
                  <a:close/>
                </a:path>
                <a:path w="298450" h="282575">
                  <a:moveTo>
                    <a:pt x="298094" y="42837"/>
                  </a:moveTo>
                  <a:lnTo>
                    <a:pt x="296164" y="33883"/>
                  </a:lnTo>
                  <a:lnTo>
                    <a:pt x="290779" y="26098"/>
                  </a:lnTo>
                  <a:lnTo>
                    <a:pt x="284264" y="19862"/>
                  </a:lnTo>
                  <a:lnTo>
                    <a:pt x="284264" y="46024"/>
                  </a:lnTo>
                  <a:lnTo>
                    <a:pt x="274116" y="56603"/>
                  </a:lnTo>
                  <a:lnTo>
                    <a:pt x="273761" y="56261"/>
                  </a:lnTo>
                  <a:lnTo>
                    <a:pt x="263880" y="46799"/>
                  </a:lnTo>
                  <a:lnTo>
                    <a:pt x="263880" y="67271"/>
                  </a:lnTo>
                  <a:lnTo>
                    <a:pt x="147713" y="188328"/>
                  </a:lnTo>
                  <a:lnTo>
                    <a:pt x="136220" y="177304"/>
                  </a:lnTo>
                  <a:lnTo>
                    <a:pt x="140665" y="172669"/>
                  </a:lnTo>
                  <a:lnTo>
                    <a:pt x="146037" y="167068"/>
                  </a:lnTo>
                  <a:lnTo>
                    <a:pt x="252399" y="56261"/>
                  </a:lnTo>
                  <a:lnTo>
                    <a:pt x="263880" y="67271"/>
                  </a:lnTo>
                  <a:lnTo>
                    <a:pt x="263880" y="46799"/>
                  </a:lnTo>
                  <a:lnTo>
                    <a:pt x="251561" y="34988"/>
                  </a:lnTo>
                  <a:lnTo>
                    <a:pt x="241731" y="25565"/>
                  </a:lnTo>
                  <a:lnTo>
                    <a:pt x="241731" y="46024"/>
                  </a:lnTo>
                  <a:lnTo>
                    <a:pt x="132054" y="160299"/>
                  </a:lnTo>
                  <a:lnTo>
                    <a:pt x="132054" y="193789"/>
                  </a:lnTo>
                  <a:lnTo>
                    <a:pt x="108546" y="197485"/>
                  </a:lnTo>
                  <a:lnTo>
                    <a:pt x="110045" y="172669"/>
                  </a:lnTo>
                  <a:lnTo>
                    <a:pt x="132054" y="193789"/>
                  </a:lnTo>
                  <a:lnTo>
                    <a:pt x="132054" y="160299"/>
                  </a:lnTo>
                  <a:lnTo>
                    <a:pt x="125552" y="167068"/>
                  </a:lnTo>
                  <a:lnTo>
                    <a:pt x="114084" y="156044"/>
                  </a:lnTo>
                  <a:lnTo>
                    <a:pt x="230212" y="34988"/>
                  </a:lnTo>
                  <a:lnTo>
                    <a:pt x="241731" y="46024"/>
                  </a:lnTo>
                  <a:lnTo>
                    <a:pt x="241731" y="25565"/>
                  </a:lnTo>
                  <a:lnTo>
                    <a:pt x="240449" y="24333"/>
                  </a:lnTo>
                  <a:lnTo>
                    <a:pt x="248716" y="15709"/>
                  </a:lnTo>
                  <a:lnTo>
                    <a:pt x="251053" y="14744"/>
                  </a:lnTo>
                  <a:lnTo>
                    <a:pt x="256006" y="14744"/>
                  </a:lnTo>
                  <a:lnTo>
                    <a:pt x="258381" y="15506"/>
                  </a:lnTo>
                  <a:lnTo>
                    <a:pt x="284149" y="40233"/>
                  </a:lnTo>
                  <a:lnTo>
                    <a:pt x="284264" y="46024"/>
                  </a:lnTo>
                  <a:lnTo>
                    <a:pt x="284264" y="19862"/>
                  </a:lnTo>
                  <a:lnTo>
                    <a:pt x="278930" y="14744"/>
                  </a:lnTo>
                  <a:lnTo>
                    <a:pt x="270268" y="6438"/>
                  </a:lnTo>
                  <a:lnTo>
                    <a:pt x="262356" y="1511"/>
                  </a:lnTo>
                  <a:lnTo>
                    <a:pt x="253238" y="0"/>
                  </a:lnTo>
                  <a:lnTo>
                    <a:pt x="244195" y="1879"/>
                  </a:lnTo>
                  <a:lnTo>
                    <a:pt x="236486" y="7112"/>
                  </a:lnTo>
                  <a:lnTo>
                    <a:pt x="98336" y="151104"/>
                  </a:lnTo>
                  <a:lnTo>
                    <a:pt x="98221" y="151295"/>
                  </a:lnTo>
                  <a:lnTo>
                    <a:pt x="97599" y="151980"/>
                  </a:lnTo>
                  <a:lnTo>
                    <a:pt x="97142" y="152666"/>
                  </a:lnTo>
                  <a:lnTo>
                    <a:pt x="96824" y="153428"/>
                  </a:lnTo>
                  <a:lnTo>
                    <a:pt x="96697" y="153733"/>
                  </a:lnTo>
                  <a:lnTo>
                    <a:pt x="96596" y="154368"/>
                  </a:lnTo>
                  <a:lnTo>
                    <a:pt x="96469" y="154851"/>
                  </a:lnTo>
                  <a:lnTo>
                    <a:pt x="96278" y="155308"/>
                  </a:lnTo>
                  <a:lnTo>
                    <a:pt x="93738" y="197485"/>
                  </a:lnTo>
                  <a:lnTo>
                    <a:pt x="93662" y="198818"/>
                  </a:lnTo>
                  <a:lnTo>
                    <a:pt x="3314" y="198818"/>
                  </a:lnTo>
                  <a:lnTo>
                    <a:pt x="0" y="202145"/>
                  </a:lnTo>
                  <a:lnTo>
                    <a:pt x="0" y="210286"/>
                  </a:lnTo>
                  <a:lnTo>
                    <a:pt x="3314" y="213614"/>
                  </a:lnTo>
                  <a:lnTo>
                    <a:pt x="100596" y="213614"/>
                  </a:lnTo>
                  <a:lnTo>
                    <a:pt x="149085" y="206095"/>
                  </a:lnTo>
                  <a:lnTo>
                    <a:pt x="149339" y="206095"/>
                  </a:lnTo>
                  <a:lnTo>
                    <a:pt x="149821" y="205854"/>
                  </a:lnTo>
                  <a:lnTo>
                    <a:pt x="150164" y="205854"/>
                  </a:lnTo>
                  <a:lnTo>
                    <a:pt x="151790" y="205092"/>
                  </a:lnTo>
                  <a:lnTo>
                    <a:pt x="152501" y="204622"/>
                  </a:lnTo>
                  <a:lnTo>
                    <a:pt x="154952" y="202145"/>
                  </a:lnTo>
                  <a:lnTo>
                    <a:pt x="159423" y="197485"/>
                  </a:lnTo>
                  <a:lnTo>
                    <a:pt x="168211" y="188328"/>
                  </a:lnTo>
                  <a:lnTo>
                    <a:pt x="291477" y="59867"/>
                  </a:lnTo>
                  <a:lnTo>
                    <a:pt x="293535" y="56603"/>
                  </a:lnTo>
                  <a:lnTo>
                    <a:pt x="296532" y="51866"/>
                  </a:lnTo>
                  <a:lnTo>
                    <a:pt x="298094" y="42837"/>
                  </a:lnTo>
                  <a:close/>
                </a:path>
              </a:pathLst>
            </a:custGeom>
            <a:solidFill>
              <a:srgbClr val="FFFFFF"/>
            </a:solidFill>
          </p:spPr>
          <p:txBody>
            <a:bodyPr wrap="square" lIns="0" tIns="0" rIns="0" bIns="0" rtlCol="0"/>
            <a:lstStyle/>
            <a:p>
              <a:endParaRPr sz="1632"/>
            </a:p>
          </p:txBody>
        </p:sp>
        <p:pic>
          <p:nvPicPr>
            <p:cNvPr id="77" name="object 77"/>
            <p:cNvPicPr/>
            <p:nvPr/>
          </p:nvPicPr>
          <p:blipFill>
            <a:blip r:embed="rId58" cstate="print"/>
            <a:stretch>
              <a:fillRect/>
            </a:stretch>
          </p:blipFill>
          <p:spPr>
            <a:xfrm>
              <a:off x="5288950" y="6932408"/>
              <a:ext cx="1328680" cy="372842"/>
            </a:xfrm>
            <a:prstGeom prst="rect">
              <a:avLst/>
            </a:prstGeom>
          </p:spPr>
        </p:pic>
        <p:sp>
          <p:nvSpPr>
            <p:cNvPr id="78" name="object 78"/>
            <p:cNvSpPr/>
            <p:nvPr/>
          </p:nvSpPr>
          <p:spPr>
            <a:xfrm>
              <a:off x="9138612" y="6788413"/>
              <a:ext cx="532130" cy="532130"/>
            </a:xfrm>
            <a:custGeom>
              <a:avLst/>
              <a:gdLst/>
              <a:ahLst/>
              <a:cxnLst/>
              <a:rect l="l" t="t" r="r" b="b"/>
              <a:pathLst>
                <a:path w="532129" h="532129">
                  <a:moveTo>
                    <a:pt x="265849" y="0"/>
                  </a:moveTo>
                  <a:lnTo>
                    <a:pt x="218062" y="4283"/>
                  </a:lnTo>
                  <a:lnTo>
                    <a:pt x="173085" y="16632"/>
                  </a:lnTo>
                  <a:lnTo>
                    <a:pt x="131669" y="36296"/>
                  </a:lnTo>
                  <a:lnTo>
                    <a:pt x="94565" y="62524"/>
                  </a:lnTo>
                  <a:lnTo>
                    <a:pt x="62524" y="94565"/>
                  </a:lnTo>
                  <a:lnTo>
                    <a:pt x="36296" y="131669"/>
                  </a:lnTo>
                  <a:lnTo>
                    <a:pt x="16632" y="173085"/>
                  </a:lnTo>
                  <a:lnTo>
                    <a:pt x="4283" y="218062"/>
                  </a:lnTo>
                  <a:lnTo>
                    <a:pt x="0" y="265849"/>
                  </a:lnTo>
                  <a:lnTo>
                    <a:pt x="4283" y="313635"/>
                  </a:lnTo>
                  <a:lnTo>
                    <a:pt x="16632" y="358612"/>
                  </a:lnTo>
                  <a:lnTo>
                    <a:pt x="36296" y="400028"/>
                  </a:lnTo>
                  <a:lnTo>
                    <a:pt x="62524" y="437132"/>
                  </a:lnTo>
                  <a:lnTo>
                    <a:pt x="94565" y="469173"/>
                  </a:lnTo>
                  <a:lnTo>
                    <a:pt x="131669" y="495402"/>
                  </a:lnTo>
                  <a:lnTo>
                    <a:pt x="173085" y="515066"/>
                  </a:lnTo>
                  <a:lnTo>
                    <a:pt x="218062" y="527415"/>
                  </a:lnTo>
                  <a:lnTo>
                    <a:pt x="265849" y="531698"/>
                  </a:lnTo>
                  <a:lnTo>
                    <a:pt x="313635" y="527415"/>
                  </a:lnTo>
                  <a:lnTo>
                    <a:pt x="358612" y="515066"/>
                  </a:lnTo>
                  <a:lnTo>
                    <a:pt x="400028" y="495402"/>
                  </a:lnTo>
                  <a:lnTo>
                    <a:pt x="437132" y="469173"/>
                  </a:lnTo>
                  <a:lnTo>
                    <a:pt x="452078" y="454228"/>
                  </a:lnTo>
                  <a:lnTo>
                    <a:pt x="265849" y="454228"/>
                  </a:lnTo>
                  <a:lnTo>
                    <a:pt x="215771" y="447499"/>
                  </a:lnTo>
                  <a:lnTo>
                    <a:pt x="170774" y="428508"/>
                  </a:lnTo>
                  <a:lnTo>
                    <a:pt x="132651" y="399053"/>
                  </a:lnTo>
                  <a:lnTo>
                    <a:pt x="103198" y="360927"/>
                  </a:lnTo>
                  <a:lnTo>
                    <a:pt x="84210" y="315927"/>
                  </a:lnTo>
                  <a:lnTo>
                    <a:pt x="77482" y="265849"/>
                  </a:lnTo>
                  <a:lnTo>
                    <a:pt x="84210" y="215775"/>
                  </a:lnTo>
                  <a:lnTo>
                    <a:pt x="103198" y="170779"/>
                  </a:lnTo>
                  <a:lnTo>
                    <a:pt x="132651" y="132656"/>
                  </a:lnTo>
                  <a:lnTo>
                    <a:pt x="170774" y="103201"/>
                  </a:lnTo>
                  <a:lnTo>
                    <a:pt x="215771" y="84211"/>
                  </a:lnTo>
                  <a:lnTo>
                    <a:pt x="265849" y="77482"/>
                  </a:lnTo>
                  <a:lnTo>
                    <a:pt x="452090" y="77482"/>
                  </a:lnTo>
                  <a:lnTo>
                    <a:pt x="437132" y="62524"/>
                  </a:lnTo>
                  <a:lnTo>
                    <a:pt x="400028" y="36296"/>
                  </a:lnTo>
                  <a:lnTo>
                    <a:pt x="358612" y="16632"/>
                  </a:lnTo>
                  <a:lnTo>
                    <a:pt x="313635" y="4283"/>
                  </a:lnTo>
                  <a:lnTo>
                    <a:pt x="265849" y="0"/>
                  </a:lnTo>
                  <a:close/>
                </a:path>
                <a:path w="532129" h="532129">
                  <a:moveTo>
                    <a:pt x="452090" y="77482"/>
                  </a:moveTo>
                  <a:lnTo>
                    <a:pt x="265849" y="77482"/>
                  </a:lnTo>
                  <a:lnTo>
                    <a:pt x="315926" y="84211"/>
                  </a:lnTo>
                  <a:lnTo>
                    <a:pt x="360924" y="103201"/>
                  </a:lnTo>
                  <a:lnTo>
                    <a:pt x="399046" y="132656"/>
                  </a:lnTo>
                  <a:lnTo>
                    <a:pt x="428499" y="170779"/>
                  </a:lnTo>
                  <a:lnTo>
                    <a:pt x="447487" y="215775"/>
                  </a:lnTo>
                  <a:lnTo>
                    <a:pt x="454215" y="265849"/>
                  </a:lnTo>
                  <a:lnTo>
                    <a:pt x="447487" y="315927"/>
                  </a:lnTo>
                  <a:lnTo>
                    <a:pt x="428499" y="360927"/>
                  </a:lnTo>
                  <a:lnTo>
                    <a:pt x="399046" y="399053"/>
                  </a:lnTo>
                  <a:lnTo>
                    <a:pt x="360924" y="428508"/>
                  </a:lnTo>
                  <a:lnTo>
                    <a:pt x="315926" y="447499"/>
                  </a:lnTo>
                  <a:lnTo>
                    <a:pt x="265849" y="454228"/>
                  </a:lnTo>
                  <a:lnTo>
                    <a:pt x="452078" y="454228"/>
                  </a:lnTo>
                  <a:lnTo>
                    <a:pt x="495402" y="400028"/>
                  </a:lnTo>
                  <a:lnTo>
                    <a:pt x="515066" y="358612"/>
                  </a:lnTo>
                  <a:lnTo>
                    <a:pt x="527415" y="313635"/>
                  </a:lnTo>
                  <a:lnTo>
                    <a:pt x="531698" y="265849"/>
                  </a:lnTo>
                  <a:lnTo>
                    <a:pt x="527415" y="218062"/>
                  </a:lnTo>
                  <a:lnTo>
                    <a:pt x="515066" y="173085"/>
                  </a:lnTo>
                  <a:lnTo>
                    <a:pt x="495402" y="131669"/>
                  </a:lnTo>
                  <a:lnTo>
                    <a:pt x="469173" y="94565"/>
                  </a:lnTo>
                  <a:lnTo>
                    <a:pt x="452090" y="77482"/>
                  </a:lnTo>
                  <a:close/>
                </a:path>
              </a:pathLst>
            </a:custGeom>
            <a:solidFill>
              <a:srgbClr val="EE3124"/>
            </a:solidFill>
          </p:spPr>
          <p:txBody>
            <a:bodyPr wrap="square" lIns="0" tIns="0" rIns="0" bIns="0" rtlCol="0"/>
            <a:lstStyle/>
            <a:p>
              <a:endParaRPr sz="1632"/>
            </a:p>
          </p:txBody>
        </p:sp>
        <p:sp>
          <p:nvSpPr>
            <p:cNvPr id="79" name="object 79"/>
            <p:cNvSpPr/>
            <p:nvPr/>
          </p:nvSpPr>
          <p:spPr>
            <a:xfrm>
              <a:off x="9104310" y="6812307"/>
              <a:ext cx="532130" cy="532130"/>
            </a:xfrm>
            <a:custGeom>
              <a:avLst/>
              <a:gdLst/>
              <a:ahLst/>
              <a:cxnLst/>
              <a:rect l="l" t="t" r="r" b="b"/>
              <a:pathLst>
                <a:path w="532129" h="532129">
                  <a:moveTo>
                    <a:pt x="265849" y="0"/>
                  </a:moveTo>
                  <a:lnTo>
                    <a:pt x="218062" y="4282"/>
                  </a:lnTo>
                  <a:lnTo>
                    <a:pt x="173085" y="16630"/>
                  </a:lnTo>
                  <a:lnTo>
                    <a:pt x="131669" y="36293"/>
                  </a:lnTo>
                  <a:lnTo>
                    <a:pt x="94565" y="62520"/>
                  </a:lnTo>
                  <a:lnTo>
                    <a:pt x="62524" y="94560"/>
                  </a:lnTo>
                  <a:lnTo>
                    <a:pt x="36296" y="131664"/>
                  </a:lnTo>
                  <a:lnTo>
                    <a:pt x="16632" y="173080"/>
                  </a:lnTo>
                  <a:lnTo>
                    <a:pt x="4283" y="218058"/>
                  </a:lnTo>
                  <a:lnTo>
                    <a:pt x="0" y="265849"/>
                  </a:lnTo>
                  <a:lnTo>
                    <a:pt x="4283" y="313635"/>
                  </a:lnTo>
                  <a:lnTo>
                    <a:pt x="16632" y="358612"/>
                  </a:lnTo>
                  <a:lnTo>
                    <a:pt x="36296" y="400028"/>
                  </a:lnTo>
                  <a:lnTo>
                    <a:pt x="62524" y="437132"/>
                  </a:lnTo>
                  <a:lnTo>
                    <a:pt x="94565" y="469173"/>
                  </a:lnTo>
                  <a:lnTo>
                    <a:pt x="131669" y="495402"/>
                  </a:lnTo>
                  <a:lnTo>
                    <a:pt x="173085" y="515066"/>
                  </a:lnTo>
                  <a:lnTo>
                    <a:pt x="218062" y="527415"/>
                  </a:lnTo>
                  <a:lnTo>
                    <a:pt x="265849" y="531698"/>
                  </a:lnTo>
                  <a:lnTo>
                    <a:pt x="313635" y="527415"/>
                  </a:lnTo>
                  <a:lnTo>
                    <a:pt x="358612" y="515066"/>
                  </a:lnTo>
                  <a:lnTo>
                    <a:pt x="400028" y="495402"/>
                  </a:lnTo>
                  <a:lnTo>
                    <a:pt x="437132" y="469173"/>
                  </a:lnTo>
                  <a:lnTo>
                    <a:pt x="452090" y="454215"/>
                  </a:lnTo>
                  <a:lnTo>
                    <a:pt x="265849" y="454215"/>
                  </a:lnTo>
                  <a:lnTo>
                    <a:pt x="215771" y="447486"/>
                  </a:lnTo>
                  <a:lnTo>
                    <a:pt x="170774" y="428496"/>
                  </a:lnTo>
                  <a:lnTo>
                    <a:pt x="132651" y="399041"/>
                  </a:lnTo>
                  <a:lnTo>
                    <a:pt x="103198" y="360918"/>
                  </a:lnTo>
                  <a:lnTo>
                    <a:pt x="84210" y="315922"/>
                  </a:lnTo>
                  <a:lnTo>
                    <a:pt x="77482" y="265849"/>
                  </a:lnTo>
                  <a:lnTo>
                    <a:pt x="84210" y="215770"/>
                  </a:lnTo>
                  <a:lnTo>
                    <a:pt x="103198" y="170770"/>
                  </a:lnTo>
                  <a:lnTo>
                    <a:pt x="132651" y="132645"/>
                  </a:lnTo>
                  <a:lnTo>
                    <a:pt x="170774" y="103189"/>
                  </a:lnTo>
                  <a:lnTo>
                    <a:pt x="215771" y="84199"/>
                  </a:lnTo>
                  <a:lnTo>
                    <a:pt x="265849" y="77469"/>
                  </a:lnTo>
                  <a:lnTo>
                    <a:pt x="452082" y="77469"/>
                  </a:lnTo>
                  <a:lnTo>
                    <a:pt x="437132" y="62520"/>
                  </a:lnTo>
                  <a:lnTo>
                    <a:pt x="400028" y="36293"/>
                  </a:lnTo>
                  <a:lnTo>
                    <a:pt x="358612" y="16630"/>
                  </a:lnTo>
                  <a:lnTo>
                    <a:pt x="313635" y="4282"/>
                  </a:lnTo>
                  <a:lnTo>
                    <a:pt x="265849" y="0"/>
                  </a:lnTo>
                  <a:close/>
                </a:path>
                <a:path w="532129" h="532129">
                  <a:moveTo>
                    <a:pt x="452082" y="77469"/>
                  </a:moveTo>
                  <a:lnTo>
                    <a:pt x="265849" y="77469"/>
                  </a:lnTo>
                  <a:lnTo>
                    <a:pt x="315926" y="84199"/>
                  </a:lnTo>
                  <a:lnTo>
                    <a:pt x="360924" y="103189"/>
                  </a:lnTo>
                  <a:lnTo>
                    <a:pt x="399046" y="132645"/>
                  </a:lnTo>
                  <a:lnTo>
                    <a:pt x="428499" y="170770"/>
                  </a:lnTo>
                  <a:lnTo>
                    <a:pt x="447487" y="215770"/>
                  </a:lnTo>
                  <a:lnTo>
                    <a:pt x="454215" y="265849"/>
                  </a:lnTo>
                  <a:lnTo>
                    <a:pt x="447487" y="315922"/>
                  </a:lnTo>
                  <a:lnTo>
                    <a:pt x="428499" y="360918"/>
                  </a:lnTo>
                  <a:lnTo>
                    <a:pt x="399046" y="399041"/>
                  </a:lnTo>
                  <a:lnTo>
                    <a:pt x="360924" y="428496"/>
                  </a:lnTo>
                  <a:lnTo>
                    <a:pt x="315926" y="447486"/>
                  </a:lnTo>
                  <a:lnTo>
                    <a:pt x="265849" y="454215"/>
                  </a:lnTo>
                  <a:lnTo>
                    <a:pt x="452090" y="454215"/>
                  </a:lnTo>
                  <a:lnTo>
                    <a:pt x="495402" y="400028"/>
                  </a:lnTo>
                  <a:lnTo>
                    <a:pt x="515066" y="358612"/>
                  </a:lnTo>
                  <a:lnTo>
                    <a:pt x="527415" y="313635"/>
                  </a:lnTo>
                  <a:lnTo>
                    <a:pt x="531698" y="265849"/>
                  </a:lnTo>
                  <a:lnTo>
                    <a:pt x="527415" y="218058"/>
                  </a:lnTo>
                  <a:lnTo>
                    <a:pt x="515066" y="173080"/>
                  </a:lnTo>
                  <a:lnTo>
                    <a:pt x="495402" y="131664"/>
                  </a:lnTo>
                  <a:lnTo>
                    <a:pt x="469173" y="94560"/>
                  </a:lnTo>
                  <a:lnTo>
                    <a:pt x="452082" y="77469"/>
                  </a:lnTo>
                  <a:close/>
                </a:path>
              </a:pathLst>
            </a:custGeom>
            <a:solidFill>
              <a:srgbClr val="271C70"/>
            </a:solidFill>
          </p:spPr>
          <p:txBody>
            <a:bodyPr wrap="square" lIns="0" tIns="0" rIns="0" bIns="0" rtlCol="0"/>
            <a:lstStyle/>
            <a:p>
              <a:endParaRPr sz="1632"/>
            </a:p>
          </p:txBody>
        </p:sp>
        <p:pic>
          <p:nvPicPr>
            <p:cNvPr id="80" name="object 80"/>
            <p:cNvPicPr/>
            <p:nvPr/>
          </p:nvPicPr>
          <p:blipFill>
            <a:blip r:embed="rId59" cstate="print"/>
            <a:stretch>
              <a:fillRect/>
            </a:stretch>
          </p:blipFill>
          <p:spPr>
            <a:xfrm>
              <a:off x="9746929" y="6854498"/>
              <a:ext cx="693073" cy="437880"/>
            </a:xfrm>
            <a:prstGeom prst="rect">
              <a:avLst/>
            </a:prstGeom>
          </p:spPr>
        </p:pic>
        <p:pic>
          <p:nvPicPr>
            <p:cNvPr id="81" name="object 81"/>
            <p:cNvPicPr/>
            <p:nvPr/>
          </p:nvPicPr>
          <p:blipFill>
            <a:blip r:embed="rId60" cstate="print"/>
            <a:stretch>
              <a:fillRect/>
            </a:stretch>
          </p:blipFill>
          <p:spPr>
            <a:xfrm>
              <a:off x="245086" y="7156203"/>
              <a:ext cx="1542913" cy="178801"/>
            </a:xfrm>
            <a:prstGeom prst="rect">
              <a:avLst/>
            </a:prstGeom>
          </p:spPr>
        </p:pic>
        <p:pic>
          <p:nvPicPr>
            <p:cNvPr id="82" name="object 82"/>
            <p:cNvPicPr/>
            <p:nvPr/>
          </p:nvPicPr>
          <p:blipFill>
            <a:blip r:embed="rId61" cstate="print"/>
            <a:stretch>
              <a:fillRect/>
            </a:stretch>
          </p:blipFill>
          <p:spPr>
            <a:xfrm>
              <a:off x="7595599" y="7223347"/>
              <a:ext cx="905014" cy="74218"/>
            </a:xfrm>
            <a:prstGeom prst="rect">
              <a:avLst/>
            </a:prstGeom>
          </p:spPr>
        </p:pic>
        <p:pic>
          <p:nvPicPr>
            <p:cNvPr id="83" name="object 83"/>
            <p:cNvPicPr/>
            <p:nvPr/>
          </p:nvPicPr>
          <p:blipFill>
            <a:blip r:embed="rId62" cstate="print"/>
            <a:stretch>
              <a:fillRect/>
            </a:stretch>
          </p:blipFill>
          <p:spPr>
            <a:xfrm>
              <a:off x="7600114" y="7098453"/>
              <a:ext cx="934935" cy="89687"/>
            </a:xfrm>
            <a:prstGeom prst="rect">
              <a:avLst/>
            </a:prstGeom>
          </p:spPr>
        </p:pic>
        <p:pic>
          <p:nvPicPr>
            <p:cNvPr id="84" name="object 84"/>
            <p:cNvPicPr/>
            <p:nvPr/>
          </p:nvPicPr>
          <p:blipFill>
            <a:blip r:embed="rId63" cstate="print"/>
            <a:stretch>
              <a:fillRect/>
            </a:stretch>
          </p:blipFill>
          <p:spPr>
            <a:xfrm>
              <a:off x="7597133" y="6811435"/>
              <a:ext cx="859830" cy="218754"/>
            </a:xfrm>
            <a:prstGeom prst="rect">
              <a:avLst/>
            </a:prstGeom>
          </p:spPr>
        </p:pic>
        <p:sp>
          <p:nvSpPr>
            <p:cNvPr id="85" name="object 85"/>
            <p:cNvSpPr/>
            <p:nvPr/>
          </p:nvSpPr>
          <p:spPr>
            <a:xfrm>
              <a:off x="1531049" y="264002"/>
              <a:ext cx="0" cy="636270"/>
            </a:xfrm>
            <a:custGeom>
              <a:avLst/>
              <a:gdLst/>
              <a:ahLst/>
              <a:cxnLst/>
              <a:rect l="l" t="t" r="r" b="b"/>
              <a:pathLst>
                <a:path h="636269">
                  <a:moveTo>
                    <a:pt x="0" y="636003"/>
                  </a:moveTo>
                  <a:lnTo>
                    <a:pt x="0" y="0"/>
                  </a:lnTo>
                </a:path>
              </a:pathLst>
            </a:custGeom>
            <a:ln w="38100">
              <a:solidFill>
                <a:srgbClr val="271C70"/>
              </a:solidFill>
            </a:ln>
          </p:spPr>
          <p:txBody>
            <a:bodyPr wrap="square" lIns="0" tIns="0" rIns="0" bIns="0" rtlCol="0"/>
            <a:lstStyle/>
            <a:p>
              <a:endParaRPr sz="1632"/>
            </a:p>
          </p:txBody>
        </p:sp>
        <p:pic>
          <p:nvPicPr>
            <p:cNvPr id="86" name="object 86"/>
            <p:cNvPicPr/>
            <p:nvPr/>
          </p:nvPicPr>
          <p:blipFill>
            <a:blip r:embed="rId64" cstate="print"/>
            <a:stretch>
              <a:fillRect/>
            </a:stretch>
          </p:blipFill>
          <p:spPr>
            <a:xfrm>
              <a:off x="5365679" y="6699008"/>
              <a:ext cx="1514081" cy="96837"/>
            </a:xfrm>
            <a:prstGeom prst="rect">
              <a:avLst/>
            </a:prstGeom>
          </p:spPr>
        </p:pic>
        <p:sp>
          <p:nvSpPr>
            <p:cNvPr id="87" name="object 87"/>
            <p:cNvSpPr/>
            <p:nvPr/>
          </p:nvSpPr>
          <p:spPr>
            <a:xfrm>
              <a:off x="5298474" y="1448991"/>
              <a:ext cx="356870" cy="320040"/>
            </a:xfrm>
            <a:custGeom>
              <a:avLst/>
              <a:gdLst/>
              <a:ahLst/>
              <a:cxnLst/>
              <a:rect l="l" t="t" r="r" b="b"/>
              <a:pathLst>
                <a:path w="356870" h="320039">
                  <a:moveTo>
                    <a:pt x="356400" y="178206"/>
                  </a:moveTo>
                  <a:lnTo>
                    <a:pt x="350034" y="130834"/>
                  </a:lnTo>
                  <a:lnTo>
                    <a:pt x="332070" y="88265"/>
                  </a:lnTo>
                  <a:lnTo>
                    <a:pt x="304206" y="52198"/>
                  </a:lnTo>
                  <a:lnTo>
                    <a:pt x="268139" y="24332"/>
                  </a:lnTo>
                  <a:lnTo>
                    <a:pt x="225569" y="6366"/>
                  </a:lnTo>
                  <a:lnTo>
                    <a:pt x="178193" y="0"/>
                  </a:lnTo>
                  <a:lnTo>
                    <a:pt x="130823" y="6366"/>
                  </a:lnTo>
                  <a:lnTo>
                    <a:pt x="88256" y="24332"/>
                  </a:lnTo>
                  <a:lnTo>
                    <a:pt x="52192" y="52198"/>
                  </a:lnTo>
                  <a:lnTo>
                    <a:pt x="24328" y="88265"/>
                  </a:lnTo>
                  <a:lnTo>
                    <a:pt x="6365" y="130834"/>
                  </a:lnTo>
                  <a:lnTo>
                    <a:pt x="0" y="178206"/>
                  </a:lnTo>
                  <a:lnTo>
                    <a:pt x="4608" y="218608"/>
                  </a:lnTo>
                  <a:lnTo>
                    <a:pt x="17738" y="255731"/>
                  </a:lnTo>
                  <a:lnTo>
                    <a:pt x="38351" y="288557"/>
                  </a:lnTo>
                  <a:lnTo>
                    <a:pt x="65404" y="316064"/>
                  </a:lnTo>
                  <a:lnTo>
                    <a:pt x="67750" y="301544"/>
                  </a:lnTo>
                  <a:lnTo>
                    <a:pt x="71861" y="287701"/>
                  </a:lnTo>
                  <a:lnTo>
                    <a:pt x="92989" y="252250"/>
                  </a:lnTo>
                  <a:lnTo>
                    <a:pt x="126518" y="226271"/>
                  </a:lnTo>
                  <a:lnTo>
                    <a:pt x="133781" y="222783"/>
                  </a:lnTo>
                  <a:lnTo>
                    <a:pt x="119600" y="210813"/>
                  </a:lnTo>
                  <a:lnTo>
                    <a:pt x="108683" y="195749"/>
                  </a:lnTo>
                  <a:lnTo>
                    <a:pt x="101667" y="178226"/>
                  </a:lnTo>
                  <a:lnTo>
                    <a:pt x="99186" y="158876"/>
                  </a:lnTo>
                  <a:lnTo>
                    <a:pt x="105169" y="129223"/>
                  </a:lnTo>
                  <a:lnTo>
                    <a:pt x="121473" y="104982"/>
                  </a:lnTo>
                  <a:lnTo>
                    <a:pt x="145633" y="88627"/>
                  </a:lnTo>
                  <a:lnTo>
                    <a:pt x="175183" y="82626"/>
                  </a:lnTo>
                  <a:lnTo>
                    <a:pt x="204741" y="88627"/>
                  </a:lnTo>
                  <a:lnTo>
                    <a:pt x="228904" y="104982"/>
                  </a:lnTo>
                  <a:lnTo>
                    <a:pt x="245210" y="129223"/>
                  </a:lnTo>
                  <a:lnTo>
                    <a:pt x="251193" y="158876"/>
                  </a:lnTo>
                  <a:lnTo>
                    <a:pt x="248715" y="178226"/>
                  </a:lnTo>
                  <a:lnTo>
                    <a:pt x="241701" y="195749"/>
                  </a:lnTo>
                  <a:lnTo>
                    <a:pt x="230785" y="210813"/>
                  </a:lnTo>
                  <a:lnTo>
                    <a:pt x="216598" y="222783"/>
                  </a:lnTo>
                  <a:lnTo>
                    <a:pt x="225077" y="226716"/>
                  </a:lnTo>
                  <a:lnTo>
                    <a:pt x="255689" y="250151"/>
                  </a:lnTo>
                  <a:lnTo>
                    <a:pt x="277536" y="284386"/>
                  </a:lnTo>
                  <a:lnTo>
                    <a:pt x="285584" y="320039"/>
                  </a:lnTo>
                  <a:lnTo>
                    <a:pt x="314753" y="292302"/>
                  </a:lnTo>
                  <a:lnTo>
                    <a:pt x="337084" y="258667"/>
                  </a:lnTo>
                  <a:lnTo>
                    <a:pt x="351369" y="220259"/>
                  </a:lnTo>
                  <a:lnTo>
                    <a:pt x="356400" y="178206"/>
                  </a:lnTo>
                  <a:close/>
                </a:path>
              </a:pathLst>
            </a:custGeom>
            <a:ln w="19050">
              <a:solidFill>
                <a:srgbClr val="271C70"/>
              </a:solidFill>
            </a:ln>
          </p:spPr>
          <p:txBody>
            <a:bodyPr wrap="square" lIns="0" tIns="0" rIns="0" bIns="0" rtlCol="0"/>
            <a:lstStyle/>
            <a:p>
              <a:endParaRPr sz="1632"/>
            </a:p>
          </p:txBody>
        </p:sp>
        <p:pic>
          <p:nvPicPr>
            <p:cNvPr id="88" name="object 88"/>
            <p:cNvPicPr/>
            <p:nvPr/>
          </p:nvPicPr>
          <p:blipFill>
            <a:blip r:embed="rId65" cstate="print"/>
            <a:stretch>
              <a:fillRect/>
            </a:stretch>
          </p:blipFill>
          <p:spPr>
            <a:xfrm>
              <a:off x="5377831" y="6360774"/>
              <a:ext cx="1314640" cy="110109"/>
            </a:xfrm>
            <a:prstGeom prst="rect">
              <a:avLst/>
            </a:prstGeom>
          </p:spPr>
        </p:pic>
        <p:pic>
          <p:nvPicPr>
            <p:cNvPr id="89" name="object 89"/>
            <p:cNvPicPr/>
            <p:nvPr/>
          </p:nvPicPr>
          <p:blipFill>
            <a:blip r:embed="rId66" cstate="print"/>
            <a:stretch>
              <a:fillRect/>
            </a:stretch>
          </p:blipFill>
          <p:spPr>
            <a:xfrm>
              <a:off x="5377831" y="6055974"/>
              <a:ext cx="1248702" cy="110109"/>
            </a:xfrm>
            <a:prstGeom prst="rect">
              <a:avLst/>
            </a:prstGeom>
          </p:spPr>
        </p:pic>
        <p:pic>
          <p:nvPicPr>
            <p:cNvPr id="90" name="object 90"/>
            <p:cNvPicPr/>
            <p:nvPr/>
          </p:nvPicPr>
          <p:blipFill>
            <a:blip r:embed="rId67" cstate="print"/>
            <a:stretch>
              <a:fillRect/>
            </a:stretch>
          </p:blipFill>
          <p:spPr>
            <a:xfrm>
              <a:off x="5288949" y="6208370"/>
              <a:ext cx="1834253" cy="108940"/>
            </a:xfrm>
            <a:prstGeom prst="rect">
              <a:avLst/>
            </a:prstGeom>
          </p:spPr>
        </p:pic>
        <p:pic>
          <p:nvPicPr>
            <p:cNvPr id="91" name="object 91"/>
            <p:cNvPicPr/>
            <p:nvPr/>
          </p:nvPicPr>
          <p:blipFill>
            <a:blip r:embed="rId68" cstate="print"/>
            <a:stretch>
              <a:fillRect/>
            </a:stretch>
          </p:blipFill>
          <p:spPr>
            <a:xfrm>
              <a:off x="5288949" y="5753575"/>
              <a:ext cx="1774207" cy="236838"/>
            </a:xfrm>
            <a:prstGeom prst="rect">
              <a:avLst/>
            </a:prstGeom>
          </p:spPr>
        </p:pic>
        <p:pic>
          <p:nvPicPr>
            <p:cNvPr id="92" name="object 92"/>
            <p:cNvPicPr/>
            <p:nvPr/>
          </p:nvPicPr>
          <p:blipFill>
            <a:blip r:embed="rId69" cstate="print"/>
            <a:stretch>
              <a:fillRect/>
            </a:stretch>
          </p:blipFill>
          <p:spPr>
            <a:xfrm>
              <a:off x="5372249" y="5597607"/>
              <a:ext cx="1885175" cy="111277"/>
            </a:xfrm>
            <a:prstGeom prst="rect">
              <a:avLst/>
            </a:prstGeom>
          </p:spPr>
        </p:pic>
        <p:pic>
          <p:nvPicPr>
            <p:cNvPr id="93" name="object 93"/>
            <p:cNvPicPr/>
            <p:nvPr/>
          </p:nvPicPr>
          <p:blipFill>
            <a:blip r:embed="rId70" cstate="print"/>
            <a:stretch>
              <a:fillRect/>
            </a:stretch>
          </p:blipFill>
          <p:spPr>
            <a:xfrm>
              <a:off x="5378729" y="5293969"/>
              <a:ext cx="1414932" cy="110121"/>
            </a:xfrm>
            <a:prstGeom prst="rect">
              <a:avLst/>
            </a:prstGeom>
          </p:spPr>
        </p:pic>
        <p:pic>
          <p:nvPicPr>
            <p:cNvPr id="94" name="object 94"/>
            <p:cNvPicPr/>
            <p:nvPr/>
          </p:nvPicPr>
          <p:blipFill>
            <a:blip r:embed="rId71" cstate="print"/>
            <a:stretch>
              <a:fillRect/>
            </a:stretch>
          </p:blipFill>
          <p:spPr>
            <a:xfrm>
              <a:off x="5288949" y="5445206"/>
              <a:ext cx="1818985" cy="111277"/>
            </a:xfrm>
            <a:prstGeom prst="rect">
              <a:avLst/>
            </a:prstGeom>
          </p:spPr>
        </p:pic>
        <p:pic>
          <p:nvPicPr>
            <p:cNvPr id="95" name="object 95"/>
            <p:cNvPicPr/>
            <p:nvPr/>
          </p:nvPicPr>
          <p:blipFill>
            <a:blip r:embed="rId72" cstate="print"/>
            <a:stretch>
              <a:fillRect/>
            </a:stretch>
          </p:blipFill>
          <p:spPr>
            <a:xfrm>
              <a:off x="5377831" y="5140406"/>
              <a:ext cx="1964791" cy="110109"/>
            </a:xfrm>
            <a:prstGeom prst="rect">
              <a:avLst/>
            </a:prstGeom>
          </p:spPr>
        </p:pic>
        <p:pic>
          <p:nvPicPr>
            <p:cNvPr id="96" name="object 96"/>
            <p:cNvPicPr/>
            <p:nvPr/>
          </p:nvPicPr>
          <p:blipFill>
            <a:blip r:embed="rId73" cstate="print"/>
            <a:stretch>
              <a:fillRect/>
            </a:stretch>
          </p:blipFill>
          <p:spPr>
            <a:xfrm>
              <a:off x="5288949" y="4989174"/>
              <a:ext cx="2048182" cy="104025"/>
            </a:xfrm>
            <a:prstGeom prst="rect">
              <a:avLst/>
            </a:prstGeom>
          </p:spPr>
        </p:pic>
        <p:pic>
          <p:nvPicPr>
            <p:cNvPr id="97" name="object 97"/>
            <p:cNvPicPr/>
            <p:nvPr/>
          </p:nvPicPr>
          <p:blipFill>
            <a:blip r:embed="rId74" cstate="print"/>
            <a:stretch>
              <a:fillRect/>
            </a:stretch>
          </p:blipFill>
          <p:spPr>
            <a:xfrm>
              <a:off x="5288949" y="4836774"/>
              <a:ext cx="1189014" cy="110109"/>
            </a:xfrm>
            <a:prstGeom prst="rect">
              <a:avLst/>
            </a:prstGeom>
          </p:spPr>
        </p:pic>
        <p:sp>
          <p:nvSpPr>
            <p:cNvPr id="98" name="object 98"/>
            <p:cNvSpPr/>
            <p:nvPr/>
          </p:nvSpPr>
          <p:spPr>
            <a:xfrm>
              <a:off x="5725231" y="4499603"/>
              <a:ext cx="822960" cy="135255"/>
            </a:xfrm>
            <a:custGeom>
              <a:avLst/>
              <a:gdLst/>
              <a:ahLst/>
              <a:cxnLst/>
              <a:rect l="l" t="t" r="r" b="b"/>
              <a:pathLst>
                <a:path w="822959" h="135254">
                  <a:moveTo>
                    <a:pt x="47102" y="46913"/>
                  </a:moveTo>
                  <a:lnTo>
                    <a:pt x="35736" y="46913"/>
                  </a:lnTo>
                  <a:lnTo>
                    <a:pt x="20551" y="49658"/>
                  </a:lnTo>
                  <a:lnTo>
                    <a:pt x="9332" y="57937"/>
                  </a:lnTo>
                  <a:lnTo>
                    <a:pt x="2382" y="71816"/>
                  </a:lnTo>
                  <a:lnTo>
                    <a:pt x="0" y="91376"/>
                  </a:lnTo>
                  <a:lnTo>
                    <a:pt x="2284" y="110649"/>
                  </a:lnTo>
                  <a:lnTo>
                    <a:pt x="8821" y="124301"/>
                  </a:lnTo>
                  <a:lnTo>
                    <a:pt x="19125" y="132418"/>
                  </a:lnTo>
                  <a:lnTo>
                    <a:pt x="32713" y="135102"/>
                  </a:lnTo>
                  <a:lnTo>
                    <a:pt x="41855" y="134158"/>
                  </a:lnTo>
                  <a:lnTo>
                    <a:pt x="48964" y="131413"/>
                  </a:lnTo>
                  <a:lnTo>
                    <a:pt x="54343" y="127001"/>
                  </a:lnTo>
                  <a:lnTo>
                    <a:pt x="54504" y="126758"/>
                  </a:lnTo>
                  <a:lnTo>
                    <a:pt x="42657" y="126758"/>
                  </a:lnTo>
                  <a:lnTo>
                    <a:pt x="36615" y="125180"/>
                  </a:lnTo>
                  <a:lnTo>
                    <a:pt x="32856" y="119602"/>
                  </a:lnTo>
                  <a:lnTo>
                    <a:pt x="30931" y="108756"/>
                  </a:lnTo>
                  <a:lnTo>
                    <a:pt x="30389" y="91376"/>
                  </a:lnTo>
                  <a:lnTo>
                    <a:pt x="30998" y="73879"/>
                  </a:lnTo>
                  <a:lnTo>
                    <a:pt x="33123" y="62083"/>
                  </a:lnTo>
                  <a:lnTo>
                    <a:pt x="37215" y="55422"/>
                  </a:lnTo>
                  <a:lnTo>
                    <a:pt x="43724" y="53327"/>
                  </a:lnTo>
                  <a:lnTo>
                    <a:pt x="55467" y="53327"/>
                  </a:lnTo>
                  <a:lnTo>
                    <a:pt x="53846" y="50647"/>
                  </a:lnTo>
                  <a:lnTo>
                    <a:pt x="47102" y="46913"/>
                  </a:lnTo>
                  <a:close/>
                </a:path>
                <a:path w="822959" h="135254">
                  <a:moveTo>
                    <a:pt x="86917" y="121056"/>
                  </a:moveTo>
                  <a:lnTo>
                    <a:pt x="58291" y="121056"/>
                  </a:lnTo>
                  <a:lnTo>
                    <a:pt x="59773" y="132418"/>
                  </a:lnTo>
                  <a:lnTo>
                    <a:pt x="59891" y="133324"/>
                  </a:lnTo>
                  <a:lnTo>
                    <a:pt x="97051" y="133324"/>
                  </a:lnTo>
                  <a:lnTo>
                    <a:pt x="97051" y="128701"/>
                  </a:lnTo>
                  <a:lnTo>
                    <a:pt x="86917" y="128701"/>
                  </a:lnTo>
                  <a:lnTo>
                    <a:pt x="86917" y="121056"/>
                  </a:lnTo>
                  <a:close/>
                </a:path>
                <a:path w="822959" h="135254">
                  <a:moveTo>
                    <a:pt x="55467" y="53327"/>
                  </a:moveTo>
                  <a:lnTo>
                    <a:pt x="52614" y="53327"/>
                  </a:lnTo>
                  <a:lnTo>
                    <a:pt x="57948" y="62928"/>
                  </a:lnTo>
                  <a:lnTo>
                    <a:pt x="57935" y="120345"/>
                  </a:lnTo>
                  <a:lnTo>
                    <a:pt x="49575" y="126758"/>
                  </a:lnTo>
                  <a:lnTo>
                    <a:pt x="54504" y="126758"/>
                  </a:lnTo>
                  <a:lnTo>
                    <a:pt x="58291" y="121056"/>
                  </a:lnTo>
                  <a:lnTo>
                    <a:pt x="86917" y="121056"/>
                  </a:lnTo>
                  <a:lnTo>
                    <a:pt x="86917" y="56527"/>
                  </a:lnTo>
                  <a:lnTo>
                    <a:pt x="57402" y="56527"/>
                  </a:lnTo>
                  <a:lnTo>
                    <a:pt x="55467" y="53327"/>
                  </a:lnTo>
                  <a:close/>
                </a:path>
                <a:path w="822959" h="135254">
                  <a:moveTo>
                    <a:pt x="86917" y="0"/>
                  </a:moveTo>
                  <a:lnTo>
                    <a:pt x="45146" y="0"/>
                  </a:lnTo>
                  <a:lnTo>
                    <a:pt x="45146" y="4622"/>
                  </a:lnTo>
                  <a:lnTo>
                    <a:pt x="57402" y="4622"/>
                  </a:lnTo>
                  <a:lnTo>
                    <a:pt x="57402" y="56527"/>
                  </a:lnTo>
                  <a:lnTo>
                    <a:pt x="86917" y="56527"/>
                  </a:lnTo>
                  <a:lnTo>
                    <a:pt x="86917" y="0"/>
                  </a:lnTo>
                  <a:close/>
                </a:path>
                <a:path w="822959" h="135254">
                  <a:moveTo>
                    <a:pt x="140435" y="48717"/>
                  </a:moveTo>
                  <a:lnTo>
                    <a:pt x="100633" y="48717"/>
                  </a:lnTo>
                  <a:lnTo>
                    <a:pt x="100633" y="53314"/>
                  </a:lnTo>
                  <a:lnTo>
                    <a:pt x="111479" y="53314"/>
                  </a:lnTo>
                  <a:lnTo>
                    <a:pt x="111479" y="105422"/>
                  </a:lnTo>
                  <a:lnTo>
                    <a:pt x="113429" y="119141"/>
                  </a:lnTo>
                  <a:lnTo>
                    <a:pt x="118960" y="128335"/>
                  </a:lnTo>
                  <a:lnTo>
                    <a:pt x="127590" y="133492"/>
                  </a:lnTo>
                  <a:lnTo>
                    <a:pt x="138834" y="135102"/>
                  </a:lnTo>
                  <a:lnTo>
                    <a:pt x="149282" y="133870"/>
                  </a:lnTo>
                  <a:lnTo>
                    <a:pt x="156760" y="130559"/>
                  </a:lnTo>
                  <a:lnTo>
                    <a:pt x="161001" y="126593"/>
                  </a:lnTo>
                  <a:lnTo>
                    <a:pt x="142746" y="126593"/>
                  </a:lnTo>
                  <a:lnTo>
                    <a:pt x="140435" y="122681"/>
                  </a:lnTo>
                  <a:lnTo>
                    <a:pt x="140435" y="48717"/>
                  </a:lnTo>
                  <a:close/>
                </a:path>
                <a:path w="822959" h="135254">
                  <a:moveTo>
                    <a:pt x="193775" y="120014"/>
                  </a:moveTo>
                  <a:lnTo>
                    <a:pt x="165352" y="120014"/>
                  </a:lnTo>
                  <a:lnTo>
                    <a:pt x="166952" y="133324"/>
                  </a:lnTo>
                  <a:lnTo>
                    <a:pt x="204443" y="133324"/>
                  </a:lnTo>
                  <a:lnTo>
                    <a:pt x="204443" y="128727"/>
                  </a:lnTo>
                  <a:lnTo>
                    <a:pt x="193775" y="128727"/>
                  </a:lnTo>
                  <a:lnTo>
                    <a:pt x="193775" y="120014"/>
                  </a:lnTo>
                  <a:close/>
                </a:path>
                <a:path w="822959" h="135254">
                  <a:moveTo>
                    <a:pt x="193775" y="48717"/>
                  </a:moveTo>
                  <a:lnTo>
                    <a:pt x="155205" y="48717"/>
                  </a:lnTo>
                  <a:lnTo>
                    <a:pt x="155205" y="53314"/>
                  </a:lnTo>
                  <a:lnTo>
                    <a:pt x="164819" y="53314"/>
                  </a:lnTo>
                  <a:lnTo>
                    <a:pt x="164819" y="103644"/>
                  </a:lnTo>
                  <a:lnTo>
                    <a:pt x="149159" y="126593"/>
                  </a:lnTo>
                  <a:lnTo>
                    <a:pt x="161001" y="126593"/>
                  </a:lnTo>
                  <a:lnTo>
                    <a:pt x="161905" y="125747"/>
                  </a:lnTo>
                  <a:lnTo>
                    <a:pt x="165246" y="120191"/>
                  </a:lnTo>
                  <a:lnTo>
                    <a:pt x="165352" y="120014"/>
                  </a:lnTo>
                  <a:lnTo>
                    <a:pt x="193775" y="120014"/>
                  </a:lnTo>
                  <a:lnTo>
                    <a:pt x="193775" y="48717"/>
                  </a:lnTo>
                  <a:close/>
                </a:path>
                <a:path w="822959" h="135254">
                  <a:moveTo>
                    <a:pt x="293698" y="46913"/>
                  </a:moveTo>
                  <a:lnTo>
                    <a:pt x="282332" y="46913"/>
                  </a:lnTo>
                  <a:lnTo>
                    <a:pt x="267154" y="49658"/>
                  </a:lnTo>
                  <a:lnTo>
                    <a:pt x="255940" y="57937"/>
                  </a:lnTo>
                  <a:lnTo>
                    <a:pt x="248990" y="71816"/>
                  </a:lnTo>
                  <a:lnTo>
                    <a:pt x="246608" y="91376"/>
                  </a:lnTo>
                  <a:lnTo>
                    <a:pt x="248893" y="110649"/>
                  </a:lnTo>
                  <a:lnTo>
                    <a:pt x="255428" y="124301"/>
                  </a:lnTo>
                  <a:lnTo>
                    <a:pt x="265729" y="132418"/>
                  </a:lnTo>
                  <a:lnTo>
                    <a:pt x="279309" y="135102"/>
                  </a:lnTo>
                  <a:lnTo>
                    <a:pt x="288458" y="134158"/>
                  </a:lnTo>
                  <a:lnTo>
                    <a:pt x="295571" y="131413"/>
                  </a:lnTo>
                  <a:lnTo>
                    <a:pt x="300951" y="127001"/>
                  </a:lnTo>
                  <a:lnTo>
                    <a:pt x="301112" y="126758"/>
                  </a:lnTo>
                  <a:lnTo>
                    <a:pt x="289266" y="126758"/>
                  </a:lnTo>
                  <a:lnTo>
                    <a:pt x="283223" y="125180"/>
                  </a:lnTo>
                  <a:lnTo>
                    <a:pt x="279465" y="119602"/>
                  </a:lnTo>
                  <a:lnTo>
                    <a:pt x="277539" y="108756"/>
                  </a:lnTo>
                  <a:lnTo>
                    <a:pt x="276998" y="91376"/>
                  </a:lnTo>
                  <a:lnTo>
                    <a:pt x="277606" y="73879"/>
                  </a:lnTo>
                  <a:lnTo>
                    <a:pt x="279731" y="62083"/>
                  </a:lnTo>
                  <a:lnTo>
                    <a:pt x="283824" y="55422"/>
                  </a:lnTo>
                  <a:lnTo>
                    <a:pt x="290333" y="53327"/>
                  </a:lnTo>
                  <a:lnTo>
                    <a:pt x="302075" y="53327"/>
                  </a:lnTo>
                  <a:lnTo>
                    <a:pt x="300455" y="50647"/>
                  </a:lnTo>
                  <a:lnTo>
                    <a:pt x="293698" y="46913"/>
                  </a:lnTo>
                  <a:close/>
                </a:path>
                <a:path w="822959" h="135254">
                  <a:moveTo>
                    <a:pt x="333525" y="121056"/>
                  </a:moveTo>
                  <a:lnTo>
                    <a:pt x="304900" y="121056"/>
                  </a:lnTo>
                  <a:lnTo>
                    <a:pt x="306382" y="132418"/>
                  </a:lnTo>
                  <a:lnTo>
                    <a:pt x="306500" y="133324"/>
                  </a:lnTo>
                  <a:lnTo>
                    <a:pt x="343660" y="133324"/>
                  </a:lnTo>
                  <a:lnTo>
                    <a:pt x="343660" y="128701"/>
                  </a:lnTo>
                  <a:lnTo>
                    <a:pt x="333525" y="128701"/>
                  </a:lnTo>
                  <a:lnTo>
                    <a:pt x="333525" y="121056"/>
                  </a:lnTo>
                  <a:close/>
                </a:path>
                <a:path w="822959" h="135254">
                  <a:moveTo>
                    <a:pt x="302075" y="53327"/>
                  </a:moveTo>
                  <a:lnTo>
                    <a:pt x="299223" y="53327"/>
                  </a:lnTo>
                  <a:lnTo>
                    <a:pt x="304557" y="62928"/>
                  </a:lnTo>
                  <a:lnTo>
                    <a:pt x="304544" y="120345"/>
                  </a:lnTo>
                  <a:lnTo>
                    <a:pt x="296171" y="126758"/>
                  </a:lnTo>
                  <a:lnTo>
                    <a:pt x="301112" y="126758"/>
                  </a:lnTo>
                  <a:lnTo>
                    <a:pt x="304900" y="121056"/>
                  </a:lnTo>
                  <a:lnTo>
                    <a:pt x="333525" y="121056"/>
                  </a:lnTo>
                  <a:lnTo>
                    <a:pt x="333525" y="56527"/>
                  </a:lnTo>
                  <a:lnTo>
                    <a:pt x="304011" y="56527"/>
                  </a:lnTo>
                  <a:lnTo>
                    <a:pt x="302075" y="53327"/>
                  </a:lnTo>
                  <a:close/>
                </a:path>
                <a:path w="822959" h="135254">
                  <a:moveTo>
                    <a:pt x="333525" y="0"/>
                  </a:moveTo>
                  <a:lnTo>
                    <a:pt x="291755" y="0"/>
                  </a:lnTo>
                  <a:lnTo>
                    <a:pt x="291755" y="4622"/>
                  </a:lnTo>
                  <a:lnTo>
                    <a:pt x="304011" y="4622"/>
                  </a:lnTo>
                  <a:lnTo>
                    <a:pt x="304011" y="56527"/>
                  </a:lnTo>
                  <a:lnTo>
                    <a:pt x="333525" y="56527"/>
                  </a:lnTo>
                  <a:lnTo>
                    <a:pt x="333525" y="0"/>
                  </a:lnTo>
                  <a:close/>
                </a:path>
                <a:path w="822959" h="135254">
                  <a:moveTo>
                    <a:pt x="393812" y="46939"/>
                  </a:moveTo>
                  <a:lnTo>
                    <a:pt x="351518" y="72201"/>
                  </a:lnTo>
                  <a:lnTo>
                    <a:pt x="348655" y="90309"/>
                  </a:lnTo>
                  <a:lnTo>
                    <a:pt x="348542" y="91020"/>
                  </a:lnTo>
                  <a:lnTo>
                    <a:pt x="373603" y="132172"/>
                  </a:lnTo>
                  <a:lnTo>
                    <a:pt x="392923" y="135102"/>
                  </a:lnTo>
                  <a:lnTo>
                    <a:pt x="412071" y="132172"/>
                  </a:lnTo>
                  <a:lnTo>
                    <a:pt x="412429" y="132172"/>
                  </a:lnTo>
                  <a:lnTo>
                    <a:pt x="414504" y="130860"/>
                  </a:lnTo>
                  <a:lnTo>
                    <a:pt x="393279" y="130860"/>
                  </a:lnTo>
                  <a:lnTo>
                    <a:pt x="385696" y="128313"/>
                  </a:lnTo>
                  <a:lnTo>
                    <a:pt x="381333" y="120746"/>
                  </a:lnTo>
                  <a:lnTo>
                    <a:pt x="379340" y="108277"/>
                  </a:lnTo>
                  <a:lnTo>
                    <a:pt x="378874" y="91376"/>
                  </a:lnTo>
                  <a:lnTo>
                    <a:pt x="378894" y="89954"/>
                  </a:lnTo>
                  <a:lnTo>
                    <a:pt x="379340" y="73689"/>
                  </a:lnTo>
                  <a:lnTo>
                    <a:pt x="381333" y="61228"/>
                  </a:lnTo>
                  <a:lnTo>
                    <a:pt x="385688" y="53717"/>
                  </a:lnTo>
                  <a:lnTo>
                    <a:pt x="393279" y="51180"/>
                  </a:lnTo>
                  <a:lnTo>
                    <a:pt x="415476" y="51180"/>
                  </a:lnTo>
                  <a:lnTo>
                    <a:pt x="412693" y="49557"/>
                  </a:lnTo>
                  <a:lnTo>
                    <a:pt x="393812" y="46939"/>
                  </a:lnTo>
                  <a:close/>
                </a:path>
                <a:path w="822959" h="135254">
                  <a:moveTo>
                    <a:pt x="415476" y="51180"/>
                  </a:moveTo>
                  <a:lnTo>
                    <a:pt x="393279" y="51180"/>
                  </a:lnTo>
                  <a:lnTo>
                    <a:pt x="400473" y="53717"/>
                  </a:lnTo>
                  <a:lnTo>
                    <a:pt x="404690" y="61228"/>
                  </a:lnTo>
                  <a:lnTo>
                    <a:pt x="406666" y="73464"/>
                  </a:lnTo>
                  <a:lnTo>
                    <a:pt x="407150" y="89954"/>
                  </a:lnTo>
                  <a:lnTo>
                    <a:pt x="407132" y="91376"/>
                  </a:lnTo>
                  <a:lnTo>
                    <a:pt x="406690" y="108277"/>
                  </a:lnTo>
                  <a:lnTo>
                    <a:pt x="406666" y="109177"/>
                  </a:lnTo>
                  <a:lnTo>
                    <a:pt x="404687" y="121724"/>
                  </a:lnTo>
                  <a:lnTo>
                    <a:pt x="400473" y="128701"/>
                  </a:lnTo>
                  <a:lnTo>
                    <a:pt x="393279" y="130860"/>
                  </a:lnTo>
                  <a:lnTo>
                    <a:pt x="414504" y="130860"/>
                  </a:lnTo>
                  <a:lnTo>
                    <a:pt x="426410" y="123334"/>
                  </a:lnTo>
                  <a:lnTo>
                    <a:pt x="434636" y="109177"/>
                  </a:lnTo>
                  <a:lnTo>
                    <a:pt x="437159" y="91376"/>
                  </a:lnTo>
                  <a:lnTo>
                    <a:pt x="437210" y="91020"/>
                  </a:lnTo>
                  <a:lnTo>
                    <a:pt x="437310" y="90309"/>
                  </a:lnTo>
                  <a:lnTo>
                    <a:pt x="437361" y="89954"/>
                  </a:lnTo>
                  <a:lnTo>
                    <a:pt x="434582" y="70926"/>
                  </a:lnTo>
                  <a:lnTo>
                    <a:pt x="426321" y="57507"/>
                  </a:lnTo>
                  <a:lnTo>
                    <a:pt x="415476" y="51180"/>
                  </a:lnTo>
                  <a:close/>
                </a:path>
                <a:path w="822959" h="135254">
                  <a:moveTo>
                    <a:pt x="450873" y="103822"/>
                  </a:moveTo>
                  <a:lnTo>
                    <a:pt x="446974" y="103822"/>
                  </a:lnTo>
                  <a:lnTo>
                    <a:pt x="446974" y="135102"/>
                  </a:lnTo>
                  <a:lnTo>
                    <a:pt x="450696" y="135102"/>
                  </a:lnTo>
                  <a:lnTo>
                    <a:pt x="452474" y="129793"/>
                  </a:lnTo>
                  <a:lnTo>
                    <a:pt x="453896" y="128371"/>
                  </a:lnTo>
                  <a:lnTo>
                    <a:pt x="470972" y="128371"/>
                  </a:lnTo>
                  <a:lnTo>
                    <a:pt x="462499" y="124058"/>
                  </a:lnTo>
                  <a:lnTo>
                    <a:pt x="455794" y="116109"/>
                  </a:lnTo>
                  <a:lnTo>
                    <a:pt x="450945" y="104000"/>
                  </a:lnTo>
                  <a:lnTo>
                    <a:pt x="450873" y="103822"/>
                  </a:lnTo>
                  <a:close/>
                </a:path>
                <a:path w="822959" h="135254">
                  <a:moveTo>
                    <a:pt x="471169" y="128371"/>
                  </a:moveTo>
                  <a:lnTo>
                    <a:pt x="456741" y="128371"/>
                  </a:lnTo>
                  <a:lnTo>
                    <a:pt x="458163" y="129082"/>
                  </a:lnTo>
                  <a:lnTo>
                    <a:pt x="459230" y="129793"/>
                  </a:lnTo>
                  <a:lnTo>
                    <a:pt x="465834" y="133167"/>
                  </a:lnTo>
                  <a:lnTo>
                    <a:pt x="472209" y="135102"/>
                  </a:lnTo>
                  <a:lnTo>
                    <a:pt x="481112" y="135102"/>
                  </a:lnTo>
                  <a:lnTo>
                    <a:pt x="494698" y="133167"/>
                  </a:lnTo>
                  <a:lnTo>
                    <a:pt x="501116" y="129616"/>
                  </a:lnTo>
                  <a:lnTo>
                    <a:pt x="480934" y="129616"/>
                  </a:lnTo>
                  <a:lnTo>
                    <a:pt x="471169" y="128371"/>
                  </a:lnTo>
                  <a:close/>
                </a:path>
                <a:path w="822959" h="135254">
                  <a:moveTo>
                    <a:pt x="485913" y="46939"/>
                  </a:moveTo>
                  <a:lnTo>
                    <a:pt x="478255" y="46939"/>
                  </a:lnTo>
                  <a:lnTo>
                    <a:pt x="465547" y="49066"/>
                  </a:lnTo>
                  <a:lnTo>
                    <a:pt x="455791" y="55040"/>
                  </a:lnTo>
                  <a:lnTo>
                    <a:pt x="449537" y="64250"/>
                  </a:lnTo>
                  <a:lnTo>
                    <a:pt x="447363" y="75907"/>
                  </a:lnTo>
                  <a:lnTo>
                    <a:pt x="447330" y="76085"/>
                  </a:lnTo>
                  <a:lnTo>
                    <a:pt x="450023" y="88198"/>
                  </a:lnTo>
                  <a:lnTo>
                    <a:pt x="457014" y="96043"/>
                  </a:lnTo>
                  <a:lnTo>
                    <a:pt x="466672" y="100888"/>
                  </a:lnTo>
                  <a:lnTo>
                    <a:pt x="477366" y="104000"/>
                  </a:lnTo>
                  <a:lnTo>
                    <a:pt x="486341" y="106370"/>
                  </a:lnTo>
                  <a:lnTo>
                    <a:pt x="493245" y="108958"/>
                  </a:lnTo>
                  <a:lnTo>
                    <a:pt x="497681" y="112581"/>
                  </a:lnTo>
                  <a:lnTo>
                    <a:pt x="498690" y="116109"/>
                  </a:lnTo>
                  <a:lnTo>
                    <a:pt x="499248" y="118166"/>
                  </a:lnTo>
                  <a:lnTo>
                    <a:pt x="499248" y="124459"/>
                  </a:lnTo>
                  <a:lnTo>
                    <a:pt x="494091" y="129616"/>
                  </a:lnTo>
                  <a:lnTo>
                    <a:pt x="501116" y="129616"/>
                  </a:lnTo>
                  <a:lnTo>
                    <a:pt x="504998" y="127468"/>
                  </a:lnTo>
                  <a:lnTo>
                    <a:pt x="511530" y="118166"/>
                  </a:lnTo>
                  <a:lnTo>
                    <a:pt x="513815" y="105422"/>
                  </a:lnTo>
                  <a:lnTo>
                    <a:pt x="511152" y="92459"/>
                  </a:lnTo>
                  <a:lnTo>
                    <a:pt x="504242" y="84131"/>
                  </a:lnTo>
                  <a:lnTo>
                    <a:pt x="494698" y="79069"/>
                  </a:lnTo>
                  <a:lnTo>
                    <a:pt x="484135" y="75907"/>
                  </a:lnTo>
                  <a:lnTo>
                    <a:pt x="475657" y="73718"/>
                  </a:lnTo>
                  <a:lnTo>
                    <a:pt x="468633" y="71194"/>
                  </a:lnTo>
                  <a:lnTo>
                    <a:pt x="463845" y="67601"/>
                  </a:lnTo>
                  <a:lnTo>
                    <a:pt x="462075" y="62204"/>
                  </a:lnTo>
                  <a:lnTo>
                    <a:pt x="462075" y="55803"/>
                  </a:lnTo>
                  <a:lnTo>
                    <a:pt x="467764" y="51892"/>
                  </a:lnTo>
                  <a:lnTo>
                    <a:pt x="498136" y="51892"/>
                  </a:lnTo>
                  <a:lnTo>
                    <a:pt x="497825" y="51714"/>
                  </a:lnTo>
                  <a:lnTo>
                    <a:pt x="496047" y="51003"/>
                  </a:lnTo>
                  <a:lnTo>
                    <a:pt x="491069" y="48704"/>
                  </a:lnTo>
                  <a:lnTo>
                    <a:pt x="485913" y="46939"/>
                  </a:lnTo>
                  <a:close/>
                </a:path>
                <a:path w="822959" h="135254">
                  <a:moveTo>
                    <a:pt x="498136" y="51892"/>
                  </a:moveTo>
                  <a:lnTo>
                    <a:pt x="478788" y="51892"/>
                  </a:lnTo>
                  <a:lnTo>
                    <a:pt x="487280" y="53181"/>
                  </a:lnTo>
                  <a:lnTo>
                    <a:pt x="494401" y="57138"/>
                  </a:lnTo>
                  <a:lnTo>
                    <a:pt x="500253" y="63899"/>
                  </a:lnTo>
                  <a:lnTo>
                    <a:pt x="504996" y="73718"/>
                  </a:lnTo>
                  <a:lnTo>
                    <a:pt x="508658" y="73718"/>
                  </a:lnTo>
                  <a:lnTo>
                    <a:pt x="508658" y="52425"/>
                  </a:lnTo>
                  <a:lnTo>
                    <a:pt x="499070" y="52425"/>
                  </a:lnTo>
                  <a:lnTo>
                    <a:pt x="498136" y="51892"/>
                  </a:lnTo>
                  <a:close/>
                </a:path>
                <a:path w="822959" h="135254">
                  <a:moveTo>
                    <a:pt x="508658" y="46583"/>
                  </a:moveTo>
                  <a:lnTo>
                    <a:pt x="505115" y="46583"/>
                  </a:lnTo>
                  <a:lnTo>
                    <a:pt x="504404" y="50825"/>
                  </a:lnTo>
                  <a:lnTo>
                    <a:pt x="503337" y="52425"/>
                  </a:lnTo>
                  <a:lnTo>
                    <a:pt x="508658" y="52425"/>
                  </a:lnTo>
                  <a:lnTo>
                    <a:pt x="508658" y="46583"/>
                  </a:lnTo>
                  <a:close/>
                </a:path>
                <a:path w="822959" h="135254">
                  <a:moveTo>
                    <a:pt x="526972" y="103822"/>
                  </a:moveTo>
                  <a:lnTo>
                    <a:pt x="523073" y="103822"/>
                  </a:lnTo>
                  <a:lnTo>
                    <a:pt x="523073" y="135102"/>
                  </a:lnTo>
                  <a:lnTo>
                    <a:pt x="526794" y="135102"/>
                  </a:lnTo>
                  <a:lnTo>
                    <a:pt x="528572" y="129793"/>
                  </a:lnTo>
                  <a:lnTo>
                    <a:pt x="529994" y="128371"/>
                  </a:lnTo>
                  <a:lnTo>
                    <a:pt x="547071" y="128371"/>
                  </a:lnTo>
                  <a:lnTo>
                    <a:pt x="538597" y="124058"/>
                  </a:lnTo>
                  <a:lnTo>
                    <a:pt x="531892" y="116109"/>
                  </a:lnTo>
                  <a:lnTo>
                    <a:pt x="527043" y="104000"/>
                  </a:lnTo>
                  <a:lnTo>
                    <a:pt x="526972" y="103822"/>
                  </a:lnTo>
                  <a:close/>
                </a:path>
                <a:path w="822959" h="135254">
                  <a:moveTo>
                    <a:pt x="547268" y="128371"/>
                  </a:moveTo>
                  <a:lnTo>
                    <a:pt x="532839" y="128371"/>
                  </a:lnTo>
                  <a:lnTo>
                    <a:pt x="534262" y="129082"/>
                  </a:lnTo>
                  <a:lnTo>
                    <a:pt x="535328" y="129793"/>
                  </a:lnTo>
                  <a:lnTo>
                    <a:pt x="541932" y="133167"/>
                  </a:lnTo>
                  <a:lnTo>
                    <a:pt x="548308" y="135102"/>
                  </a:lnTo>
                  <a:lnTo>
                    <a:pt x="557210" y="135102"/>
                  </a:lnTo>
                  <a:lnTo>
                    <a:pt x="570796" y="133167"/>
                  </a:lnTo>
                  <a:lnTo>
                    <a:pt x="577214" y="129616"/>
                  </a:lnTo>
                  <a:lnTo>
                    <a:pt x="557033" y="129616"/>
                  </a:lnTo>
                  <a:lnTo>
                    <a:pt x="547268" y="128371"/>
                  </a:lnTo>
                  <a:close/>
                </a:path>
                <a:path w="822959" h="135254">
                  <a:moveTo>
                    <a:pt x="562011" y="46939"/>
                  </a:moveTo>
                  <a:lnTo>
                    <a:pt x="554353" y="46939"/>
                  </a:lnTo>
                  <a:lnTo>
                    <a:pt x="541645" y="49066"/>
                  </a:lnTo>
                  <a:lnTo>
                    <a:pt x="531890" y="55040"/>
                  </a:lnTo>
                  <a:lnTo>
                    <a:pt x="525635" y="64250"/>
                  </a:lnTo>
                  <a:lnTo>
                    <a:pt x="523462" y="75907"/>
                  </a:lnTo>
                  <a:lnTo>
                    <a:pt x="523428" y="76085"/>
                  </a:lnTo>
                  <a:lnTo>
                    <a:pt x="526121" y="88198"/>
                  </a:lnTo>
                  <a:lnTo>
                    <a:pt x="533112" y="96043"/>
                  </a:lnTo>
                  <a:lnTo>
                    <a:pt x="542770" y="100888"/>
                  </a:lnTo>
                  <a:lnTo>
                    <a:pt x="553464" y="104000"/>
                  </a:lnTo>
                  <a:lnTo>
                    <a:pt x="562439" y="106370"/>
                  </a:lnTo>
                  <a:lnTo>
                    <a:pt x="569344" y="108958"/>
                  </a:lnTo>
                  <a:lnTo>
                    <a:pt x="573779" y="112581"/>
                  </a:lnTo>
                  <a:lnTo>
                    <a:pt x="574788" y="116109"/>
                  </a:lnTo>
                  <a:lnTo>
                    <a:pt x="575346" y="118166"/>
                  </a:lnTo>
                  <a:lnTo>
                    <a:pt x="575346" y="124459"/>
                  </a:lnTo>
                  <a:lnTo>
                    <a:pt x="570190" y="129616"/>
                  </a:lnTo>
                  <a:lnTo>
                    <a:pt x="577214" y="129616"/>
                  </a:lnTo>
                  <a:lnTo>
                    <a:pt x="581096" y="127468"/>
                  </a:lnTo>
                  <a:lnTo>
                    <a:pt x="587629" y="118166"/>
                  </a:lnTo>
                  <a:lnTo>
                    <a:pt x="589913" y="105422"/>
                  </a:lnTo>
                  <a:lnTo>
                    <a:pt x="587251" y="92459"/>
                  </a:lnTo>
                  <a:lnTo>
                    <a:pt x="580340" y="84131"/>
                  </a:lnTo>
                  <a:lnTo>
                    <a:pt x="570796" y="79069"/>
                  </a:lnTo>
                  <a:lnTo>
                    <a:pt x="560233" y="75907"/>
                  </a:lnTo>
                  <a:lnTo>
                    <a:pt x="551755" y="73718"/>
                  </a:lnTo>
                  <a:lnTo>
                    <a:pt x="544731" y="71194"/>
                  </a:lnTo>
                  <a:lnTo>
                    <a:pt x="539943" y="67601"/>
                  </a:lnTo>
                  <a:lnTo>
                    <a:pt x="538173" y="62204"/>
                  </a:lnTo>
                  <a:lnTo>
                    <a:pt x="538173" y="55803"/>
                  </a:lnTo>
                  <a:lnTo>
                    <a:pt x="543863" y="51892"/>
                  </a:lnTo>
                  <a:lnTo>
                    <a:pt x="574235" y="51892"/>
                  </a:lnTo>
                  <a:lnTo>
                    <a:pt x="573924" y="51714"/>
                  </a:lnTo>
                  <a:lnTo>
                    <a:pt x="572146" y="51003"/>
                  </a:lnTo>
                  <a:lnTo>
                    <a:pt x="567167" y="48704"/>
                  </a:lnTo>
                  <a:lnTo>
                    <a:pt x="562011" y="46939"/>
                  </a:lnTo>
                  <a:close/>
                </a:path>
                <a:path w="822959" h="135254">
                  <a:moveTo>
                    <a:pt x="574235" y="51892"/>
                  </a:moveTo>
                  <a:lnTo>
                    <a:pt x="554886" y="51892"/>
                  </a:lnTo>
                  <a:lnTo>
                    <a:pt x="563378" y="53181"/>
                  </a:lnTo>
                  <a:lnTo>
                    <a:pt x="570499" y="57138"/>
                  </a:lnTo>
                  <a:lnTo>
                    <a:pt x="576352" y="63899"/>
                  </a:lnTo>
                  <a:lnTo>
                    <a:pt x="581095" y="73718"/>
                  </a:lnTo>
                  <a:lnTo>
                    <a:pt x="584757" y="73718"/>
                  </a:lnTo>
                  <a:lnTo>
                    <a:pt x="584757" y="52425"/>
                  </a:lnTo>
                  <a:lnTo>
                    <a:pt x="575168" y="52425"/>
                  </a:lnTo>
                  <a:lnTo>
                    <a:pt x="574235" y="51892"/>
                  </a:lnTo>
                  <a:close/>
                </a:path>
                <a:path w="822959" h="135254">
                  <a:moveTo>
                    <a:pt x="584757" y="46583"/>
                  </a:moveTo>
                  <a:lnTo>
                    <a:pt x="581213" y="46583"/>
                  </a:lnTo>
                  <a:lnTo>
                    <a:pt x="580502" y="50825"/>
                  </a:lnTo>
                  <a:lnTo>
                    <a:pt x="579435" y="52425"/>
                  </a:lnTo>
                  <a:lnTo>
                    <a:pt x="584757" y="52425"/>
                  </a:lnTo>
                  <a:lnTo>
                    <a:pt x="584757" y="46583"/>
                  </a:lnTo>
                  <a:close/>
                </a:path>
                <a:path w="822959" h="135254">
                  <a:moveTo>
                    <a:pt x="629562" y="4800"/>
                  </a:moveTo>
                  <a:lnTo>
                    <a:pt x="608061" y="4800"/>
                  </a:lnTo>
                  <a:lnTo>
                    <a:pt x="603438" y="11912"/>
                  </a:lnTo>
                  <a:lnTo>
                    <a:pt x="603438" y="26669"/>
                  </a:lnTo>
                  <a:lnTo>
                    <a:pt x="606639" y="34848"/>
                  </a:lnTo>
                  <a:lnTo>
                    <a:pt x="630807" y="34848"/>
                  </a:lnTo>
                  <a:lnTo>
                    <a:pt x="635595" y="28270"/>
                  </a:lnTo>
                  <a:lnTo>
                    <a:pt x="635595" y="9778"/>
                  </a:lnTo>
                  <a:lnTo>
                    <a:pt x="629562" y="4800"/>
                  </a:lnTo>
                  <a:close/>
                </a:path>
                <a:path w="822959" h="135254">
                  <a:moveTo>
                    <a:pt x="646263" y="128727"/>
                  </a:moveTo>
                  <a:lnTo>
                    <a:pt x="595793" y="128727"/>
                  </a:lnTo>
                  <a:lnTo>
                    <a:pt x="595793" y="133324"/>
                  </a:lnTo>
                  <a:lnTo>
                    <a:pt x="646263" y="133324"/>
                  </a:lnTo>
                  <a:lnTo>
                    <a:pt x="646263" y="128727"/>
                  </a:lnTo>
                  <a:close/>
                </a:path>
                <a:path w="822959" h="135254">
                  <a:moveTo>
                    <a:pt x="635417" y="48717"/>
                  </a:moveTo>
                  <a:lnTo>
                    <a:pt x="595260" y="48717"/>
                  </a:lnTo>
                  <a:lnTo>
                    <a:pt x="595260" y="53314"/>
                  </a:lnTo>
                  <a:lnTo>
                    <a:pt x="606461" y="53314"/>
                  </a:lnTo>
                  <a:lnTo>
                    <a:pt x="606461" y="128727"/>
                  </a:lnTo>
                  <a:lnTo>
                    <a:pt x="635417" y="128727"/>
                  </a:lnTo>
                  <a:lnTo>
                    <a:pt x="635417" y="48717"/>
                  </a:lnTo>
                  <a:close/>
                </a:path>
                <a:path w="822959" h="135254">
                  <a:moveTo>
                    <a:pt x="697126" y="46926"/>
                  </a:moveTo>
                  <a:lnTo>
                    <a:pt x="679426" y="49553"/>
                  </a:lnTo>
                  <a:lnTo>
                    <a:pt x="665089" y="57627"/>
                  </a:lnTo>
                  <a:lnTo>
                    <a:pt x="655484" y="71467"/>
                  </a:lnTo>
                  <a:lnTo>
                    <a:pt x="651967" y="91389"/>
                  </a:lnTo>
                  <a:lnTo>
                    <a:pt x="654604" y="109087"/>
                  </a:lnTo>
                  <a:lnTo>
                    <a:pt x="662678" y="122913"/>
                  </a:lnTo>
                  <a:lnTo>
                    <a:pt x="676418" y="131906"/>
                  </a:lnTo>
                  <a:lnTo>
                    <a:pt x="696060" y="135115"/>
                  </a:lnTo>
                  <a:lnTo>
                    <a:pt x="711850" y="133017"/>
                  </a:lnTo>
                  <a:lnTo>
                    <a:pt x="720367" y="128536"/>
                  </a:lnTo>
                  <a:lnTo>
                    <a:pt x="704238" y="128536"/>
                  </a:lnTo>
                  <a:lnTo>
                    <a:pt x="693395" y="126136"/>
                  </a:lnTo>
                  <a:lnTo>
                    <a:pt x="686703" y="119202"/>
                  </a:lnTo>
                  <a:lnTo>
                    <a:pt x="683311" y="108134"/>
                  </a:lnTo>
                  <a:lnTo>
                    <a:pt x="682369" y="93332"/>
                  </a:lnTo>
                  <a:lnTo>
                    <a:pt x="682369" y="87464"/>
                  </a:lnTo>
                  <a:lnTo>
                    <a:pt x="733753" y="87464"/>
                  </a:lnTo>
                  <a:lnTo>
                    <a:pt x="733303" y="82676"/>
                  </a:lnTo>
                  <a:lnTo>
                    <a:pt x="682382" y="82676"/>
                  </a:lnTo>
                  <a:lnTo>
                    <a:pt x="682963" y="71467"/>
                  </a:lnTo>
                  <a:lnTo>
                    <a:pt x="683042" y="69954"/>
                  </a:lnTo>
                  <a:lnTo>
                    <a:pt x="683167" y="67542"/>
                  </a:lnTo>
                  <a:lnTo>
                    <a:pt x="683182" y="67258"/>
                  </a:lnTo>
                  <a:lnTo>
                    <a:pt x="685516" y="57865"/>
                  </a:lnTo>
                  <a:lnTo>
                    <a:pt x="685575" y="57627"/>
                  </a:lnTo>
                  <a:lnTo>
                    <a:pt x="689499" y="52721"/>
                  </a:lnTo>
                  <a:lnTo>
                    <a:pt x="689191" y="52721"/>
                  </a:lnTo>
                  <a:lnTo>
                    <a:pt x="695171" y="51206"/>
                  </a:lnTo>
                  <a:lnTo>
                    <a:pt x="716392" y="51206"/>
                  </a:lnTo>
                  <a:lnTo>
                    <a:pt x="713903" y="49553"/>
                  </a:lnTo>
                  <a:lnTo>
                    <a:pt x="697126" y="46926"/>
                  </a:lnTo>
                  <a:close/>
                </a:path>
                <a:path w="822959" h="135254">
                  <a:moveTo>
                    <a:pt x="729130" y="107378"/>
                  </a:moveTo>
                  <a:lnTo>
                    <a:pt x="725416" y="116460"/>
                  </a:lnTo>
                  <a:lnTo>
                    <a:pt x="720085" y="123091"/>
                  </a:lnTo>
                  <a:lnTo>
                    <a:pt x="712856" y="127269"/>
                  </a:lnTo>
                  <a:lnTo>
                    <a:pt x="712326" y="127269"/>
                  </a:lnTo>
                  <a:lnTo>
                    <a:pt x="704238" y="128536"/>
                  </a:lnTo>
                  <a:lnTo>
                    <a:pt x="720367" y="128536"/>
                  </a:lnTo>
                  <a:lnTo>
                    <a:pt x="722774" y="127269"/>
                  </a:lnTo>
                  <a:lnTo>
                    <a:pt x="729764" y="118688"/>
                  </a:lnTo>
                  <a:lnTo>
                    <a:pt x="733736" y="108134"/>
                  </a:lnTo>
                  <a:lnTo>
                    <a:pt x="734042" y="108134"/>
                  </a:lnTo>
                  <a:lnTo>
                    <a:pt x="729130" y="107378"/>
                  </a:lnTo>
                  <a:close/>
                </a:path>
                <a:path w="822959" h="135254">
                  <a:moveTo>
                    <a:pt x="716392" y="51206"/>
                  </a:moveTo>
                  <a:lnTo>
                    <a:pt x="695171" y="51206"/>
                  </a:lnTo>
                  <a:lnTo>
                    <a:pt x="700656" y="52721"/>
                  </a:lnTo>
                  <a:lnTo>
                    <a:pt x="703894" y="57865"/>
                  </a:lnTo>
                  <a:lnTo>
                    <a:pt x="705389" y="67258"/>
                  </a:lnTo>
                  <a:lnTo>
                    <a:pt x="705434" y="67542"/>
                  </a:lnTo>
                  <a:lnTo>
                    <a:pt x="705827" y="82676"/>
                  </a:lnTo>
                  <a:lnTo>
                    <a:pt x="733303" y="82676"/>
                  </a:lnTo>
                  <a:lnTo>
                    <a:pt x="732106" y="69954"/>
                  </a:lnTo>
                  <a:lnTo>
                    <a:pt x="725508" y="57261"/>
                  </a:lnTo>
                  <a:lnTo>
                    <a:pt x="716392" y="51206"/>
                  </a:lnTo>
                  <a:close/>
                </a:path>
                <a:path w="822959" h="135254">
                  <a:moveTo>
                    <a:pt x="795259" y="128727"/>
                  </a:moveTo>
                  <a:lnTo>
                    <a:pt x="741411" y="128727"/>
                  </a:lnTo>
                  <a:lnTo>
                    <a:pt x="741411" y="133324"/>
                  </a:lnTo>
                  <a:lnTo>
                    <a:pt x="795259" y="133324"/>
                  </a:lnTo>
                  <a:lnTo>
                    <a:pt x="795259" y="128727"/>
                  </a:lnTo>
                  <a:close/>
                </a:path>
                <a:path w="822959" h="135254">
                  <a:moveTo>
                    <a:pt x="781035" y="48717"/>
                  </a:moveTo>
                  <a:lnTo>
                    <a:pt x="741411" y="48717"/>
                  </a:lnTo>
                  <a:lnTo>
                    <a:pt x="741411" y="53314"/>
                  </a:lnTo>
                  <a:lnTo>
                    <a:pt x="752079" y="53314"/>
                  </a:lnTo>
                  <a:lnTo>
                    <a:pt x="752079" y="128727"/>
                  </a:lnTo>
                  <a:lnTo>
                    <a:pt x="781035" y="128727"/>
                  </a:lnTo>
                  <a:lnTo>
                    <a:pt x="781035" y="84442"/>
                  </a:lnTo>
                  <a:lnTo>
                    <a:pt x="782457" y="73069"/>
                  </a:lnTo>
                  <a:lnTo>
                    <a:pt x="785703" y="64896"/>
                  </a:lnTo>
                  <a:lnTo>
                    <a:pt x="781035" y="64896"/>
                  </a:lnTo>
                  <a:lnTo>
                    <a:pt x="781035" y="48717"/>
                  </a:lnTo>
                  <a:close/>
                </a:path>
                <a:path w="822959" h="135254">
                  <a:moveTo>
                    <a:pt x="819048" y="54381"/>
                  </a:moveTo>
                  <a:lnTo>
                    <a:pt x="800441" y="54381"/>
                  </a:lnTo>
                  <a:lnTo>
                    <a:pt x="802740" y="55270"/>
                  </a:lnTo>
                  <a:lnTo>
                    <a:pt x="802740" y="59728"/>
                  </a:lnTo>
                  <a:lnTo>
                    <a:pt x="802562" y="60972"/>
                  </a:lnTo>
                  <a:lnTo>
                    <a:pt x="801685" y="62941"/>
                  </a:lnTo>
                  <a:lnTo>
                    <a:pt x="796174" y="62941"/>
                  </a:lnTo>
                  <a:lnTo>
                    <a:pt x="795818" y="64719"/>
                  </a:lnTo>
                  <a:lnTo>
                    <a:pt x="795640" y="66497"/>
                  </a:lnTo>
                  <a:lnTo>
                    <a:pt x="795640" y="78562"/>
                  </a:lnTo>
                  <a:lnTo>
                    <a:pt x="801508" y="82295"/>
                  </a:lnTo>
                  <a:lnTo>
                    <a:pt x="817675" y="82295"/>
                  </a:lnTo>
                  <a:lnTo>
                    <a:pt x="822818" y="76619"/>
                  </a:lnTo>
                  <a:lnTo>
                    <a:pt x="822818" y="66497"/>
                  </a:lnTo>
                  <a:lnTo>
                    <a:pt x="821431" y="58179"/>
                  </a:lnTo>
                  <a:lnTo>
                    <a:pt x="819048" y="54381"/>
                  </a:lnTo>
                  <a:close/>
                </a:path>
                <a:path w="822959" h="135254">
                  <a:moveTo>
                    <a:pt x="804340" y="46939"/>
                  </a:moveTo>
                  <a:lnTo>
                    <a:pt x="781689" y="63477"/>
                  </a:lnTo>
                  <a:lnTo>
                    <a:pt x="781035" y="64719"/>
                  </a:lnTo>
                  <a:lnTo>
                    <a:pt x="781035" y="64896"/>
                  </a:lnTo>
                  <a:lnTo>
                    <a:pt x="785703" y="64896"/>
                  </a:lnTo>
                  <a:lnTo>
                    <a:pt x="786266" y="63477"/>
                  </a:lnTo>
                  <a:lnTo>
                    <a:pt x="791778" y="56853"/>
                  </a:lnTo>
                  <a:lnTo>
                    <a:pt x="798307" y="54381"/>
                  </a:lnTo>
                  <a:lnTo>
                    <a:pt x="819048" y="54381"/>
                  </a:lnTo>
                  <a:lnTo>
                    <a:pt x="817580" y="52041"/>
                  </a:lnTo>
                  <a:lnTo>
                    <a:pt x="811728" y="48241"/>
                  </a:lnTo>
                  <a:lnTo>
                    <a:pt x="804340" y="46939"/>
                  </a:lnTo>
                  <a:close/>
                </a:path>
              </a:pathLst>
            </a:custGeom>
            <a:solidFill>
              <a:srgbClr val="FFFFFF"/>
            </a:solidFill>
          </p:spPr>
          <p:txBody>
            <a:bodyPr wrap="square" lIns="0" tIns="0" rIns="0" bIns="0" rtlCol="0"/>
            <a:lstStyle/>
            <a:p>
              <a:endParaRPr sz="1632"/>
            </a:p>
          </p:txBody>
        </p:sp>
        <p:pic>
          <p:nvPicPr>
            <p:cNvPr id="99" name="object 99"/>
            <p:cNvPicPr/>
            <p:nvPr/>
          </p:nvPicPr>
          <p:blipFill>
            <a:blip r:embed="rId75" cstate="print"/>
            <a:stretch>
              <a:fillRect/>
            </a:stretch>
          </p:blipFill>
          <p:spPr>
            <a:xfrm>
              <a:off x="5722204" y="4286241"/>
              <a:ext cx="1441208" cy="175641"/>
            </a:xfrm>
            <a:prstGeom prst="rect">
              <a:avLst/>
            </a:prstGeom>
          </p:spPr>
        </p:pic>
        <p:pic>
          <p:nvPicPr>
            <p:cNvPr id="100" name="object 100"/>
            <p:cNvPicPr/>
            <p:nvPr/>
          </p:nvPicPr>
          <p:blipFill>
            <a:blip r:embed="rId76" cstate="print"/>
            <a:stretch>
              <a:fillRect/>
            </a:stretch>
          </p:blipFill>
          <p:spPr>
            <a:xfrm>
              <a:off x="5725232" y="4072703"/>
              <a:ext cx="1109202" cy="135293"/>
            </a:xfrm>
            <a:prstGeom prst="rect">
              <a:avLst/>
            </a:prstGeom>
          </p:spPr>
        </p:pic>
        <p:sp>
          <p:nvSpPr>
            <p:cNvPr id="101" name="object 101"/>
            <p:cNvSpPr/>
            <p:nvPr/>
          </p:nvSpPr>
          <p:spPr>
            <a:xfrm>
              <a:off x="5725231" y="3868412"/>
              <a:ext cx="912494" cy="126364"/>
            </a:xfrm>
            <a:custGeom>
              <a:avLst/>
              <a:gdLst/>
              <a:ahLst/>
              <a:cxnLst/>
              <a:rect l="l" t="t" r="r" b="b"/>
              <a:pathLst>
                <a:path w="912495" h="126364">
                  <a:moveTo>
                    <a:pt x="52247" y="0"/>
                  </a:moveTo>
                  <a:lnTo>
                    <a:pt x="0" y="0"/>
                  </a:lnTo>
                  <a:lnTo>
                    <a:pt x="0" y="5130"/>
                  </a:lnTo>
                  <a:lnTo>
                    <a:pt x="47625" y="5130"/>
                  </a:lnTo>
                  <a:lnTo>
                    <a:pt x="65717" y="7189"/>
                  </a:lnTo>
                  <a:lnTo>
                    <a:pt x="78290" y="15200"/>
                  </a:lnTo>
                  <a:lnTo>
                    <a:pt x="85636" y="32012"/>
                  </a:lnTo>
                  <a:lnTo>
                    <a:pt x="88011" y="60083"/>
                  </a:lnTo>
                  <a:lnTo>
                    <a:pt x="85894" y="87944"/>
                  </a:lnTo>
                  <a:lnTo>
                    <a:pt x="79224" y="106233"/>
                  </a:lnTo>
                  <a:lnTo>
                    <a:pt x="67517" y="116253"/>
                  </a:lnTo>
                  <a:lnTo>
                    <a:pt x="50292" y="119303"/>
                  </a:lnTo>
                  <a:lnTo>
                    <a:pt x="0" y="119303"/>
                  </a:lnTo>
                  <a:lnTo>
                    <a:pt x="0" y="124434"/>
                  </a:lnTo>
                  <a:lnTo>
                    <a:pt x="47447" y="124434"/>
                  </a:lnTo>
                  <a:lnTo>
                    <a:pt x="76756" y="121432"/>
                  </a:lnTo>
                  <a:lnTo>
                    <a:pt x="99952" y="111066"/>
                  </a:lnTo>
                  <a:lnTo>
                    <a:pt x="115209" y="91296"/>
                  </a:lnTo>
                  <a:lnTo>
                    <a:pt x="120700" y="60083"/>
                  </a:lnTo>
                  <a:lnTo>
                    <a:pt x="116157" y="32012"/>
                  </a:lnTo>
                  <a:lnTo>
                    <a:pt x="102881" y="13435"/>
                  </a:lnTo>
                  <a:lnTo>
                    <a:pt x="81401" y="3160"/>
                  </a:lnTo>
                  <a:lnTo>
                    <a:pt x="52247" y="0"/>
                  </a:lnTo>
                  <a:close/>
                </a:path>
                <a:path w="912495" h="126364">
                  <a:moveTo>
                    <a:pt x="43357" y="5130"/>
                  </a:moveTo>
                  <a:lnTo>
                    <a:pt x="12623" y="5130"/>
                  </a:lnTo>
                  <a:lnTo>
                    <a:pt x="12623" y="119303"/>
                  </a:lnTo>
                  <a:lnTo>
                    <a:pt x="43357" y="119303"/>
                  </a:lnTo>
                  <a:lnTo>
                    <a:pt x="43357" y="5130"/>
                  </a:lnTo>
                  <a:close/>
                </a:path>
                <a:path w="912495" h="126364">
                  <a:moveTo>
                    <a:pt x="177076" y="38049"/>
                  </a:moveTo>
                  <a:lnTo>
                    <a:pt x="134781" y="63311"/>
                  </a:lnTo>
                  <a:lnTo>
                    <a:pt x="131918" y="81419"/>
                  </a:lnTo>
                  <a:lnTo>
                    <a:pt x="131806" y="82130"/>
                  </a:lnTo>
                  <a:lnTo>
                    <a:pt x="156867" y="123282"/>
                  </a:lnTo>
                  <a:lnTo>
                    <a:pt x="176187" y="126212"/>
                  </a:lnTo>
                  <a:lnTo>
                    <a:pt x="195334" y="123282"/>
                  </a:lnTo>
                  <a:lnTo>
                    <a:pt x="195692" y="123282"/>
                  </a:lnTo>
                  <a:lnTo>
                    <a:pt x="197767" y="121970"/>
                  </a:lnTo>
                  <a:lnTo>
                    <a:pt x="176542" y="121970"/>
                  </a:lnTo>
                  <a:lnTo>
                    <a:pt x="168959" y="119423"/>
                  </a:lnTo>
                  <a:lnTo>
                    <a:pt x="164596" y="111856"/>
                  </a:lnTo>
                  <a:lnTo>
                    <a:pt x="162603" y="99387"/>
                  </a:lnTo>
                  <a:lnTo>
                    <a:pt x="162137" y="82486"/>
                  </a:lnTo>
                  <a:lnTo>
                    <a:pt x="162157" y="81064"/>
                  </a:lnTo>
                  <a:lnTo>
                    <a:pt x="162603" y="64804"/>
                  </a:lnTo>
                  <a:lnTo>
                    <a:pt x="164596" y="52343"/>
                  </a:lnTo>
                  <a:lnTo>
                    <a:pt x="168952" y="44827"/>
                  </a:lnTo>
                  <a:lnTo>
                    <a:pt x="176542" y="42290"/>
                  </a:lnTo>
                  <a:lnTo>
                    <a:pt x="198739" y="42290"/>
                  </a:lnTo>
                  <a:lnTo>
                    <a:pt x="195957" y="40667"/>
                  </a:lnTo>
                  <a:lnTo>
                    <a:pt x="177076" y="38049"/>
                  </a:lnTo>
                  <a:close/>
                </a:path>
                <a:path w="912495" h="126364">
                  <a:moveTo>
                    <a:pt x="198739" y="42290"/>
                  </a:moveTo>
                  <a:lnTo>
                    <a:pt x="176542" y="42290"/>
                  </a:lnTo>
                  <a:lnTo>
                    <a:pt x="183742" y="44827"/>
                  </a:lnTo>
                  <a:lnTo>
                    <a:pt x="187959" y="52343"/>
                  </a:lnTo>
                  <a:lnTo>
                    <a:pt x="189931" y="64574"/>
                  </a:lnTo>
                  <a:lnTo>
                    <a:pt x="190413" y="81064"/>
                  </a:lnTo>
                  <a:lnTo>
                    <a:pt x="190395" y="82486"/>
                  </a:lnTo>
                  <a:lnTo>
                    <a:pt x="189955" y="99387"/>
                  </a:lnTo>
                  <a:lnTo>
                    <a:pt x="189931" y="100287"/>
                  </a:lnTo>
                  <a:lnTo>
                    <a:pt x="187955" y="112834"/>
                  </a:lnTo>
                  <a:lnTo>
                    <a:pt x="183742" y="119811"/>
                  </a:lnTo>
                  <a:lnTo>
                    <a:pt x="176542" y="121970"/>
                  </a:lnTo>
                  <a:lnTo>
                    <a:pt x="197767" y="121970"/>
                  </a:lnTo>
                  <a:lnTo>
                    <a:pt x="220423" y="82486"/>
                  </a:lnTo>
                  <a:lnTo>
                    <a:pt x="220624" y="81064"/>
                  </a:lnTo>
                  <a:lnTo>
                    <a:pt x="217845" y="62036"/>
                  </a:lnTo>
                  <a:lnTo>
                    <a:pt x="209584" y="48617"/>
                  </a:lnTo>
                  <a:lnTo>
                    <a:pt x="198739" y="42290"/>
                  </a:lnTo>
                  <a:close/>
                </a:path>
                <a:path w="912495" h="126364">
                  <a:moveTo>
                    <a:pt x="273977" y="38049"/>
                  </a:moveTo>
                  <a:lnTo>
                    <a:pt x="231007" y="63616"/>
                  </a:lnTo>
                  <a:lnTo>
                    <a:pt x="227761" y="83362"/>
                  </a:lnTo>
                  <a:lnTo>
                    <a:pt x="230510" y="101695"/>
                  </a:lnTo>
                  <a:lnTo>
                    <a:pt x="238556" y="115131"/>
                  </a:lnTo>
                  <a:lnTo>
                    <a:pt x="251604" y="123396"/>
                  </a:lnTo>
                  <a:lnTo>
                    <a:pt x="269354" y="126212"/>
                  </a:lnTo>
                  <a:lnTo>
                    <a:pt x="287026" y="123236"/>
                  </a:lnTo>
                  <a:lnTo>
                    <a:pt x="293051" y="119125"/>
                  </a:lnTo>
                  <a:lnTo>
                    <a:pt x="277723" y="119125"/>
                  </a:lnTo>
                  <a:lnTo>
                    <a:pt x="268502" y="117208"/>
                  </a:lnTo>
                  <a:lnTo>
                    <a:pt x="262455" y="110988"/>
                  </a:lnTo>
                  <a:lnTo>
                    <a:pt x="259146" y="99762"/>
                  </a:lnTo>
                  <a:lnTo>
                    <a:pt x="258171" y="83362"/>
                  </a:lnTo>
                  <a:lnTo>
                    <a:pt x="258140" y="82829"/>
                  </a:lnTo>
                  <a:lnTo>
                    <a:pt x="267508" y="44267"/>
                  </a:lnTo>
                  <a:lnTo>
                    <a:pt x="275221" y="42290"/>
                  </a:lnTo>
                  <a:lnTo>
                    <a:pt x="293462" y="42290"/>
                  </a:lnTo>
                  <a:lnTo>
                    <a:pt x="287793" y="39675"/>
                  </a:lnTo>
                  <a:lnTo>
                    <a:pt x="273977" y="38049"/>
                  </a:lnTo>
                  <a:close/>
                </a:path>
                <a:path w="912495" h="126364">
                  <a:moveTo>
                    <a:pt x="301523" y="96532"/>
                  </a:moveTo>
                  <a:lnTo>
                    <a:pt x="299128" y="104263"/>
                  </a:lnTo>
                  <a:lnTo>
                    <a:pt x="294752" y="111563"/>
                  </a:lnTo>
                  <a:lnTo>
                    <a:pt x="287812" y="116995"/>
                  </a:lnTo>
                  <a:lnTo>
                    <a:pt x="277723" y="119125"/>
                  </a:lnTo>
                  <a:lnTo>
                    <a:pt x="293051" y="119125"/>
                  </a:lnTo>
                  <a:lnTo>
                    <a:pt x="297835" y="115862"/>
                  </a:lnTo>
                  <a:lnTo>
                    <a:pt x="303646" y="106420"/>
                  </a:lnTo>
                  <a:lnTo>
                    <a:pt x="306324" y="97243"/>
                  </a:lnTo>
                  <a:lnTo>
                    <a:pt x="301523" y="96532"/>
                  </a:lnTo>
                  <a:close/>
                </a:path>
                <a:path w="912495" h="126364">
                  <a:moveTo>
                    <a:pt x="293462" y="42290"/>
                  </a:moveTo>
                  <a:lnTo>
                    <a:pt x="282155" y="42290"/>
                  </a:lnTo>
                  <a:lnTo>
                    <a:pt x="285178" y="46215"/>
                  </a:lnTo>
                  <a:lnTo>
                    <a:pt x="285178" y="52260"/>
                  </a:lnTo>
                  <a:lnTo>
                    <a:pt x="284822" y="54228"/>
                  </a:lnTo>
                  <a:lnTo>
                    <a:pt x="284111" y="56184"/>
                  </a:lnTo>
                  <a:lnTo>
                    <a:pt x="278434" y="56184"/>
                  </a:lnTo>
                  <a:lnTo>
                    <a:pt x="277723" y="58673"/>
                  </a:lnTo>
                  <a:lnTo>
                    <a:pt x="277573" y="60629"/>
                  </a:lnTo>
                  <a:lnTo>
                    <a:pt x="277545" y="71818"/>
                  </a:lnTo>
                  <a:lnTo>
                    <a:pt x="283578" y="76428"/>
                  </a:lnTo>
                  <a:lnTo>
                    <a:pt x="300278" y="76428"/>
                  </a:lnTo>
                  <a:lnTo>
                    <a:pt x="305790" y="71107"/>
                  </a:lnTo>
                  <a:lnTo>
                    <a:pt x="305790" y="60629"/>
                  </a:lnTo>
                  <a:lnTo>
                    <a:pt x="303768" y="51395"/>
                  </a:lnTo>
                  <a:lnTo>
                    <a:pt x="297746" y="44267"/>
                  </a:lnTo>
                  <a:lnTo>
                    <a:pt x="293462" y="42290"/>
                  </a:lnTo>
                  <a:close/>
                </a:path>
                <a:path w="912495" h="126364">
                  <a:moveTo>
                    <a:pt x="350951" y="39827"/>
                  </a:moveTo>
                  <a:lnTo>
                    <a:pt x="311137" y="39827"/>
                  </a:lnTo>
                  <a:lnTo>
                    <a:pt x="311137" y="44424"/>
                  </a:lnTo>
                  <a:lnTo>
                    <a:pt x="321983" y="44424"/>
                  </a:lnTo>
                  <a:lnTo>
                    <a:pt x="321983" y="96532"/>
                  </a:lnTo>
                  <a:lnTo>
                    <a:pt x="323935" y="110251"/>
                  </a:lnTo>
                  <a:lnTo>
                    <a:pt x="329471" y="119445"/>
                  </a:lnTo>
                  <a:lnTo>
                    <a:pt x="338104" y="124602"/>
                  </a:lnTo>
                  <a:lnTo>
                    <a:pt x="349351" y="126212"/>
                  </a:lnTo>
                  <a:lnTo>
                    <a:pt x="359799" y="124980"/>
                  </a:lnTo>
                  <a:lnTo>
                    <a:pt x="367276" y="121669"/>
                  </a:lnTo>
                  <a:lnTo>
                    <a:pt x="371513" y="117703"/>
                  </a:lnTo>
                  <a:lnTo>
                    <a:pt x="353263" y="117703"/>
                  </a:lnTo>
                  <a:lnTo>
                    <a:pt x="350951" y="113791"/>
                  </a:lnTo>
                  <a:lnTo>
                    <a:pt x="350951" y="39827"/>
                  </a:lnTo>
                  <a:close/>
                </a:path>
                <a:path w="912495" h="126364">
                  <a:moveTo>
                    <a:pt x="404291" y="111124"/>
                  </a:moveTo>
                  <a:lnTo>
                    <a:pt x="375856" y="111124"/>
                  </a:lnTo>
                  <a:lnTo>
                    <a:pt x="377456" y="124434"/>
                  </a:lnTo>
                  <a:lnTo>
                    <a:pt x="414959" y="124434"/>
                  </a:lnTo>
                  <a:lnTo>
                    <a:pt x="414959" y="119837"/>
                  </a:lnTo>
                  <a:lnTo>
                    <a:pt x="404291" y="119837"/>
                  </a:lnTo>
                  <a:lnTo>
                    <a:pt x="404291" y="111124"/>
                  </a:lnTo>
                  <a:close/>
                </a:path>
                <a:path w="912495" h="126364">
                  <a:moveTo>
                    <a:pt x="404291" y="39827"/>
                  </a:moveTo>
                  <a:lnTo>
                    <a:pt x="365721" y="39827"/>
                  </a:lnTo>
                  <a:lnTo>
                    <a:pt x="365721" y="44424"/>
                  </a:lnTo>
                  <a:lnTo>
                    <a:pt x="375323" y="44424"/>
                  </a:lnTo>
                  <a:lnTo>
                    <a:pt x="375323" y="94754"/>
                  </a:lnTo>
                  <a:lnTo>
                    <a:pt x="374078" y="104046"/>
                  </a:lnTo>
                  <a:lnTo>
                    <a:pt x="370780" y="111124"/>
                  </a:lnTo>
                  <a:lnTo>
                    <a:pt x="370698" y="111301"/>
                  </a:lnTo>
                  <a:lnTo>
                    <a:pt x="365716" y="116019"/>
                  </a:lnTo>
                  <a:lnTo>
                    <a:pt x="359664" y="117703"/>
                  </a:lnTo>
                  <a:lnTo>
                    <a:pt x="371513" y="117703"/>
                  </a:lnTo>
                  <a:lnTo>
                    <a:pt x="372416" y="116857"/>
                  </a:lnTo>
                  <a:lnTo>
                    <a:pt x="375750" y="111301"/>
                  </a:lnTo>
                  <a:lnTo>
                    <a:pt x="375856" y="111124"/>
                  </a:lnTo>
                  <a:lnTo>
                    <a:pt x="404291" y="111124"/>
                  </a:lnTo>
                  <a:lnTo>
                    <a:pt x="404291" y="39827"/>
                  </a:lnTo>
                  <a:close/>
                </a:path>
                <a:path w="912495" h="126364">
                  <a:moveTo>
                    <a:pt x="467944" y="119837"/>
                  </a:moveTo>
                  <a:lnTo>
                    <a:pt x="420128" y="119837"/>
                  </a:lnTo>
                  <a:lnTo>
                    <a:pt x="420128" y="124434"/>
                  </a:lnTo>
                  <a:lnTo>
                    <a:pt x="467944" y="124434"/>
                  </a:lnTo>
                  <a:lnTo>
                    <a:pt x="467944" y="119837"/>
                  </a:lnTo>
                  <a:close/>
                </a:path>
                <a:path w="912495" h="126364">
                  <a:moveTo>
                    <a:pt x="520039" y="119837"/>
                  </a:moveTo>
                  <a:lnTo>
                    <a:pt x="474713" y="119837"/>
                  </a:lnTo>
                  <a:lnTo>
                    <a:pt x="474713" y="124434"/>
                  </a:lnTo>
                  <a:lnTo>
                    <a:pt x="520039" y="124434"/>
                  </a:lnTo>
                  <a:lnTo>
                    <a:pt x="520039" y="119837"/>
                  </a:lnTo>
                  <a:close/>
                </a:path>
                <a:path w="912495" h="126364">
                  <a:moveTo>
                    <a:pt x="574624" y="119837"/>
                  </a:moveTo>
                  <a:lnTo>
                    <a:pt x="526808" y="119837"/>
                  </a:lnTo>
                  <a:lnTo>
                    <a:pt x="526808" y="124434"/>
                  </a:lnTo>
                  <a:lnTo>
                    <a:pt x="574624" y="124434"/>
                  </a:lnTo>
                  <a:lnTo>
                    <a:pt x="574624" y="119837"/>
                  </a:lnTo>
                  <a:close/>
                </a:path>
                <a:path w="912495" h="126364">
                  <a:moveTo>
                    <a:pt x="459765" y="39827"/>
                  </a:moveTo>
                  <a:lnTo>
                    <a:pt x="420128" y="39827"/>
                  </a:lnTo>
                  <a:lnTo>
                    <a:pt x="420128" y="44424"/>
                  </a:lnTo>
                  <a:lnTo>
                    <a:pt x="430796" y="44424"/>
                  </a:lnTo>
                  <a:lnTo>
                    <a:pt x="430796" y="119837"/>
                  </a:lnTo>
                  <a:lnTo>
                    <a:pt x="459765" y="119837"/>
                  </a:lnTo>
                  <a:lnTo>
                    <a:pt x="459875" y="72529"/>
                  </a:lnTo>
                  <a:lnTo>
                    <a:pt x="461062" y="62943"/>
                  </a:lnTo>
                  <a:lnTo>
                    <a:pt x="464070" y="55625"/>
                  </a:lnTo>
                  <a:lnTo>
                    <a:pt x="459765" y="55625"/>
                  </a:lnTo>
                  <a:lnTo>
                    <a:pt x="459765" y="39827"/>
                  </a:lnTo>
                  <a:close/>
                </a:path>
                <a:path w="912495" h="126364">
                  <a:moveTo>
                    <a:pt x="505753" y="46735"/>
                  </a:moveTo>
                  <a:lnTo>
                    <a:pt x="480580" y="46735"/>
                  </a:lnTo>
                  <a:lnTo>
                    <a:pt x="482714" y="49580"/>
                  </a:lnTo>
                  <a:lnTo>
                    <a:pt x="482714" y="119837"/>
                  </a:lnTo>
                  <a:lnTo>
                    <a:pt x="511683" y="119837"/>
                  </a:lnTo>
                  <a:lnTo>
                    <a:pt x="511683" y="72529"/>
                  </a:lnTo>
                  <a:lnTo>
                    <a:pt x="512892" y="62943"/>
                  </a:lnTo>
                  <a:lnTo>
                    <a:pt x="513005" y="62043"/>
                  </a:lnTo>
                  <a:lnTo>
                    <a:pt x="515242" y="56870"/>
                  </a:lnTo>
                  <a:lnTo>
                    <a:pt x="510616" y="56870"/>
                  </a:lnTo>
                  <a:lnTo>
                    <a:pt x="507152" y="48234"/>
                  </a:lnTo>
                  <a:lnTo>
                    <a:pt x="505753" y="46735"/>
                  </a:lnTo>
                  <a:close/>
                </a:path>
                <a:path w="912495" h="126364">
                  <a:moveTo>
                    <a:pt x="557688" y="46735"/>
                  </a:moveTo>
                  <a:lnTo>
                    <a:pt x="532498" y="46735"/>
                  </a:lnTo>
                  <a:lnTo>
                    <a:pt x="534809" y="49580"/>
                  </a:lnTo>
                  <a:lnTo>
                    <a:pt x="534809" y="119837"/>
                  </a:lnTo>
                  <a:lnTo>
                    <a:pt x="563778" y="119837"/>
                  </a:lnTo>
                  <a:lnTo>
                    <a:pt x="563778" y="67729"/>
                  </a:lnTo>
                  <a:lnTo>
                    <a:pt x="561946" y="54471"/>
                  </a:lnTo>
                  <a:lnTo>
                    <a:pt x="561872" y="53935"/>
                  </a:lnTo>
                  <a:lnTo>
                    <a:pt x="557688" y="46735"/>
                  </a:lnTo>
                  <a:close/>
                </a:path>
                <a:path w="912495" h="126364">
                  <a:moveTo>
                    <a:pt x="548640" y="39827"/>
                  </a:moveTo>
                  <a:lnTo>
                    <a:pt x="527068" y="39827"/>
                  </a:lnTo>
                  <a:lnTo>
                    <a:pt x="519418" y="44126"/>
                  </a:lnTo>
                  <a:lnTo>
                    <a:pt x="514016" y="50179"/>
                  </a:lnTo>
                  <a:lnTo>
                    <a:pt x="510616" y="56870"/>
                  </a:lnTo>
                  <a:lnTo>
                    <a:pt x="515242" y="56870"/>
                  </a:lnTo>
                  <a:lnTo>
                    <a:pt x="516511" y="53935"/>
                  </a:lnTo>
                  <a:lnTo>
                    <a:pt x="521589" y="48614"/>
                  </a:lnTo>
                  <a:lnTo>
                    <a:pt x="527519" y="46735"/>
                  </a:lnTo>
                  <a:lnTo>
                    <a:pt x="557688" y="46735"/>
                  </a:lnTo>
                  <a:lnTo>
                    <a:pt x="556534" y="44750"/>
                  </a:lnTo>
                  <a:lnTo>
                    <a:pt x="548640" y="39827"/>
                  </a:lnTo>
                  <a:close/>
                </a:path>
                <a:path w="912495" h="126364">
                  <a:moveTo>
                    <a:pt x="485736" y="38049"/>
                  </a:moveTo>
                  <a:lnTo>
                    <a:pt x="473447" y="39827"/>
                  </a:lnTo>
                  <a:lnTo>
                    <a:pt x="474747" y="39827"/>
                  </a:lnTo>
                  <a:lnTo>
                    <a:pt x="467812" y="43570"/>
                  </a:lnTo>
                  <a:lnTo>
                    <a:pt x="462871" y="49204"/>
                  </a:lnTo>
                  <a:lnTo>
                    <a:pt x="459765" y="55625"/>
                  </a:lnTo>
                  <a:lnTo>
                    <a:pt x="464070" y="55625"/>
                  </a:lnTo>
                  <a:lnTo>
                    <a:pt x="464545" y="54471"/>
                  </a:lnTo>
                  <a:lnTo>
                    <a:pt x="469596" y="48803"/>
                  </a:lnTo>
                  <a:lnTo>
                    <a:pt x="475602" y="46735"/>
                  </a:lnTo>
                  <a:lnTo>
                    <a:pt x="505753" y="46735"/>
                  </a:lnTo>
                  <a:lnTo>
                    <a:pt x="501705" y="42397"/>
                  </a:lnTo>
                  <a:lnTo>
                    <a:pt x="494494" y="39091"/>
                  </a:lnTo>
                  <a:lnTo>
                    <a:pt x="485736" y="38049"/>
                  </a:lnTo>
                  <a:close/>
                </a:path>
                <a:path w="912495" h="126364">
                  <a:moveTo>
                    <a:pt x="537832" y="38049"/>
                  </a:moveTo>
                  <a:lnTo>
                    <a:pt x="526675" y="39827"/>
                  </a:lnTo>
                  <a:lnTo>
                    <a:pt x="549607" y="39827"/>
                  </a:lnTo>
                  <a:lnTo>
                    <a:pt x="537832" y="38049"/>
                  </a:lnTo>
                  <a:close/>
                </a:path>
                <a:path w="912495" h="126364">
                  <a:moveTo>
                    <a:pt x="624763" y="38036"/>
                  </a:moveTo>
                  <a:lnTo>
                    <a:pt x="607063" y="40663"/>
                  </a:lnTo>
                  <a:lnTo>
                    <a:pt x="592726" y="48737"/>
                  </a:lnTo>
                  <a:lnTo>
                    <a:pt x="583121" y="62577"/>
                  </a:lnTo>
                  <a:lnTo>
                    <a:pt x="579604" y="82499"/>
                  </a:lnTo>
                  <a:lnTo>
                    <a:pt x="582241" y="100197"/>
                  </a:lnTo>
                  <a:lnTo>
                    <a:pt x="590315" y="114023"/>
                  </a:lnTo>
                  <a:lnTo>
                    <a:pt x="604055" y="123016"/>
                  </a:lnTo>
                  <a:lnTo>
                    <a:pt x="623697" y="126225"/>
                  </a:lnTo>
                  <a:lnTo>
                    <a:pt x="639487" y="124127"/>
                  </a:lnTo>
                  <a:lnTo>
                    <a:pt x="648003" y="119646"/>
                  </a:lnTo>
                  <a:lnTo>
                    <a:pt x="631875" y="119646"/>
                  </a:lnTo>
                  <a:lnTo>
                    <a:pt x="621032" y="117246"/>
                  </a:lnTo>
                  <a:lnTo>
                    <a:pt x="614340" y="110312"/>
                  </a:lnTo>
                  <a:lnTo>
                    <a:pt x="610948" y="99244"/>
                  </a:lnTo>
                  <a:lnTo>
                    <a:pt x="610006" y="84442"/>
                  </a:lnTo>
                  <a:lnTo>
                    <a:pt x="610006" y="78574"/>
                  </a:lnTo>
                  <a:lnTo>
                    <a:pt x="661390" y="78574"/>
                  </a:lnTo>
                  <a:lnTo>
                    <a:pt x="660940" y="73786"/>
                  </a:lnTo>
                  <a:lnTo>
                    <a:pt x="610019" y="73786"/>
                  </a:lnTo>
                  <a:lnTo>
                    <a:pt x="610600" y="62577"/>
                  </a:lnTo>
                  <a:lnTo>
                    <a:pt x="610679" y="61064"/>
                  </a:lnTo>
                  <a:lnTo>
                    <a:pt x="610803" y="58657"/>
                  </a:lnTo>
                  <a:lnTo>
                    <a:pt x="610819" y="58368"/>
                  </a:lnTo>
                  <a:lnTo>
                    <a:pt x="613152" y="48980"/>
                  </a:lnTo>
                  <a:lnTo>
                    <a:pt x="613212" y="48737"/>
                  </a:lnTo>
                  <a:lnTo>
                    <a:pt x="617134" y="43832"/>
                  </a:lnTo>
                  <a:lnTo>
                    <a:pt x="616821" y="43832"/>
                  </a:lnTo>
                  <a:lnTo>
                    <a:pt x="622808" y="42316"/>
                  </a:lnTo>
                  <a:lnTo>
                    <a:pt x="644029" y="42316"/>
                  </a:lnTo>
                  <a:lnTo>
                    <a:pt x="641540" y="40663"/>
                  </a:lnTo>
                  <a:lnTo>
                    <a:pt x="624763" y="38036"/>
                  </a:lnTo>
                  <a:close/>
                </a:path>
                <a:path w="912495" h="126364">
                  <a:moveTo>
                    <a:pt x="656767" y="98488"/>
                  </a:moveTo>
                  <a:lnTo>
                    <a:pt x="653053" y="107570"/>
                  </a:lnTo>
                  <a:lnTo>
                    <a:pt x="647722" y="114201"/>
                  </a:lnTo>
                  <a:lnTo>
                    <a:pt x="640493" y="118379"/>
                  </a:lnTo>
                  <a:lnTo>
                    <a:pt x="639963" y="118379"/>
                  </a:lnTo>
                  <a:lnTo>
                    <a:pt x="631875" y="119646"/>
                  </a:lnTo>
                  <a:lnTo>
                    <a:pt x="648003" y="119646"/>
                  </a:lnTo>
                  <a:lnTo>
                    <a:pt x="650411" y="118379"/>
                  </a:lnTo>
                  <a:lnTo>
                    <a:pt x="657401" y="109798"/>
                  </a:lnTo>
                  <a:lnTo>
                    <a:pt x="661373" y="99244"/>
                  </a:lnTo>
                  <a:lnTo>
                    <a:pt x="661679" y="99244"/>
                  </a:lnTo>
                  <a:lnTo>
                    <a:pt x="656767" y="98488"/>
                  </a:lnTo>
                  <a:close/>
                </a:path>
                <a:path w="912495" h="126364">
                  <a:moveTo>
                    <a:pt x="644029" y="42316"/>
                  </a:moveTo>
                  <a:lnTo>
                    <a:pt x="622808" y="42316"/>
                  </a:lnTo>
                  <a:lnTo>
                    <a:pt x="628298" y="43832"/>
                  </a:lnTo>
                  <a:lnTo>
                    <a:pt x="631536" y="48980"/>
                  </a:lnTo>
                  <a:lnTo>
                    <a:pt x="633027" y="58368"/>
                  </a:lnTo>
                  <a:lnTo>
                    <a:pt x="633073" y="58657"/>
                  </a:lnTo>
                  <a:lnTo>
                    <a:pt x="633463" y="73786"/>
                  </a:lnTo>
                  <a:lnTo>
                    <a:pt x="660940" y="73786"/>
                  </a:lnTo>
                  <a:lnTo>
                    <a:pt x="659743" y="61064"/>
                  </a:lnTo>
                  <a:lnTo>
                    <a:pt x="653145" y="48371"/>
                  </a:lnTo>
                  <a:lnTo>
                    <a:pt x="644029" y="42316"/>
                  </a:lnTo>
                  <a:close/>
                </a:path>
                <a:path w="912495" h="126364">
                  <a:moveTo>
                    <a:pt x="812330" y="44424"/>
                  </a:moveTo>
                  <a:lnTo>
                    <a:pt x="783196" y="44424"/>
                  </a:lnTo>
                  <a:lnTo>
                    <a:pt x="783196" y="100634"/>
                  </a:lnTo>
                  <a:lnTo>
                    <a:pt x="811618" y="126212"/>
                  </a:lnTo>
                  <a:lnTo>
                    <a:pt x="824674" y="123999"/>
                  </a:lnTo>
                  <a:lnTo>
                    <a:pt x="833035" y="118089"/>
                  </a:lnTo>
                  <a:lnTo>
                    <a:pt x="814118" y="118089"/>
                  </a:lnTo>
                  <a:lnTo>
                    <a:pt x="812330" y="112725"/>
                  </a:lnTo>
                  <a:lnTo>
                    <a:pt x="812330" y="44424"/>
                  </a:lnTo>
                  <a:close/>
                </a:path>
                <a:path w="912495" h="126364">
                  <a:moveTo>
                    <a:pt x="717753" y="119837"/>
                  </a:moveTo>
                  <a:lnTo>
                    <a:pt x="669048" y="119837"/>
                  </a:lnTo>
                  <a:lnTo>
                    <a:pt x="669048" y="124434"/>
                  </a:lnTo>
                  <a:lnTo>
                    <a:pt x="717753" y="124434"/>
                  </a:lnTo>
                  <a:lnTo>
                    <a:pt x="717753" y="119837"/>
                  </a:lnTo>
                  <a:close/>
                </a:path>
                <a:path w="912495" h="126364">
                  <a:moveTo>
                    <a:pt x="774458" y="119837"/>
                  </a:moveTo>
                  <a:lnTo>
                    <a:pt x="725754" y="119837"/>
                  </a:lnTo>
                  <a:lnTo>
                    <a:pt x="725754" y="124434"/>
                  </a:lnTo>
                  <a:lnTo>
                    <a:pt x="774458" y="124434"/>
                  </a:lnTo>
                  <a:lnTo>
                    <a:pt x="774458" y="119837"/>
                  </a:lnTo>
                  <a:close/>
                </a:path>
                <a:path w="912495" h="126364">
                  <a:moveTo>
                    <a:pt x="708672" y="39827"/>
                  </a:moveTo>
                  <a:lnTo>
                    <a:pt x="669048" y="39827"/>
                  </a:lnTo>
                  <a:lnTo>
                    <a:pt x="669048" y="44424"/>
                  </a:lnTo>
                  <a:lnTo>
                    <a:pt x="679716" y="44424"/>
                  </a:lnTo>
                  <a:lnTo>
                    <a:pt x="679716" y="119837"/>
                  </a:lnTo>
                  <a:lnTo>
                    <a:pt x="708672" y="119837"/>
                  </a:lnTo>
                  <a:lnTo>
                    <a:pt x="708672" y="74129"/>
                  </a:lnTo>
                  <a:lnTo>
                    <a:pt x="710122" y="63654"/>
                  </a:lnTo>
                  <a:lnTo>
                    <a:pt x="713869" y="55448"/>
                  </a:lnTo>
                  <a:lnTo>
                    <a:pt x="708672" y="55448"/>
                  </a:lnTo>
                  <a:lnTo>
                    <a:pt x="708672" y="39827"/>
                  </a:lnTo>
                  <a:close/>
                </a:path>
                <a:path w="912495" h="126364">
                  <a:moveTo>
                    <a:pt x="757730" y="47447"/>
                  </a:moveTo>
                  <a:lnTo>
                    <a:pt x="732167" y="47447"/>
                  </a:lnTo>
                  <a:lnTo>
                    <a:pt x="734656" y="50647"/>
                  </a:lnTo>
                  <a:lnTo>
                    <a:pt x="734656" y="119837"/>
                  </a:lnTo>
                  <a:lnTo>
                    <a:pt x="763612" y="119837"/>
                  </a:lnTo>
                  <a:lnTo>
                    <a:pt x="763612" y="67729"/>
                  </a:lnTo>
                  <a:lnTo>
                    <a:pt x="761664" y="54010"/>
                  </a:lnTo>
                  <a:lnTo>
                    <a:pt x="757730" y="47447"/>
                  </a:lnTo>
                  <a:close/>
                </a:path>
                <a:path w="912495" h="126364">
                  <a:moveTo>
                    <a:pt x="835647" y="99021"/>
                  </a:moveTo>
                  <a:lnTo>
                    <a:pt x="834047" y="111124"/>
                  </a:lnTo>
                  <a:lnTo>
                    <a:pt x="829047" y="118089"/>
                  </a:lnTo>
                  <a:lnTo>
                    <a:pt x="833035" y="118089"/>
                  </a:lnTo>
                  <a:lnTo>
                    <a:pt x="837756" y="109576"/>
                  </a:lnTo>
                  <a:lnTo>
                    <a:pt x="839889" y="99555"/>
                  </a:lnTo>
                  <a:lnTo>
                    <a:pt x="835647" y="99021"/>
                  </a:lnTo>
                  <a:close/>
                </a:path>
                <a:path w="912495" h="126364">
                  <a:moveTo>
                    <a:pt x="736434" y="38049"/>
                  </a:moveTo>
                  <a:lnTo>
                    <a:pt x="725342" y="39517"/>
                  </a:lnTo>
                  <a:lnTo>
                    <a:pt x="717486" y="43414"/>
                  </a:lnTo>
                  <a:lnTo>
                    <a:pt x="712164" y="48979"/>
                  </a:lnTo>
                  <a:lnTo>
                    <a:pt x="708672" y="55448"/>
                  </a:lnTo>
                  <a:lnTo>
                    <a:pt x="713869" y="55448"/>
                  </a:lnTo>
                  <a:lnTo>
                    <a:pt x="713990" y="55183"/>
                  </a:lnTo>
                  <a:lnTo>
                    <a:pt x="719559" y="49514"/>
                  </a:lnTo>
                  <a:lnTo>
                    <a:pt x="726109" y="47447"/>
                  </a:lnTo>
                  <a:lnTo>
                    <a:pt x="757730" y="47447"/>
                  </a:lnTo>
                  <a:lnTo>
                    <a:pt x="756153" y="44816"/>
                  </a:lnTo>
                  <a:lnTo>
                    <a:pt x="747576" y="39659"/>
                  </a:lnTo>
                  <a:lnTo>
                    <a:pt x="736434" y="38049"/>
                  </a:lnTo>
                  <a:close/>
                </a:path>
                <a:path w="912495" h="126364">
                  <a:moveTo>
                    <a:pt x="835825" y="39827"/>
                  </a:moveTo>
                  <a:lnTo>
                    <a:pt x="772528" y="39827"/>
                  </a:lnTo>
                  <a:lnTo>
                    <a:pt x="772528" y="44424"/>
                  </a:lnTo>
                  <a:lnTo>
                    <a:pt x="835825" y="44424"/>
                  </a:lnTo>
                  <a:lnTo>
                    <a:pt x="835825" y="39827"/>
                  </a:lnTo>
                  <a:close/>
                </a:path>
                <a:path w="912495" h="126364">
                  <a:moveTo>
                    <a:pt x="812330" y="9601"/>
                  </a:moveTo>
                  <a:lnTo>
                    <a:pt x="783196" y="16890"/>
                  </a:lnTo>
                  <a:lnTo>
                    <a:pt x="783196" y="39827"/>
                  </a:lnTo>
                  <a:lnTo>
                    <a:pt x="812330" y="39827"/>
                  </a:lnTo>
                  <a:lnTo>
                    <a:pt x="812330" y="9601"/>
                  </a:lnTo>
                  <a:close/>
                </a:path>
                <a:path w="912495" h="126364">
                  <a:moveTo>
                    <a:pt x="849312" y="94932"/>
                  </a:moveTo>
                  <a:lnTo>
                    <a:pt x="845426" y="94932"/>
                  </a:lnTo>
                  <a:lnTo>
                    <a:pt x="845426" y="126212"/>
                  </a:lnTo>
                  <a:lnTo>
                    <a:pt x="849134" y="126212"/>
                  </a:lnTo>
                  <a:lnTo>
                    <a:pt x="850912" y="120903"/>
                  </a:lnTo>
                  <a:lnTo>
                    <a:pt x="852335" y="119481"/>
                  </a:lnTo>
                  <a:lnTo>
                    <a:pt x="869418" y="119481"/>
                  </a:lnTo>
                  <a:lnTo>
                    <a:pt x="860947" y="115168"/>
                  </a:lnTo>
                  <a:lnTo>
                    <a:pt x="854239" y="107219"/>
                  </a:lnTo>
                  <a:lnTo>
                    <a:pt x="849383" y="95110"/>
                  </a:lnTo>
                  <a:lnTo>
                    <a:pt x="849312" y="94932"/>
                  </a:lnTo>
                  <a:close/>
                </a:path>
                <a:path w="912495" h="126364">
                  <a:moveTo>
                    <a:pt x="869615" y="119481"/>
                  </a:moveTo>
                  <a:lnTo>
                    <a:pt x="855179" y="119481"/>
                  </a:lnTo>
                  <a:lnTo>
                    <a:pt x="856615" y="120192"/>
                  </a:lnTo>
                  <a:lnTo>
                    <a:pt x="857681" y="120903"/>
                  </a:lnTo>
                  <a:lnTo>
                    <a:pt x="864285" y="124277"/>
                  </a:lnTo>
                  <a:lnTo>
                    <a:pt x="870661" y="126212"/>
                  </a:lnTo>
                  <a:lnTo>
                    <a:pt x="879551" y="126212"/>
                  </a:lnTo>
                  <a:lnTo>
                    <a:pt x="893142" y="124277"/>
                  </a:lnTo>
                  <a:lnTo>
                    <a:pt x="899559" y="120726"/>
                  </a:lnTo>
                  <a:lnTo>
                    <a:pt x="879373" y="120726"/>
                  </a:lnTo>
                  <a:lnTo>
                    <a:pt x="869615" y="119481"/>
                  </a:lnTo>
                  <a:close/>
                </a:path>
                <a:path w="912495" h="126364">
                  <a:moveTo>
                    <a:pt x="884351" y="38049"/>
                  </a:moveTo>
                  <a:lnTo>
                    <a:pt x="876706" y="38049"/>
                  </a:lnTo>
                  <a:lnTo>
                    <a:pt x="863998" y="40176"/>
                  </a:lnTo>
                  <a:lnTo>
                    <a:pt x="854243" y="46150"/>
                  </a:lnTo>
                  <a:lnTo>
                    <a:pt x="847988" y="55360"/>
                  </a:lnTo>
                  <a:lnTo>
                    <a:pt x="845815" y="67017"/>
                  </a:lnTo>
                  <a:lnTo>
                    <a:pt x="845781" y="67195"/>
                  </a:lnTo>
                  <a:lnTo>
                    <a:pt x="848472" y="79308"/>
                  </a:lnTo>
                  <a:lnTo>
                    <a:pt x="855460" y="87153"/>
                  </a:lnTo>
                  <a:lnTo>
                    <a:pt x="865118" y="91998"/>
                  </a:lnTo>
                  <a:lnTo>
                    <a:pt x="875817" y="95110"/>
                  </a:lnTo>
                  <a:lnTo>
                    <a:pt x="884792" y="97480"/>
                  </a:lnTo>
                  <a:lnTo>
                    <a:pt x="891697" y="100068"/>
                  </a:lnTo>
                  <a:lnTo>
                    <a:pt x="896132" y="103691"/>
                  </a:lnTo>
                  <a:lnTo>
                    <a:pt x="897141" y="107219"/>
                  </a:lnTo>
                  <a:lnTo>
                    <a:pt x="897699" y="109276"/>
                  </a:lnTo>
                  <a:lnTo>
                    <a:pt x="897699" y="115569"/>
                  </a:lnTo>
                  <a:lnTo>
                    <a:pt x="892543" y="120726"/>
                  </a:lnTo>
                  <a:lnTo>
                    <a:pt x="899559" y="120726"/>
                  </a:lnTo>
                  <a:lnTo>
                    <a:pt x="903441" y="118578"/>
                  </a:lnTo>
                  <a:lnTo>
                    <a:pt x="909971" y="109276"/>
                  </a:lnTo>
                  <a:lnTo>
                    <a:pt x="912253" y="96532"/>
                  </a:lnTo>
                  <a:lnTo>
                    <a:pt x="909593" y="83569"/>
                  </a:lnTo>
                  <a:lnTo>
                    <a:pt x="902685" y="75241"/>
                  </a:lnTo>
                  <a:lnTo>
                    <a:pt x="893142" y="70179"/>
                  </a:lnTo>
                  <a:lnTo>
                    <a:pt x="882573" y="67017"/>
                  </a:lnTo>
                  <a:lnTo>
                    <a:pt x="874101" y="64828"/>
                  </a:lnTo>
                  <a:lnTo>
                    <a:pt x="867076" y="62304"/>
                  </a:lnTo>
                  <a:lnTo>
                    <a:pt x="862285" y="58711"/>
                  </a:lnTo>
                  <a:lnTo>
                    <a:pt x="860513" y="53314"/>
                  </a:lnTo>
                  <a:lnTo>
                    <a:pt x="860513" y="46913"/>
                  </a:lnTo>
                  <a:lnTo>
                    <a:pt x="866216" y="43002"/>
                  </a:lnTo>
                  <a:lnTo>
                    <a:pt x="896588" y="43002"/>
                  </a:lnTo>
                  <a:lnTo>
                    <a:pt x="896277" y="42824"/>
                  </a:lnTo>
                  <a:lnTo>
                    <a:pt x="894499" y="42113"/>
                  </a:lnTo>
                  <a:lnTo>
                    <a:pt x="889508" y="39814"/>
                  </a:lnTo>
                  <a:lnTo>
                    <a:pt x="884351" y="38049"/>
                  </a:lnTo>
                  <a:close/>
                </a:path>
                <a:path w="912495" h="126364">
                  <a:moveTo>
                    <a:pt x="896588" y="43002"/>
                  </a:moveTo>
                  <a:lnTo>
                    <a:pt x="877239" y="43002"/>
                  </a:lnTo>
                  <a:lnTo>
                    <a:pt x="885726" y="44291"/>
                  </a:lnTo>
                  <a:lnTo>
                    <a:pt x="892848" y="48248"/>
                  </a:lnTo>
                  <a:lnTo>
                    <a:pt x="898703" y="55009"/>
                  </a:lnTo>
                  <a:lnTo>
                    <a:pt x="903448" y="64828"/>
                  </a:lnTo>
                  <a:lnTo>
                    <a:pt x="907097" y="64828"/>
                  </a:lnTo>
                  <a:lnTo>
                    <a:pt x="907097" y="43535"/>
                  </a:lnTo>
                  <a:lnTo>
                    <a:pt x="897521" y="43535"/>
                  </a:lnTo>
                  <a:lnTo>
                    <a:pt x="896588" y="43002"/>
                  </a:lnTo>
                  <a:close/>
                </a:path>
                <a:path w="912495" h="126364">
                  <a:moveTo>
                    <a:pt x="907097" y="37693"/>
                  </a:moveTo>
                  <a:lnTo>
                    <a:pt x="903566" y="37693"/>
                  </a:lnTo>
                  <a:lnTo>
                    <a:pt x="902855" y="41948"/>
                  </a:lnTo>
                  <a:lnTo>
                    <a:pt x="901788" y="43535"/>
                  </a:lnTo>
                  <a:lnTo>
                    <a:pt x="907097" y="43535"/>
                  </a:lnTo>
                  <a:lnTo>
                    <a:pt x="907097" y="37693"/>
                  </a:lnTo>
                  <a:close/>
                </a:path>
              </a:pathLst>
            </a:custGeom>
            <a:solidFill>
              <a:srgbClr val="FFFFFF"/>
            </a:solidFill>
          </p:spPr>
          <p:txBody>
            <a:bodyPr wrap="square" lIns="0" tIns="0" rIns="0" bIns="0" rtlCol="0"/>
            <a:lstStyle/>
            <a:p>
              <a:endParaRPr sz="1632"/>
            </a:p>
          </p:txBody>
        </p:sp>
        <p:pic>
          <p:nvPicPr>
            <p:cNvPr id="102" name="object 102"/>
            <p:cNvPicPr/>
            <p:nvPr/>
          </p:nvPicPr>
          <p:blipFill>
            <a:blip r:embed="rId77" cstate="print"/>
            <a:stretch>
              <a:fillRect/>
            </a:stretch>
          </p:blipFill>
          <p:spPr>
            <a:xfrm>
              <a:off x="5289901" y="2661368"/>
              <a:ext cx="1976688" cy="255784"/>
            </a:xfrm>
            <a:prstGeom prst="rect">
              <a:avLst/>
            </a:prstGeom>
          </p:spPr>
        </p:pic>
        <p:pic>
          <p:nvPicPr>
            <p:cNvPr id="103" name="object 103"/>
            <p:cNvPicPr/>
            <p:nvPr/>
          </p:nvPicPr>
          <p:blipFill>
            <a:blip r:embed="rId78" cstate="print"/>
            <a:stretch>
              <a:fillRect/>
            </a:stretch>
          </p:blipFill>
          <p:spPr>
            <a:xfrm>
              <a:off x="5289901" y="2248237"/>
              <a:ext cx="1606395" cy="249815"/>
            </a:xfrm>
            <a:prstGeom prst="rect">
              <a:avLst/>
            </a:prstGeom>
          </p:spPr>
        </p:pic>
        <p:pic>
          <p:nvPicPr>
            <p:cNvPr id="104" name="object 104"/>
            <p:cNvPicPr/>
            <p:nvPr/>
          </p:nvPicPr>
          <p:blipFill>
            <a:blip r:embed="rId79" cstate="print"/>
            <a:stretch>
              <a:fillRect/>
            </a:stretch>
          </p:blipFill>
          <p:spPr>
            <a:xfrm>
              <a:off x="5289901" y="1968837"/>
              <a:ext cx="1644622" cy="108953"/>
            </a:xfrm>
            <a:prstGeom prst="rect">
              <a:avLst/>
            </a:prstGeom>
          </p:spPr>
        </p:pic>
        <p:sp>
          <p:nvSpPr>
            <p:cNvPr id="105" name="object 105"/>
            <p:cNvSpPr/>
            <p:nvPr/>
          </p:nvSpPr>
          <p:spPr>
            <a:xfrm>
              <a:off x="5761468" y="1644187"/>
              <a:ext cx="664210" cy="178435"/>
            </a:xfrm>
            <a:custGeom>
              <a:avLst/>
              <a:gdLst/>
              <a:ahLst/>
              <a:cxnLst/>
              <a:rect l="l" t="t" r="r" b="b"/>
              <a:pathLst>
                <a:path w="664210" h="178435">
                  <a:moveTo>
                    <a:pt x="45148" y="47116"/>
                  </a:moveTo>
                  <a:lnTo>
                    <a:pt x="27448" y="49736"/>
                  </a:lnTo>
                  <a:lnTo>
                    <a:pt x="13111" y="57807"/>
                  </a:lnTo>
                  <a:lnTo>
                    <a:pt x="3505" y="71645"/>
                  </a:lnTo>
                  <a:lnTo>
                    <a:pt x="0" y="91566"/>
                  </a:lnTo>
                  <a:lnTo>
                    <a:pt x="2639" y="109270"/>
                  </a:lnTo>
                  <a:lnTo>
                    <a:pt x="10710" y="123093"/>
                  </a:lnTo>
                  <a:lnTo>
                    <a:pt x="24447" y="132084"/>
                  </a:lnTo>
                  <a:lnTo>
                    <a:pt x="44081" y="135293"/>
                  </a:lnTo>
                  <a:lnTo>
                    <a:pt x="59865" y="133195"/>
                  </a:lnTo>
                  <a:lnTo>
                    <a:pt x="68378" y="128714"/>
                  </a:lnTo>
                  <a:lnTo>
                    <a:pt x="52247" y="128714"/>
                  </a:lnTo>
                  <a:lnTo>
                    <a:pt x="41419" y="126314"/>
                  </a:lnTo>
                  <a:lnTo>
                    <a:pt x="34734" y="119381"/>
                  </a:lnTo>
                  <a:lnTo>
                    <a:pt x="31345" y="108317"/>
                  </a:lnTo>
                  <a:lnTo>
                    <a:pt x="30403" y="93522"/>
                  </a:lnTo>
                  <a:lnTo>
                    <a:pt x="30403" y="87655"/>
                  </a:lnTo>
                  <a:lnTo>
                    <a:pt x="81762" y="87655"/>
                  </a:lnTo>
                  <a:lnTo>
                    <a:pt x="81309" y="82842"/>
                  </a:lnTo>
                  <a:lnTo>
                    <a:pt x="30403" y="82842"/>
                  </a:lnTo>
                  <a:lnTo>
                    <a:pt x="30984" y="71645"/>
                  </a:lnTo>
                  <a:lnTo>
                    <a:pt x="31062" y="70144"/>
                  </a:lnTo>
                  <a:lnTo>
                    <a:pt x="31188" y="67730"/>
                  </a:lnTo>
                  <a:lnTo>
                    <a:pt x="31203" y="67430"/>
                  </a:lnTo>
                  <a:lnTo>
                    <a:pt x="33536" y="58050"/>
                  </a:lnTo>
                  <a:lnTo>
                    <a:pt x="33596" y="57807"/>
                  </a:lnTo>
                  <a:lnTo>
                    <a:pt x="37519" y="52900"/>
                  </a:lnTo>
                  <a:lnTo>
                    <a:pt x="37204" y="52900"/>
                  </a:lnTo>
                  <a:lnTo>
                    <a:pt x="43192" y="51384"/>
                  </a:lnTo>
                  <a:lnTo>
                    <a:pt x="64386" y="51384"/>
                  </a:lnTo>
                  <a:lnTo>
                    <a:pt x="61907" y="49736"/>
                  </a:lnTo>
                  <a:lnTo>
                    <a:pt x="45148" y="47116"/>
                  </a:lnTo>
                  <a:close/>
                </a:path>
                <a:path w="664210" h="178435">
                  <a:moveTo>
                    <a:pt x="77139" y="107556"/>
                  </a:moveTo>
                  <a:lnTo>
                    <a:pt x="73425" y="116637"/>
                  </a:lnTo>
                  <a:lnTo>
                    <a:pt x="68094" y="123269"/>
                  </a:lnTo>
                  <a:lnTo>
                    <a:pt x="60865" y="127447"/>
                  </a:lnTo>
                  <a:lnTo>
                    <a:pt x="60335" y="127447"/>
                  </a:lnTo>
                  <a:lnTo>
                    <a:pt x="52247" y="128714"/>
                  </a:lnTo>
                  <a:lnTo>
                    <a:pt x="68378" y="128714"/>
                  </a:lnTo>
                  <a:lnTo>
                    <a:pt x="70785" y="127447"/>
                  </a:lnTo>
                  <a:lnTo>
                    <a:pt x="77773" y="118866"/>
                  </a:lnTo>
                  <a:lnTo>
                    <a:pt x="81743" y="108317"/>
                  </a:lnTo>
                  <a:lnTo>
                    <a:pt x="82086" y="108317"/>
                  </a:lnTo>
                  <a:lnTo>
                    <a:pt x="77139" y="107556"/>
                  </a:lnTo>
                  <a:close/>
                </a:path>
                <a:path w="664210" h="178435">
                  <a:moveTo>
                    <a:pt x="64386" y="51384"/>
                  </a:moveTo>
                  <a:lnTo>
                    <a:pt x="43192" y="51384"/>
                  </a:lnTo>
                  <a:lnTo>
                    <a:pt x="48677" y="52900"/>
                  </a:lnTo>
                  <a:lnTo>
                    <a:pt x="51916" y="58050"/>
                  </a:lnTo>
                  <a:lnTo>
                    <a:pt x="53408" y="67430"/>
                  </a:lnTo>
                  <a:lnTo>
                    <a:pt x="53456" y="67730"/>
                  </a:lnTo>
                  <a:lnTo>
                    <a:pt x="53848" y="82842"/>
                  </a:lnTo>
                  <a:lnTo>
                    <a:pt x="81309" y="82842"/>
                  </a:lnTo>
                  <a:lnTo>
                    <a:pt x="80115" y="70144"/>
                  </a:lnTo>
                  <a:lnTo>
                    <a:pt x="73518" y="57451"/>
                  </a:lnTo>
                  <a:lnTo>
                    <a:pt x="64386" y="51384"/>
                  </a:lnTo>
                  <a:close/>
                </a:path>
                <a:path w="664210" h="178435">
                  <a:moveTo>
                    <a:pt x="59372" y="0"/>
                  </a:moveTo>
                  <a:lnTo>
                    <a:pt x="46037" y="3378"/>
                  </a:lnTo>
                  <a:lnTo>
                    <a:pt x="33959" y="36614"/>
                  </a:lnTo>
                  <a:lnTo>
                    <a:pt x="36626" y="38214"/>
                  </a:lnTo>
                  <a:lnTo>
                    <a:pt x="60083" y="18478"/>
                  </a:lnTo>
                  <a:lnTo>
                    <a:pt x="63271" y="15290"/>
                  </a:lnTo>
                  <a:lnTo>
                    <a:pt x="64871" y="12623"/>
                  </a:lnTo>
                  <a:lnTo>
                    <a:pt x="64871" y="3200"/>
                  </a:lnTo>
                  <a:lnTo>
                    <a:pt x="59372" y="0"/>
                  </a:lnTo>
                  <a:close/>
                </a:path>
                <a:path w="664210" h="178435">
                  <a:moveTo>
                    <a:pt x="139547" y="128904"/>
                  </a:moveTo>
                  <a:lnTo>
                    <a:pt x="89077" y="128904"/>
                  </a:lnTo>
                  <a:lnTo>
                    <a:pt x="89077" y="133515"/>
                  </a:lnTo>
                  <a:lnTo>
                    <a:pt x="139547" y="133515"/>
                  </a:lnTo>
                  <a:lnTo>
                    <a:pt x="139547" y="128904"/>
                  </a:lnTo>
                  <a:close/>
                </a:path>
                <a:path w="664210" h="178435">
                  <a:moveTo>
                    <a:pt x="128701" y="177"/>
                  </a:moveTo>
                  <a:lnTo>
                    <a:pt x="88544" y="177"/>
                  </a:lnTo>
                  <a:lnTo>
                    <a:pt x="88544" y="4787"/>
                  </a:lnTo>
                  <a:lnTo>
                    <a:pt x="99745" y="4787"/>
                  </a:lnTo>
                  <a:lnTo>
                    <a:pt x="99745" y="128904"/>
                  </a:lnTo>
                  <a:lnTo>
                    <a:pt x="128701" y="128904"/>
                  </a:lnTo>
                  <a:lnTo>
                    <a:pt x="128701" y="177"/>
                  </a:lnTo>
                  <a:close/>
                </a:path>
                <a:path w="664210" h="178435">
                  <a:moveTo>
                    <a:pt x="178308" y="4978"/>
                  </a:moveTo>
                  <a:lnTo>
                    <a:pt x="156819" y="4978"/>
                  </a:lnTo>
                  <a:lnTo>
                    <a:pt x="152196" y="12090"/>
                  </a:lnTo>
                  <a:lnTo>
                    <a:pt x="152196" y="26847"/>
                  </a:lnTo>
                  <a:lnTo>
                    <a:pt x="155397" y="35026"/>
                  </a:lnTo>
                  <a:lnTo>
                    <a:pt x="179552" y="35026"/>
                  </a:lnTo>
                  <a:lnTo>
                    <a:pt x="184353" y="28447"/>
                  </a:lnTo>
                  <a:lnTo>
                    <a:pt x="184353" y="9956"/>
                  </a:lnTo>
                  <a:lnTo>
                    <a:pt x="178308" y="4978"/>
                  </a:lnTo>
                  <a:close/>
                </a:path>
                <a:path w="664210" h="178435">
                  <a:moveTo>
                    <a:pt x="195021" y="128904"/>
                  </a:moveTo>
                  <a:lnTo>
                    <a:pt x="144551" y="128904"/>
                  </a:lnTo>
                  <a:lnTo>
                    <a:pt x="144551" y="133515"/>
                  </a:lnTo>
                  <a:lnTo>
                    <a:pt x="195021" y="133515"/>
                  </a:lnTo>
                  <a:lnTo>
                    <a:pt x="195021" y="128904"/>
                  </a:lnTo>
                  <a:close/>
                </a:path>
                <a:path w="664210" h="178435">
                  <a:moveTo>
                    <a:pt x="184175" y="48894"/>
                  </a:moveTo>
                  <a:lnTo>
                    <a:pt x="144018" y="48894"/>
                  </a:lnTo>
                  <a:lnTo>
                    <a:pt x="144018" y="53505"/>
                  </a:lnTo>
                  <a:lnTo>
                    <a:pt x="155219" y="53505"/>
                  </a:lnTo>
                  <a:lnTo>
                    <a:pt x="155219" y="128904"/>
                  </a:lnTo>
                  <a:lnTo>
                    <a:pt x="184175" y="128904"/>
                  </a:lnTo>
                  <a:lnTo>
                    <a:pt x="184175" y="48894"/>
                  </a:lnTo>
                  <a:close/>
                </a:path>
                <a:path w="664210" h="178435">
                  <a:moveTo>
                    <a:pt x="209448" y="144195"/>
                  </a:moveTo>
                  <a:lnTo>
                    <a:pt x="203403" y="145973"/>
                  </a:lnTo>
                  <a:lnTo>
                    <a:pt x="195935" y="149351"/>
                  </a:lnTo>
                  <a:lnTo>
                    <a:pt x="195935" y="158407"/>
                  </a:lnTo>
                  <a:lnTo>
                    <a:pt x="198394" y="166563"/>
                  </a:lnTo>
                  <a:lnTo>
                    <a:pt x="206001" y="172719"/>
                  </a:lnTo>
                  <a:lnTo>
                    <a:pt x="219108" y="176609"/>
                  </a:lnTo>
                  <a:lnTo>
                    <a:pt x="238061" y="177965"/>
                  </a:lnTo>
                  <a:lnTo>
                    <a:pt x="260957" y="175437"/>
                  </a:lnTo>
                  <a:lnTo>
                    <a:pt x="265537" y="173342"/>
                  </a:lnTo>
                  <a:lnTo>
                    <a:pt x="240728" y="173342"/>
                  </a:lnTo>
                  <a:lnTo>
                    <a:pt x="229014" y="172058"/>
                  </a:lnTo>
                  <a:lnTo>
                    <a:pt x="221781" y="168675"/>
                  </a:lnTo>
                  <a:lnTo>
                    <a:pt x="218113" y="163891"/>
                  </a:lnTo>
                  <a:lnTo>
                    <a:pt x="217093" y="158407"/>
                  </a:lnTo>
                  <a:lnTo>
                    <a:pt x="217093" y="155574"/>
                  </a:lnTo>
                  <a:lnTo>
                    <a:pt x="217449" y="152374"/>
                  </a:lnTo>
                  <a:lnTo>
                    <a:pt x="218694" y="148818"/>
                  </a:lnTo>
                  <a:lnTo>
                    <a:pt x="209448" y="144195"/>
                  </a:lnTo>
                  <a:close/>
                </a:path>
                <a:path w="664210" h="178435">
                  <a:moveTo>
                    <a:pt x="247116" y="47116"/>
                  </a:moveTo>
                  <a:lnTo>
                    <a:pt x="241084" y="47116"/>
                  </a:lnTo>
                  <a:lnTo>
                    <a:pt x="224333" y="49483"/>
                  </a:lnTo>
                  <a:lnTo>
                    <a:pt x="217113" y="53505"/>
                  </a:lnTo>
                  <a:lnTo>
                    <a:pt x="212717" y="56006"/>
                  </a:lnTo>
                  <a:lnTo>
                    <a:pt x="206092" y="65419"/>
                  </a:lnTo>
                  <a:lnTo>
                    <a:pt x="203936" y="76987"/>
                  </a:lnTo>
                  <a:lnTo>
                    <a:pt x="205050" y="86480"/>
                  </a:lnTo>
                  <a:lnTo>
                    <a:pt x="208448" y="93989"/>
                  </a:lnTo>
                  <a:lnTo>
                    <a:pt x="214212" y="99665"/>
                  </a:lnTo>
                  <a:lnTo>
                    <a:pt x="222427" y="103657"/>
                  </a:lnTo>
                  <a:lnTo>
                    <a:pt x="214493" y="109328"/>
                  </a:lnTo>
                  <a:lnTo>
                    <a:pt x="208826" y="114536"/>
                  </a:lnTo>
                  <a:lnTo>
                    <a:pt x="205425" y="119946"/>
                  </a:lnTo>
                  <a:lnTo>
                    <a:pt x="204292" y="126225"/>
                  </a:lnTo>
                  <a:lnTo>
                    <a:pt x="205450" y="131847"/>
                  </a:lnTo>
                  <a:lnTo>
                    <a:pt x="209426" y="136748"/>
                  </a:lnTo>
                  <a:lnTo>
                    <a:pt x="216968" y="140214"/>
                  </a:lnTo>
                  <a:lnTo>
                    <a:pt x="228828" y="141528"/>
                  </a:lnTo>
                  <a:lnTo>
                    <a:pt x="247472" y="141528"/>
                  </a:lnTo>
                  <a:lnTo>
                    <a:pt x="258940" y="142228"/>
                  </a:lnTo>
                  <a:lnTo>
                    <a:pt x="266141" y="144462"/>
                  </a:lnTo>
                  <a:lnTo>
                    <a:pt x="269875" y="148429"/>
                  </a:lnTo>
                  <a:lnTo>
                    <a:pt x="270941" y="154330"/>
                  </a:lnTo>
                  <a:lnTo>
                    <a:pt x="268994" y="162021"/>
                  </a:lnTo>
                  <a:lnTo>
                    <a:pt x="263231" y="168032"/>
                  </a:lnTo>
                  <a:lnTo>
                    <a:pt x="253495" y="172058"/>
                  </a:lnTo>
                  <a:lnTo>
                    <a:pt x="252708" y="172058"/>
                  </a:lnTo>
                  <a:lnTo>
                    <a:pt x="240728" y="173342"/>
                  </a:lnTo>
                  <a:lnTo>
                    <a:pt x="265537" y="173342"/>
                  </a:lnTo>
                  <a:lnTo>
                    <a:pt x="276321" y="168409"/>
                  </a:lnTo>
                  <a:lnTo>
                    <a:pt x="284954" y="157717"/>
                  </a:lnTo>
                  <a:lnTo>
                    <a:pt x="287601" y="144462"/>
                  </a:lnTo>
                  <a:lnTo>
                    <a:pt x="287655" y="144195"/>
                  </a:lnTo>
                  <a:lnTo>
                    <a:pt x="284393" y="129794"/>
                  </a:lnTo>
                  <a:lnTo>
                    <a:pt x="275697" y="121181"/>
                  </a:lnTo>
                  <a:lnTo>
                    <a:pt x="263201" y="117004"/>
                  </a:lnTo>
                  <a:lnTo>
                    <a:pt x="248539" y="115912"/>
                  </a:lnTo>
                  <a:lnTo>
                    <a:pt x="220649" y="115912"/>
                  </a:lnTo>
                  <a:lnTo>
                    <a:pt x="218694" y="115023"/>
                  </a:lnTo>
                  <a:lnTo>
                    <a:pt x="218694" y="111645"/>
                  </a:lnTo>
                  <a:lnTo>
                    <a:pt x="221005" y="109169"/>
                  </a:lnTo>
                  <a:lnTo>
                    <a:pt x="227406" y="105079"/>
                  </a:lnTo>
                  <a:lnTo>
                    <a:pt x="251625" y="105079"/>
                  </a:lnTo>
                  <a:lnTo>
                    <a:pt x="255653" y="104526"/>
                  </a:lnTo>
                  <a:lnTo>
                    <a:pt x="261010" y="101701"/>
                  </a:lnTo>
                  <a:lnTo>
                    <a:pt x="240550" y="101701"/>
                  </a:lnTo>
                  <a:lnTo>
                    <a:pt x="236501" y="100840"/>
                  </a:lnTo>
                  <a:lnTo>
                    <a:pt x="236128" y="100840"/>
                  </a:lnTo>
                  <a:lnTo>
                    <a:pt x="232889" y="97101"/>
                  </a:lnTo>
                  <a:lnTo>
                    <a:pt x="231091" y="89850"/>
                  </a:lnTo>
                  <a:lnTo>
                    <a:pt x="231013" y="89175"/>
                  </a:lnTo>
                  <a:lnTo>
                    <a:pt x="230428" y="77165"/>
                  </a:lnTo>
                  <a:lnTo>
                    <a:pt x="231031" y="65419"/>
                  </a:lnTo>
                  <a:lnTo>
                    <a:pt x="231113" y="63835"/>
                  </a:lnTo>
                  <a:lnTo>
                    <a:pt x="233111" y="56006"/>
                  </a:lnTo>
                  <a:lnTo>
                    <a:pt x="236343" y="52312"/>
                  </a:lnTo>
                  <a:lnTo>
                    <a:pt x="240728" y="51384"/>
                  </a:lnTo>
                  <a:lnTo>
                    <a:pt x="263390" y="51384"/>
                  </a:lnTo>
                  <a:lnTo>
                    <a:pt x="263327" y="50317"/>
                  </a:lnTo>
                  <a:lnTo>
                    <a:pt x="258318" y="50317"/>
                  </a:lnTo>
                  <a:lnTo>
                    <a:pt x="252984" y="48183"/>
                  </a:lnTo>
                  <a:lnTo>
                    <a:pt x="247116" y="47116"/>
                  </a:lnTo>
                  <a:close/>
                </a:path>
                <a:path w="664210" h="178435">
                  <a:moveTo>
                    <a:pt x="342417" y="128904"/>
                  </a:moveTo>
                  <a:lnTo>
                    <a:pt x="291934" y="128904"/>
                  </a:lnTo>
                  <a:lnTo>
                    <a:pt x="291934" y="133515"/>
                  </a:lnTo>
                  <a:lnTo>
                    <a:pt x="342417" y="133515"/>
                  </a:lnTo>
                  <a:lnTo>
                    <a:pt x="342417" y="128904"/>
                  </a:lnTo>
                  <a:close/>
                </a:path>
                <a:path w="664210" h="178435">
                  <a:moveTo>
                    <a:pt x="331571" y="48894"/>
                  </a:moveTo>
                  <a:lnTo>
                    <a:pt x="291401" y="48894"/>
                  </a:lnTo>
                  <a:lnTo>
                    <a:pt x="291401" y="53505"/>
                  </a:lnTo>
                  <a:lnTo>
                    <a:pt x="302602" y="53505"/>
                  </a:lnTo>
                  <a:lnTo>
                    <a:pt x="302602" y="128904"/>
                  </a:lnTo>
                  <a:lnTo>
                    <a:pt x="331571" y="128904"/>
                  </a:lnTo>
                  <a:lnTo>
                    <a:pt x="331571" y="48894"/>
                  </a:lnTo>
                  <a:close/>
                </a:path>
                <a:path w="664210" h="178435">
                  <a:moveTo>
                    <a:pt x="251625" y="105079"/>
                  </a:moveTo>
                  <a:lnTo>
                    <a:pt x="227406" y="105079"/>
                  </a:lnTo>
                  <a:lnTo>
                    <a:pt x="231127" y="105790"/>
                  </a:lnTo>
                  <a:lnTo>
                    <a:pt x="236283" y="106502"/>
                  </a:lnTo>
                  <a:lnTo>
                    <a:pt x="241261" y="106502"/>
                  </a:lnTo>
                  <a:lnTo>
                    <a:pt x="251625" y="105079"/>
                  </a:lnTo>
                  <a:close/>
                </a:path>
                <a:path w="664210" h="178435">
                  <a:moveTo>
                    <a:pt x="263390" y="51384"/>
                  </a:moveTo>
                  <a:lnTo>
                    <a:pt x="240728" y="51384"/>
                  </a:lnTo>
                  <a:lnTo>
                    <a:pt x="244896" y="52312"/>
                  </a:lnTo>
                  <a:lnTo>
                    <a:pt x="247834" y="56006"/>
                  </a:lnTo>
                  <a:lnTo>
                    <a:pt x="249570" y="63835"/>
                  </a:lnTo>
                  <a:lnTo>
                    <a:pt x="250100" y="76098"/>
                  </a:lnTo>
                  <a:lnTo>
                    <a:pt x="250130" y="77165"/>
                  </a:lnTo>
                  <a:lnTo>
                    <a:pt x="249696" y="86480"/>
                  </a:lnTo>
                  <a:lnTo>
                    <a:pt x="249570" y="89175"/>
                  </a:lnTo>
                  <a:lnTo>
                    <a:pt x="240550" y="101701"/>
                  </a:lnTo>
                  <a:lnTo>
                    <a:pt x="261010" y="101701"/>
                  </a:lnTo>
                  <a:lnTo>
                    <a:pt x="266698" y="98701"/>
                  </a:lnTo>
                  <a:lnTo>
                    <a:pt x="273778" y="89175"/>
                  </a:lnTo>
                  <a:lnTo>
                    <a:pt x="276275" y="76098"/>
                  </a:lnTo>
                  <a:lnTo>
                    <a:pt x="275350" y="68558"/>
                  </a:lnTo>
                  <a:lnTo>
                    <a:pt x="272742" y="62185"/>
                  </a:lnTo>
                  <a:lnTo>
                    <a:pt x="268699" y="56946"/>
                  </a:lnTo>
                  <a:lnTo>
                    <a:pt x="263474" y="52806"/>
                  </a:lnTo>
                  <a:lnTo>
                    <a:pt x="263390" y="51384"/>
                  </a:lnTo>
                  <a:close/>
                </a:path>
                <a:path w="664210" h="178435">
                  <a:moveTo>
                    <a:pt x="286410" y="24180"/>
                  </a:moveTo>
                  <a:lnTo>
                    <a:pt x="278587" y="24180"/>
                  </a:lnTo>
                  <a:lnTo>
                    <a:pt x="269444" y="26289"/>
                  </a:lnTo>
                  <a:lnTo>
                    <a:pt x="262918" y="31981"/>
                  </a:lnTo>
                  <a:lnTo>
                    <a:pt x="259159" y="40307"/>
                  </a:lnTo>
                  <a:lnTo>
                    <a:pt x="258587" y="47116"/>
                  </a:lnTo>
                  <a:lnTo>
                    <a:pt x="258497" y="48183"/>
                  </a:lnTo>
                  <a:lnTo>
                    <a:pt x="258437" y="48894"/>
                  </a:lnTo>
                  <a:lnTo>
                    <a:pt x="258318" y="50317"/>
                  </a:lnTo>
                  <a:lnTo>
                    <a:pt x="263327" y="50317"/>
                  </a:lnTo>
                  <a:lnTo>
                    <a:pt x="262585" y="37693"/>
                  </a:lnTo>
                  <a:lnTo>
                    <a:pt x="267919" y="33070"/>
                  </a:lnTo>
                  <a:lnTo>
                    <a:pt x="292811" y="33070"/>
                  </a:lnTo>
                  <a:lnTo>
                    <a:pt x="292811" y="28803"/>
                  </a:lnTo>
                  <a:lnTo>
                    <a:pt x="286410" y="24180"/>
                  </a:lnTo>
                  <a:close/>
                </a:path>
                <a:path w="664210" h="178435">
                  <a:moveTo>
                    <a:pt x="292811" y="33070"/>
                  </a:moveTo>
                  <a:lnTo>
                    <a:pt x="275209" y="33070"/>
                  </a:lnTo>
                  <a:lnTo>
                    <a:pt x="276631" y="35026"/>
                  </a:lnTo>
                  <a:lnTo>
                    <a:pt x="276631" y="37693"/>
                  </a:lnTo>
                  <a:lnTo>
                    <a:pt x="272719" y="42494"/>
                  </a:lnTo>
                  <a:lnTo>
                    <a:pt x="273786" y="45161"/>
                  </a:lnTo>
                  <a:lnTo>
                    <a:pt x="277342" y="48361"/>
                  </a:lnTo>
                  <a:lnTo>
                    <a:pt x="288899" y="48361"/>
                  </a:lnTo>
                  <a:lnTo>
                    <a:pt x="292811" y="43205"/>
                  </a:lnTo>
                  <a:lnTo>
                    <a:pt x="292811" y="33070"/>
                  </a:lnTo>
                  <a:close/>
                </a:path>
                <a:path w="664210" h="178435">
                  <a:moveTo>
                    <a:pt x="325704" y="4978"/>
                  </a:moveTo>
                  <a:lnTo>
                    <a:pt x="304203" y="4978"/>
                  </a:lnTo>
                  <a:lnTo>
                    <a:pt x="299580" y="12090"/>
                  </a:lnTo>
                  <a:lnTo>
                    <a:pt x="299580" y="26847"/>
                  </a:lnTo>
                  <a:lnTo>
                    <a:pt x="302780" y="35026"/>
                  </a:lnTo>
                  <a:lnTo>
                    <a:pt x="326948" y="35026"/>
                  </a:lnTo>
                  <a:lnTo>
                    <a:pt x="331749" y="28447"/>
                  </a:lnTo>
                  <a:lnTo>
                    <a:pt x="331749" y="9956"/>
                  </a:lnTo>
                  <a:lnTo>
                    <a:pt x="325704" y="4978"/>
                  </a:lnTo>
                  <a:close/>
                </a:path>
                <a:path w="664210" h="178435">
                  <a:moveTo>
                    <a:pt x="386013" y="123024"/>
                  </a:moveTo>
                  <a:lnTo>
                    <a:pt x="380657" y="123024"/>
                  </a:lnTo>
                  <a:lnTo>
                    <a:pt x="384701" y="128767"/>
                  </a:lnTo>
                  <a:lnTo>
                    <a:pt x="389976" y="132681"/>
                  </a:lnTo>
                  <a:lnTo>
                    <a:pt x="390188" y="132681"/>
                  </a:lnTo>
                  <a:lnTo>
                    <a:pt x="396253" y="134651"/>
                  </a:lnTo>
                  <a:lnTo>
                    <a:pt x="404291" y="135293"/>
                  </a:lnTo>
                  <a:lnTo>
                    <a:pt x="421010" y="132681"/>
                  </a:lnTo>
                  <a:lnTo>
                    <a:pt x="426075" y="129247"/>
                  </a:lnTo>
                  <a:lnTo>
                    <a:pt x="389013" y="129247"/>
                  </a:lnTo>
                  <a:lnTo>
                    <a:pt x="386013" y="123024"/>
                  </a:lnTo>
                  <a:close/>
                </a:path>
                <a:path w="664210" h="178435">
                  <a:moveTo>
                    <a:pt x="384035" y="177"/>
                  </a:moveTo>
                  <a:lnTo>
                    <a:pt x="344741" y="177"/>
                  </a:lnTo>
                  <a:lnTo>
                    <a:pt x="344741" y="4800"/>
                  </a:lnTo>
                  <a:lnTo>
                    <a:pt x="355409" y="4800"/>
                  </a:lnTo>
                  <a:lnTo>
                    <a:pt x="355409" y="134404"/>
                  </a:lnTo>
                  <a:lnTo>
                    <a:pt x="368744" y="134404"/>
                  </a:lnTo>
                  <a:lnTo>
                    <a:pt x="380657" y="123024"/>
                  </a:lnTo>
                  <a:lnTo>
                    <a:pt x="386013" y="123024"/>
                  </a:lnTo>
                  <a:lnTo>
                    <a:pt x="384213" y="119291"/>
                  </a:lnTo>
                  <a:lnTo>
                    <a:pt x="384213" y="80175"/>
                  </a:lnTo>
                  <a:lnTo>
                    <a:pt x="385576" y="69842"/>
                  </a:lnTo>
                  <a:lnTo>
                    <a:pt x="388943" y="62672"/>
                  </a:lnTo>
                  <a:lnTo>
                    <a:pt x="389067" y="62407"/>
                  </a:lnTo>
                  <a:lnTo>
                    <a:pt x="384035" y="62407"/>
                  </a:lnTo>
                  <a:lnTo>
                    <a:pt x="384035" y="177"/>
                  </a:lnTo>
                  <a:close/>
                </a:path>
                <a:path w="664210" h="178435">
                  <a:moveTo>
                    <a:pt x="430197" y="55295"/>
                  </a:moveTo>
                  <a:lnTo>
                    <a:pt x="401091" y="55295"/>
                  </a:lnTo>
                  <a:lnTo>
                    <a:pt x="406495" y="57034"/>
                  </a:lnTo>
                  <a:lnTo>
                    <a:pt x="406285" y="57034"/>
                  </a:lnTo>
                  <a:lnTo>
                    <a:pt x="409581" y="62672"/>
                  </a:lnTo>
                  <a:lnTo>
                    <a:pt x="411392" y="73592"/>
                  </a:lnTo>
                  <a:lnTo>
                    <a:pt x="411937" y="90843"/>
                  </a:lnTo>
                  <a:lnTo>
                    <a:pt x="411362" y="108770"/>
                  </a:lnTo>
                  <a:lnTo>
                    <a:pt x="409336" y="120646"/>
                  </a:lnTo>
                  <a:lnTo>
                    <a:pt x="405411" y="127222"/>
                  </a:lnTo>
                  <a:lnTo>
                    <a:pt x="399135" y="129247"/>
                  </a:lnTo>
                  <a:lnTo>
                    <a:pt x="426075" y="129247"/>
                  </a:lnTo>
                  <a:lnTo>
                    <a:pt x="432828" y="124669"/>
                  </a:lnTo>
                  <a:lnTo>
                    <a:pt x="439846" y="110990"/>
                  </a:lnTo>
                  <a:lnTo>
                    <a:pt x="442163" y="91376"/>
                  </a:lnTo>
                  <a:lnTo>
                    <a:pt x="439929" y="71714"/>
                  </a:lnTo>
                  <a:lnTo>
                    <a:pt x="433495" y="57916"/>
                  </a:lnTo>
                  <a:lnTo>
                    <a:pt x="430197" y="55295"/>
                  </a:lnTo>
                  <a:close/>
                </a:path>
                <a:path w="664210" h="178435">
                  <a:moveTo>
                    <a:pt x="409625" y="47116"/>
                  </a:moveTo>
                  <a:lnTo>
                    <a:pt x="400507" y="48256"/>
                  </a:lnTo>
                  <a:lnTo>
                    <a:pt x="393434" y="51428"/>
                  </a:lnTo>
                  <a:lnTo>
                    <a:pt x="388060" y="56268"/>
                  </a:lnTo>
                  <a:lnTo>
                    <a:pt x="384035" y="62407"/>
                  </a:lnTo>
                  <a:lnTo>
                    <a:pt x="389067" y="62407"/>
                  </a:lnTo>
                  <a:lnTo>
                    <a:pt x="389256" y="62006"/>
                  </a:lnTo>
                  <a:lnTo>
                    <a:pt x="394634" y="57034"/>
                  </a:lnTo>
                  <a:lnTo>
                    <a:pt x="401091" y="55295"/>
                  </a:lnTo>
                  <a:lnTo>
                    <a:pt x="430197" y="55295"/>
                  </a:lnTo>
                  <a:lnTo>
                    <a:pt x="423260" y="49783"/>
                  </a:lnTo>
                  <a:lnTo>
                    <a:pt x="409625" y="47116"/>
                  </a:lnTo>
                  <a:close/>
                </a:path>
                <a:path w="664210" h="178435">
                  <a:moveTo>
                    <a:pt x="499402" y="128904"/>
                  </a:moveTo>
                  <a:lnTo>
                    <a:pt x="448932" y="128904"/>
                  </a:lnTo>
                  <a:lnTo>
                    <a:pt x="448932" y="133515"/>
                  </a:lnTo>
                  <a:lnTo>
                    <a:pt x="499402" y="133515"/>
                  </a:lnTo>
                  <a:lnTo>
                    <a:pt x="499402" y="128904"/>
                  </a:lnTo>
                  <a:close/>
                </a:path>
                <a:path w="664210" h="178435">
                  <a:moveTo>
                    <a:pt x="488556" y="177"/>
                  </a:moveTo>
                  <a:lnTo>
                    <a:pt x="448398" y="177"/>
                  </a:lnTo>
                  <a:lnTo>
                    <a:pt x="448398" y="4787"/>
                  </a:lnTo>
                  <a:lnTo>
                    <a:pt x="459600" y="4787"/>
                  </a:lnTo>
                  <a:lnTo>
                    <a:pt x="459600" y="128904"/>
                  </a:lnTo>
                  <a:lnTo>
                    <a:pt x="488556" y="128904"/>
                  </a:lnTo>
                  <a:lnTo>
                    <a:pt x="488556" y="177"/>
                  </a:lnTo>
                  <a:close/>
                </a:path>
                <a:path w="664210" h="178435">
                  <a:moveTo>
                    <a:pt x="549554" y="47104"/>
                  </a:moveTo>
                  <a:lnTo>
                    <a:pt x="531853" y="49731"/>
                  </a:lnTo>
                  <a:lnTo>
                    <a:pt x="517517" y="57805"/>
                  </a:lnTo>
                  <a:lnTo>
                    <a:pt x="507911" y="71644"/>
                  </a:lnTo>
                  <a:lnTo>
                    <a:pt x="504395" y="91566"/>
                  </a:lnTo>
                  <a:lnTo>
                    <a:pt x="507032" y="109264"/>
                  </a:lnTo>
                  <a:lnTo>
                    <a:pt x="515105" y="123091"/>
                  </a:lnTo>
                  <a:lnTo>
                    <a:pt x="528846" y="132084"/>
                  </a:lnTo>
                  <a:lnTo>
                    <a:pt x="548487" y="135293"/>
                  </a:lnTo>
                  <a:lnTo>
                    <a:pt x="564278" y="133195"/>
                  </a:lnTo>
                  <a:lnTo>
                    <a:pt x="572794" y="128714"/>
                  </a:lnTo>
                  <a:lnTo>
                    <a:pt x="556666" y="128714"/>
                  </a:lnTo>
                  <a:lnTo>
                    <a:pt x="545823" y="126314"/>
                  </a:lnTo>
                  <a:lnTo>
                    <a:pt x="539130" y="119379"/>
                  </a:lnTo>
                  <a:lnTo>
                    <a:pt x="535738" y="108311"/>
                  </a:lnTo>
                  <a:lnTo>
                    <a:pt x="534797" y="93510"/>
                  </a:lnTo>
                  <a:lnTo>
                    <a:pt x="534797" y="87642"/>
                  </a:lnTo>
                  <a:lnTo>
                    <a:pt x="586181" y="87642"/>
                  </a:lnTo>
                  <a:lnTo>
                    <a:pt x="585730" y="82854"/>
                  </a:lnTo>
                  <a:lnTo>
                    <a:pt x="534809" y="82854"/>
                  </a:lnTo>
                  <a:lnTo>
                    <a:pt x="535391" y="71644"/>
                  </a:lnTo>
                  <a:lnTo>
                    <a:pt x="535469" y="70132"/>
                  </a:lnTo>
                  <a:lnTo>
                    <a:pt x="535594" y="67730"/>
                  </a:lnTo>
                  <a:lnTo>
                    <a:pt x="535609" y="67436"/>
                  </a:lnTo>
                  <a:lnTo>
                    <a:pt x="537942" y="58050"/>
                  </a:lnTo>
                  <a:lnTo>
                    <a:pt x="538003" y="57805"/>
                  </a:lnTo>
                  <a:lnTo>
                    <a:pt x="541925" y="52900"/>
                  </a:lnTo>
                  <a:lnTo>
                    <a:pt x="541611" y="52900"/>
                  </a:lnTo>
                  <a:lnTo>
                    <a:pt x="547598" y="51384"/>
                  </a:lnTo>
                  <a:lnTo>
                    <a:pt x="568819" y="51384"/>
                  </a:lnTo>
                  <a:lnTo>
                    <a:pt x="566331" y="49731"/>
                  </a:lnTo>
                  <a:lnTo>
                    <a:pt x="549554" y="47104"/>
                  </a:lnTo>
                  <a:close/>
                </a:path>
                <a:path w="664210" h="178435">
                  <a:moveTo>
                    <a:pt x="581558" y="107556"/>
                  </a:moveTo>
                  <a:lnTo>
                    <a:pt x="577844" y="116637"/>
                  </a:lnTo>
                  <a:lnTo>
                    <a:pt x="572512" y="123269"/>
                  </a:lnTo>
                  <a:lnTo>
                    <a:pt x="565284" y="127447"/>
                  </a:lnTo>
                  <a:lnTo>
                    <a:pt x="564754" y="127447"/>
                  </a:lnTo>
                  <a:lnTo>
                    <a:pt x="556666" y="128714"/>
                  </a:lnTo>
                  <a:lnTo>
                    <a:pt x="572794" y="128714"/>
                  </a:lnTo>
                  <a:lnTo>
                    <a:pt x="575202" y="127447"/>
                  </a:lnTo>
                  <a:lnTo>
                    <a:pt x="582191" y="118866"/>
                  </a:lnTo>
                  <a:lnTo>
                    <a:pt x="586164" y="108311"/>
                  </a:lnTo>
                  <a:lnTo>
                    <a:pt x="586470" y="108311"/>
                  </a:lnTo>
                  <a:lnTo>
                    <a:pt x="581558" y="107556"/>
                  </a:lnTo>
                  <a:close/>
                </a:path>
                <a:path w="664210" h="178435">
                  <a:moveTo>
                    <a:pt x="568819" y="51384"/>
                  </a:moveTo>
                  <a:lnTo>
                    <a:pt x="547598" y="51384"/>
                  </a:lnTo>
                  <a:lnTo>
                    <a:pt x="553088" y="52900"/>
                  </a:lnTo>
                  <a:lnTo>
                    <a:pt x="556326" y="58050"/>
                  </a:lnTo>
                  <a:lnTo>
                    <a:pt x="557817" y="67436"/>
                  </a:lnTo>
                  <a:lnTo>
                    <a:pt x="557864" y="67730"/>
                  </a:lnTo>
                  <a:lnTo>
                    <a:pt x="558254" y="82854"/>
                  </a:lnTo>
                  <a:lnTo>
                    <a:pt x="585730" y="82854"/>
                  </a:lnTo>
                  <a:lnTo>
                    <a:pt x="584533" y="70132"/>
                  </a:lnTo>
                  <a:lnTo>
                    <a:pt x="577935" y="57438"/>
                  </a:lnTo>
                  <a:lnTo>
                    <a:pt x="568819" y="51384"/>
                  </a:lnTo>
                  <a:close/>
                </a:path>
                <a:path w="664210" h="178435">
                  <a:moveTo>
                    <a:pt x="600925" y="104012"/>
                  </a:moveTo>
                  <a:lnTo>
                    <a:pt x="597039" y="104012"/>
                  </a:lnTo>
                  <a:lnTo>
                    <a:pt x="597039" y="135293"/>
                  </a:lnTo>
                  <a:lnTo>
                    <a:pt x="600748" y="135293"/>
                  </a:lnTo>
                  <a:lnTo>
                    <a:pt x="602526" y="129971"/>
                  </a:lnTo>
                  <a:lnTo>
                    <a:pt x="603948" y="128549"/>
                  </a:lnTo>
                  <a:lnTo>
                    <a:pt x="621031" y="128549"/>
                  </a:lnTo>
                  <a:lnTo>
                    <a:pt x="612560" y="124237"/>
                  </a:lnTo>
                  <a:lnTo>
                    <a:pt x="605853" y="116292"/>
                  </a:lnTo>
                  <a:lnTo>
                    <a:pt x="600997" y="104190"/>
                  </a:lnTo>
                  <a:lnTo>
                    <a:pt x="600925" y="104012"/>
                  </a:lnTo>
                  <a:close/>
                </a:path>
                <a:path w="664210" h="178435">
                  <a:moveTo>
                    <a:pt x="621227" y="128549"/>
                  </a:moveTo>
                  <a:lnTo>
                    <a:pt x="606806" y="128549"/>
                  </a:lnTo>
                  <a:lnTo>
                    <a:pt x="608228" y="129260"/>
                  </a:lnTo>
                  <a:lnTo>
                    <a:pt x="609295" y="129971"/>
                  </a:lnTo>
                  <a:lnTo>
                    <a:pt x="615934" y="133355"/>
                  </a:lnTo>
                  <a:lnTo>
                    <a:pt x="622274" y="135293"/>
                  </a:lnTo>
                  <a:lnTo>
                    <a:pt x="631164" y="135293"/>
                  </a:lnTo>
                  <a:lnTo>
                    <a:pt x="644755" y="133355"/>
                  </a:lnTo>
                  <a:lnTo>
                    <a:pt x="651189" y="129793"/>
                  </a:lnTo>
                  <a:lnTo>
                    <a:pt x="630986" y="129793"/>
                  </a:lnTo>
                  <a:lnTo>
                    <a:pt x="621227" y="128549"/>
                  </a:lnTo>
                  <a:close/>
                </a:path>
                <a:path w="664210" h="178435">
                  <a:moveTo>
                    <a:pt x="635965" y="47116"/>
                  </a:moveTo>
                  <a:lnTo>
                    <a:pt x="628319" y="47116"/>
                  </a:lnTo>
                  <a:lnTo>
                    <a:pt x="615611" y="49245"/>
                  </a:lnTo>
                  <a:lnTo>
                    <a:pt x="605856" y="55222"/>
                  </a:lnTo>
                  <a:lnTo>
                    <a:pt x="599601" y="64433"/>
                  </a:lnTo>
                  <a:lnTo>
                    <a:pt x="597428" y="76085"/>
                  </a:lnTo>
                  <a:lnTo>
                    <a:pt x="597395" y="76263"/>
                  </a:lnTo>
                  <a:lnTo>
                    <a:pt x="600086" y="88383"/>
                  </a:lnTo>
                  <a:lnTo>
                    <a:pt x="607074" y="96232"/>
                  </a:lnTo>
                  <a:lnTo>
                    <a:pt x="616731" y="101079"/>
                  </a:lnTo>
                  <a:lnTo>
                    <a:pt x="627430" y="104190"/>
                  </a:lnTo>
                  <a:lnTo>
                    <a:pt x="636405" y="106560"/>
                  </a:lnTo>
                  <a:lnTo>
                    <a:pt x="643310" y="109146"/>
                  </a:lnTo>
                  <a:lnTo>
                    <a:pt x="647745" y="112766"/>
                  </a:lnTo>
                  <a:lnTo>
                    <a:pt x="648755" y="116292"/>
                  </a:lnTo>
                  <a:lnTo>
                    <a:pt x="649312" y="118351"/>
                  </a:lnTo>
                  <a:lnTo>
                    <a:pt x="649312" y="124637"/>
                  </a:lnTo>
                  <a:lnTo>
                    <a:pt x="644156" y="129793"/>
                  </a:lnTo>
                  <a:lnTo>
                    <a:pt x="651189" y="129793"/>
                  </a:lnTo>
                  <a:lnTo>
                    <a:pt x="655054" y="127654"/>
                  </a:lnTo>
                  <a:lnTo>
                    <a:pt x="661584" y="118351"/>
                  </a:lnTo>
                  <a:lnTo>
                    <a:pt x="663867" y="105613"/>
                  </a:lnTo>
                  <a:lnTo>
                    <a:pt x="661206" y="92643"/>
                  </a:lnTo>
                  <a:lnTo>
                    <a:pt x="654299" y="84310"/>
                  </a:lnTo>
                  <a:lnTo>
                    <a:pt x="644755" y="79247"/>
                  </a:lnTo>
                  <a:lnTo>
                    <a:pt x="634187" y="76085"/>
                  </a:lnTo>
                  <a:lnTo>
                    <a:pt x="625714" y="73896"/>
                  </a:lnTo>
                  <a:lnTo>
                    <a:pt x="618690" y="71373"/>
                  </a:lnTo>
                  <a:lnTo>
                    <a:pt x="613898" y="67784"/>
                  </a:lnTo>
                  <a:lnTo>
                    <a:pt x="612127" y="62395"/>
                  </a:lnTo>
                  <a:lnTo>
                    <a:pt x="612127" y="55994"/>
                  </a:lnTo>
                  <a:lnTo>
                    <a:pt x="617829" y="52082"/>
                  </a:lnTo>
                  <a:lnTo>
                    <a:pt x="648201" y="52082"/>
                  </a:lnTo>
                  <a:lnTo>
                    <a:pt x="647890" y="51904"/>
                  </a:lnTo>
                  <a:lnTo>
                    <a:pt x="646112" y="51193"/>
                  </a:lnTo>
                  <a:lnTo>
                    <a:pt x="641134" y="48894"/>
                  </a:lnTo>
                  <a:lnTo>
                    <a:pt x="635965" y="47116"/>
                  </a:lnTo>
                  <a:close/>
                </a:path>
                <a:path w="664210" h="178435">
                  <a:moveTo>
                    <a:pt x="648201" y="52082"/>
                  </a:moveTo>
                  <a:lnTo>
                    <a:pt x="628853" y="52082"/>
                  </a:lnTo>
                  <a:lnTo>
                    <a:pt x="637344" y="53371"/>
                  </a:lnTo>
                  <a:lnTo>
                    <a:pt x="644466" y="57327"/>
                  </a:lnTo>
                  <a:lnTo>
                    <a:pt x="650318" y="64084"/>
                  </a:lnTo>
                  <a:lnTo>
                    <a:pt x="655061" y="73896"/>
                  </a:lnTo>
                  <a:lnTo>
                    <a:pt x="658710" y="73896"/>
                  </a:lnTo>
                  <a:lnTo>
                    <a:pt x="658710" y="52616"/>
                  </a:lnTo>
                  <a:lnTo>
                    <a:pt x="649135" y="52616"/>
                  </a:lnTo>
                  <a:lnTo>
                    <a:pt x="648201" y="52082"/>
                  </a:lnTo>
                  <a:close/>
                </a:path>
                <a:path w="664210" h="178435">
                  <a:moveTo>
                    <a:pt x="658710" y="46761"/>
                  </a:moveTo>
                  <a:lnTo>
                    <a:pt x="655180" y="46761"/>
                  </a:lnTo>
                  <a:lnTo>
                    <a:pt x="654469" y="51015"/>
                  </a:lnTo>
                  <a:lnTo>
                    <a:pt x="653402" y="52616"/>
                  </a:lnTo>
                  <a:lnTo>
                    <a:pt x="658710" y="52616"/>
                  </a:lnTo>
                  <a:lnTo>
                    <a:pt x="658710" y="46761"/>
                  </a:lnTo>
                  <a:close/>
                </a:path>
              </a:pathLst>
            </a:custGeom>
            <a:solidFill>
              <a:srgbClr val="009ADA"/>
            </a:solidFill>
          </p:spPr>
          <p:txBody>
            <a:bodyPr wrap="square" lIns="0" tIns="0" rIns="0" bIns="0" rtlCol="0"/>
            <a:lstStyle/>
            <a:p>
              <a:endParaRPr sz="1632"/>
            </a:p>
          </p:txBody>
        </p:sp>
        <p:pic>
          <p:nvPicPr>
            <p:cNvPr id="106" name="object 106"/>
            <p:cNvPicPr/>
            <p:nvPr/>
          </p:nvPicPr>
          <p:blipFill>
            <a:blip r:embed="rId80" cstate="print"/>
            <a:stretch>
              <a:fillRect/>
            </a:stretch>
          </p:blipFill>
          <p:spPr>
            <a:xfrm>
              <a:off x="5762357" y="1426919"/>
              <a:ext cx="1052004" cy="139204"/>
            </a:xfrm>
            <a:prstGeom prst="rect">
              <a:avLst/>
            </a:prstGeom>
          </p:spPr>
        </p:pic>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5276B94E-0789-A9E4-A420-2D6DB0392E7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C186887-FE5F-4560-F2AB-A1FB5B996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B2301444-57AE-6224-0034-EB2111A869E9}"/>
              </a:ext>
            </a:extLst>
          </p:cNvPr>
          <p:cNvPicPr>
            <a:picLocks noChangeAspect="1"/>
          </p:cNvPicPr>
          <p:nvPr/>
        </p:nvPicPr>
        <p:blipFill rotWithShape="1">
          <a:blip r:embed="rId2"/>
          <a:srcRect l="11290" r="4441"/>
          <a:stretch/>
        </p:blipFill>
        <p:spPr>
          <a:xfrm rot="16200000">
            <a:off x="2667001" y="-2667000"/>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7DFE5D17-9FDC-AFC0-4614-CE670E025197}"/>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0D5DED41-BA4F-E988-9716-C6B526930163}"/>
              </a:ext>
            </a:extLst>
          </p:cNvPr>
          <p:cNvSpPr txBox="1"/>
          <p:nvPr/>
        </p:nvSpPr>
        <p:spPr>
          <a:xfrm>
            <a:off x="5898635" y="1473399"/>
            <a:ext cx="394723" cy="2277547"/>
          </a:xfrm>
          <a:prstGeom prst="rect">
            <a:avLst/>
          </a:prstGeom>
          <a:noFill/>
        </p:spPr>
        <p:txBody>
          <a:bodyPr wrap="none" rtlCol="0">
            <a:spAutoFit/>
          </a:bodyPr>
          <a:lstStyle/>
          <a:p>
            <a:pPr algn="ctr"/>
            <a:endParaRPr lang="fr-FR" sz="44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endParaRPr lang="fr-FR" dirty="0"/>
          </a:p>
        </p:txBody>
      </p:sp>
      <p:pic>
        <p:nvPicPr>
          <p:cNvPr id="8" name="Image 7">
            <a:extLst>
              <a:ext uri="{FF2B5EF4-FFF2-40B4-BE49-F238E27FC236}">
                <a16:creationId xmlns:a16="http://schemas.microsoft.com/office/drawing/2014/main" id="{27316627-45EE-7931-FB64-C472778C755E}"/>
              </a:ext>
            </a:extLst>
          </p:cNvPr>
          <p:cNvPicPr>
            <a:picLocks noChangeAspect="1"/>
          </p:cNvPicPr>
          <p:nvPr/>
        </p:nvPicPr>
        <p:blipFill>
          <a:blip r:embed="rId4"/>
          <a:stretch>
            <a:fillRect/>
          </a:stretch>
        </p:blipFill>
        <p:spPr>
          <a:xfrm>
            <a:off x="4118768" y="997234"/>
            <a:ext cx="3954463" cy="4718083"/>
          </a:xfrm>
          <a:prstGeom prst="rect">
            <a:avLst/>
          </a:prstGeom>
        </p:spPr>
      </p:pic>
      <p:pic>
        <p:nvPicPr>
          <p:cNvPr id="2" name="Image 1" descr="Une image contenant texte, Police, capture d’écran, logo&#10;&#10;Description générée automatiquement">
            <a:extLst>
              <a:ext uri="{FF2B5EF4-FFF2-40B4-BE49-F238E27FC236}">
                <a16:creationId xmlns:a16="http://schemas.microsoft.com/office/drawing/2014/main" id="{6C6753EF-CF7C-F10B-4783-B6248157EB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1630" y="6128350"/>
            <a:ext cx="1517083" cy="646165"/>
          </a:xfrm>
          <a:prstGeom prst="rect">
            <a:avLst/>
          </a:prstGeom>
          <a:noFill/>
          <a:ln>
            <a:noFill/>
          </a:ln>
        </p:spPr>
      </p:pic>
      <p:sp>
        <p:nvSpPr>
          <p:cNvPr id="3" name="ZoneTexte 2">
            <a:extLst>
              <a:ext uri="{FF2B5EF4-FFF2-40B4-BE49-F238E27FC236}">
                <a16:creationId xmlns:a16="http://schemas.microsoft.com/office/drawing/2014/main" id="{2487DAB4-9F17-695C-4022-CB6187523A0C}"/>
              </a:ext>
            </a:extLst>
          </p:cNvPr>
          <p:cNvSpPr txBox="1"/>
          <p:nvPr/>
        </p:nvSpPr>
        <p:spPr>
          <a:xfrm>
            <a:off x="2343112" y="2598003"/>
            <a:ext cx="7505773" cy="1323439"/>
          </a:xfrm>
          <a:prstGeom prst="rect">
            <a:avLst/>
          </a:prstGeom>
          <a:noFill/>
        </p:spPr>
        <p:txBody>
          <a:bodyPr wrap="none" rtlCol="0">
            <a:spAutoFit/>
          </a:bodyPr>
          <a:lstStyle/>
          <a:p>
            <a:pPr algn="ctr"/>
            <a:r>
              <a:rPr lang="fr-FR" sz="2800" b="1" dirty="0">
                <a:effectLst/>
                <a:latin typeface="Alwyn" pitchFamily="2" charset="0"/>
                <a:ea typeface="Times New Roman" panose="02020603050405020304" pitchFamily="18" charset="0"/>
              </a:rPr>
              <a:t>L’accompagnement des entreprises par la BPI </a:t>
            </a:r>
          </a:p>
          <a:p>
            <a:pPr algn="ctr"/>
            <a:endParaRPr lang="fr-FR" sz="2800" b="1" dirty="0">
              <a:effectLst/>
              <a:latin typeface="Alwyn" pitchFamily="2" charset="0"/>
              <a:ea typeface="Times New Roman" panose="02020603050405020304" pitchFamily="18" charset="0"/>
            </a:endParaRPr>
          </a:p>
          <a:p>
            <a:r>
              <a:rPr lang="fr-FR" sz="2400" b="1" u="sng" dirty="0">
                <a:solidFill>
                  <a:srgbClr val="0070C0"/>
                </a:solidFill>
                <a:latin typeface="Alwyn" pitchFamily="2" charset="0"/>
                <a:ea typeface="Times New Roman" panose="02020603050405020304" pitchFamily="18" charset="0"/>
              </a:rPr>
              <a:t>Yohan QUIGNETTE</a:t>
            </a:r>
            <a:r>
              <a:rPr lang="fr-FR" sz="2400" b="1" dirty="0">
                <a:solidFill>
                  <a:srgbClr val="0070C0"/>
                </a:solidFill>
                <a:latin typeface="Alwyn" pitchFamily="2" charset="0"/>
                <a:ea typeface="Times New Roman" panose="02020603050405020304" pitchFamily="18" charset="0"/>
              </a:rPr>
              <a:t>, Chargée d’affaires BPI</a:t>
            </a:r>
            <a:endParaRPr lang="fr-FR" dirty="0"/>
          </a:p>
        </p:txBody>
      </p:sp>
    </p:spTree>
    <p:extLst>
      <p:ext uri="{BB962C8B-B14F-4D97-AF65-F5344CB8AC3E}">
        <p14:creationId xmlns:p14="http://schemas.microsoft.com/office/powerpoint/2010/main" val="1366274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EDF8F45-BC37-9148-B7F6-D9D2BA06420D}"/>
              </a:ext>
            </a:extLst>
          </p:cNvPr>
          <p:cNvSpPr>
            <a:spLocks noGrp="1"/>
          </p:cNvSpPr>
          <p:nvPr>
            <p:ph type="sldNum" sz="quarter" idx="4"/>
          </p:nvPr>
        </p:nvSpPr>
        <p:spPr/>
        <p:txBody>
          <a:bodyPr/>
          <a:lstStyle>
            <a:defPPr>
              <a:defRPr lang="fr-FR"/>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a:lstStyle>
          <a:p>
            <a:pPr marL="0" marR="0" lvl="0" indent="0" algn="l" defTabSz="1625519" rtl="0" eaLnBrk="1" fontAlgn="auto" latinLnBrk="0" hangingPunct="1">
              <a:lnSpc>
                <a:spcPct val="100000"/>
              </a:lnSpc>
              <a:spcBef>
                <a:spcPts val="0"/>
              </a:spcBef>
              <a:spcAft>
                <a:spcPts val="0"/>
              </a:spcAft>
              <a:buClrTx/>
              <a:buSzTx/>
              <a:buFontTx/>
              <a:buNone/>
              <a:tabLst/>
              <a:defRPr/>
            </a:pPr>
            <a:fld id="{19858401-1896-4F80-9B2B-186795E41C27}" type="slidenum">
              <a:rPr kumimoji="0" lang="fr-FR" sz="3200" b="0" i="0" u="none" strike="noStrike" kern="1200" cap="none" spc="0" normalizeH="0" baseline="0" noProof="0" smtClean="0">
                <a:ln>
                  <a:noFill/>
                </a:ln>
                <a:solidFill>
                  <a:srgbClr val="4B3C3C"/>
                </a:solidFill>
                <a:effectLst/>
                <a:uLnTx/>
                <a:uFillTx/>
                <a:latin typeface="Barlow"/>
                <a:ea typeface="+mn-ea"/>
                <a:cs typeface="+mn-cs"/>
              </a:rPr>
              <a:pPr marL="0" marR="0" lvl="0" indent="0" algn="l" defTabSz="1625519" rtl="0" eaLnBrk="1" fontAlgn="auto" latinLnBrk="0" hangingPunct="1">
                <a:lnSpc>
                  <a:spcPct val="100000"/>
                </a:lnSpc>
                <a:spcBef>
                  <a:spcPts val="0"/>
                </a:spcBef>
                <a:spcAft>
                  <a:spcPts val="0"/>
                </a:spcAft>
                <a:buClrTx/>
                <a:buSzTx/>
                <a:buFontTx/>
                <a:buNone/>
                <a:tabLst/>
                <a:defRPr/>
              </a:pPr>
              <a:t>18</a:t>
            </a:fld>
            <a:endParaRPr kumimoji="0" lang="fr-FR" sz="3200" b="0" i="0" u="none" strike="noStrike" kern="1200" cap="none" spc="0" normalizeH="0" baseline="0" noProof="0">
              <a:ln>
                <a:noFill/>
              </a:ln>
              <a:solidFill>
                <a:srgbClr val="4B3C3C"/>
              </a:solidFill>
              <a:effectLst/>
              <a:uLnTx/>
              <a:uFillTx/>
              <a:latin typeface="Barlow"/>
              <a:ea typeface="+mn-ea"/>
              <a:cs typeface="+mn-cs"/>
            </a:endParaRPr>
          </a:p>
        </p:txBody>
      </p:sp>
      <p:sp>
        <p:nvSpPr>
          <p:cNvPr id="3" name="Titre 2">
            <a:extLst>
              <a:ext uri="{FF2B5EF4-FFF2-40B4-BE49-F238E27FC236}">
                <a16:creationId xmlns:a16="http://schemas.microsoft.com/office/drawing/2014/main" id="{C7F34436-24AB-2B4C-9A99-C5FEFE15C7E5}"/>
              </a:ext>
            </a:extLst>
          </p:cNvPr>
          <p:cNvSpPr>
            <a:spLocks noGrp="1"/>
          </p:cNvSpPr>
          <p:nvPr>
            <p:ph type="title"/>
          </p:nvPr>
        </p:nvSpPr>
        <p:spPr>
          <a:xfrm>
            <a:off x="-391839" y="130501"/>
            <a:ext cx="6580228" cy="701123"/>
          </a:xfrm>
        </p:spPr>
        <p:txBody>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fr-FR" dirty="0"/>
              <a:t>Présentation du Réseau Bpifrance</a:t>
            </a:r>
          </a:p>
        </p:txBody>
      </p:sp>
      <p:sp>
        <p:nvSpPr>
          <p:cNvPr id="5" name="Espace réservé du texte 4">
            <a:extLst>
              <a:ext uri="{FF2B5EF4-FFF2-40B4-BE49-F238E27FC236}">
                <a16:creationId xmlns:a16="http://schemas.microsoft.com/office/drawing/2014/main" id="{3AD1F4E9-255C-A046-ACDA-72F9B962B14C}"/>
              </a:ext>
            </a:extLst>
          </p:cNvPr>
          <p:cNvSpPr>
            <a:spLocks noGrp="1"/>
          </p:cNvSpPr>
          <p:nvPr>
            <p:ph type="body" sz="quarter" idx="10"/>
          </p:nvPr>
        </p:nvSpPr>
        <p:spPr>
          <a:xfrm>
            <a:off x="277393" y="1034086"/>
            <a:ext cx="11297415" cy="279051"/>
          </a:xfrm>
        </p:spPr>
        <p:txBody>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2700">
              <a:spcBef>
                <a:spcPts val="91"/>
              </a:spcBef>
            </a:pPr>
            <a:r>
              <a:rPr lang="fr-FR" spc="-35" dirty="0">
                <a:solidFill>
                  <a:schemeClr val="bg2"/>
                </a:solidFill>
                <a:cs typeface="Impact"/>
              </a:rPr>
              <a:t>Une organisation territoriale </a:t>
            </a:r>
            <a:r>
              <a:rPr lang="fr-FR" spc="-35" dirty="0">
                <a:solidFill>
                  <a:schemeClr val="tx2"/>
                </a:solidFill>
                <a:cs typeface="Impact"/>
              </a:rPr>
              <a:t>au plus près des entrepreneurs</a:t>
            </a:r>
          </a:p>
        </p:txBody>
      </p:sp>
      <p:pic>
        <p:nvPicPr>
          <p:cNvPr id="7" name="Image 6">
            <a:extLst>
              <a:ext uri="{FF2B5EF4-FFF2-40B4-BE49-F238E27FC236}">
                <a16:creationId xmlns:a16="http://schemas.microsoft.com/office/drawing/2014/main" id="{F84B8BA7-6331-5242-A590-584C54F1C68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1773" r="12122" b="15273"/>
          <a:stretch/>
        </p:blipFill>
        <p:spPr>
          <a:xfrm>
            <a:off x="334499" y="2498608"/>
            <a:ext cx="3479875" cy="3527768"/>
          </a:xfrm>
          <a:prstGeom prst="rect">
            <a:avLst/>
          </a:prstGeom>
        </p:spPr>
      </p:pic>
      <p:sp>
        <p:nvSpPr>
          <p:cNvPr id="8" name="ZoneTexte 7">
            <a:extLst>
              <a:ext uri="{FF2B5EF4-FFF2-40B4-BE49-F238E27FC236}">
                <a16:creationId xmlns:a16="http://schemas.microsoft.com/office/drawing/2014/main" id="{31F85DBA-E771-7049-A667-F78E7179DECB}"/>
              </a:ext>
            </a:extLst>
          </p:cNvPr>
          <p:cNvSpPr txBox="1"/>
          <p:nvPr/>
        </p:nvSpPr>
        <p:spPr>
          <a:xfrm>
            <a:off x="1129805" y="1453929"/>
            <a:ext cx="952507" cy="905681"/>
          </a:xfrm>
          <a:prstGeom prst="rect">
            <a:avLst/>
          </a:prstGeom>
          <a:noFill/>
        </p:spPr>
        <p:txBody>
          <a:bodyPr wrap="square" lIns="84123" tIns="42061" rIns="84123" bIns="42061" rtlCol="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5333" b="0" i="0" u="none" strike="noStrike" kern="1200" cap="none" spc="0" normalizeH="0" baseline="0" noProof="0">
                <a:ln>
                  <a:noFill/>
                </a:ln>
                <a:solidFill>
                  <a:srgbClr val="FFCD00"/>
                </a:solidFill>
                <a:effectLst/>
                <a:uLnTx/>
                <a:uFillTx/>
                <a:latin typeface="Impact"/>
                <a:ea typeface="+mn-ea"/>
                <a:cs typeface="+mn-cs"/>
              </a:rPr>
              <a:t>49</a:t>
            </a:r>
            <a:endParaRPr kumimoji="0" lang="fr-FR" sz="5333" b="0" i="0" u="none" strike="noStrike" kern="1200" cap="none" spc="0" normalizeH="0" baseline="0" noProof="0">
              <a:ln>
                <a:noFill/>
              </a:ln>
              <a:solidFill>
                <a:srgbClr val="786E64"/>
              </a:solidFill>
              <a:effectLst/>
              <a:uLnTx/>
              <a:uFillTx/>
              <a:latin typeface="Impact"/>
              <a:ea typeface="+mn-ea"/>
              <a:cs typeface="+mn-cs"/>
            </a:endParaRPr>
          </a:p>
        </p:txBody>
      </p:sp>
      <p:sp>
        <p:nvSpPr>
          <p:cNvPr id="9" name="ZoneTexte 8">
            <a:extLst>
              <a:ext uri="{FF2B5EF4-FFF2-40B4-BE49-F238E27FC236}">
                <a16:creationId xmlns:a16="http://schemas.microsoft.com/office/drawing/2014/main" id="{2C2807E5-598C-7948-A184-752F579A713C}"/>
              </a:ext>
            </a:extLst>
          </p:cNvPr>
          <p:cNvSpPr txBox="1"/>
          <p:nvPr/>
        </p:nvSpPr>
        <p:spPr>
          <a:xfrm>
            <a:off x="1977130" y="1577039"/>
            <a:ext cx="1708177" cy="659460"/>
          </a:xfrm>
          <a:prstGeom prst="rect">
            <a:avLst/>
          </a:prstGeom>
          <a:noFill/>
        </p:spPr>
        <p:txBody>
          <a:bodyPr wrap="square" lIns="84123" tIns="42061" rIns="84123" bIns="42061" rtlCol="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a:ln>
                  <a:noFill/>
                </a:ln>
                <a:solidFill>
                  <a:srgbClr val="69CD59"/>
                </a:solidFill>
                <a:effectLst/>
                <a:uLnTx/>
                <a:uFillTx/>
                <a:latin typeface="Impact"/>
                <a:ea typeface="+mn-ea"/>
                <a:cs typeface="+mn-cs"/>
              </a:rPr>
              <a:t>implantations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a:ln>
                  <a:noFill/>
                </a:ln>
                <a:solidFill>
                  <a:srgbClr val="69CD59"/>
                </a:solidFill>
                <a:effectLst/>
                <a:uLnTx/>
                <a:uFillTx/>
                <a:latin typeface="Impact"/>
                <a:ea typeface="+mn-ea"/>
                <a:cs typeface="+mn-cs"/>
              </a:rPr>
              <a:t>régionales</a:t>
            </a:r>
          </a:p>
        </p:txBody>
      </p:sp>
      <p:sp>
        <p:nvSpPr>
          <p:cNvPr id="10" name="ZoneTexte 9">
            <a:extLst>
              <a:ext uri="{FF2B5EF4-FFF2-40B4-BE49-F238E27FC236}">
                <a16:creationId xmlns:a16="http://schemas.microsoft.com/office/drawing/2014/main" id="{09ACD46E-8C70-8B4A-8693-61D3D1917AF0}"/>
              </a:ext>
            </a:extLst>
          </p:cNvPr>
          <p:cNvSpPr txBox="1"/>
          <p:nvPr/>
        </p:nvSpPr>
        <p:spPr>
          <a:xfrm>
            <a:off x="4571433" y="1453929"/>
            <a:ext cx="1600604" cy="905681"/>
          </a:xfrm>
          <a:prstGeom prst="rect">
            <a:avLst/>
          </a:prstGeom>
          <a:noFill/>
        </p:spPr>
        <p:txBody>
          <a:bodyPr wrap="square" lIns="84123" tIns="42061" rIns="84123" bIns="42061" rtlCol="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5333" b="0" i="0" u="none" strike="noStrike" kern="1200" cap="none" spc="0" normalizeH="0" baseline="0" noProof="0">
                <a:ln>
                  <a:noFill/>
                </a:ln>
                <a:solidFill>
                  <a:srgbClr val="FFCD00"/>
                </a:solidFill>
                <a:effectLst/>
                <a:uLnTx/>
                <a:uFillTx/>
                <a:latin typeface="Impact"/>
                <a:ea typeface="+mn-ea"/>
                <a:cs typeface="+mn-cs"/>
              </a:rPr>
              <a:t>90%</a:t>
            </a:r>
            <a:endParaRPr kumimoji="0" lang="en-US" sz="5333" b="0" i="0" u="none" strike="noStrike" kern="1200" cap="none" spc="0" normalizeH="0" baseline="0" noProof="0">
              <a:ln>
                <a:noFill/>
              </a:ln>
              <a:solidFill>
                <a:srgbClr val="786E64"/>
              </a:solidFill>
              <a:effectLst/>
              <a:uLnTx/>
              <a:uFillTx/>
              <a:latin typeface="Impact"/>
              <a:ea typeface="+mn-ea"/>
              <a:cs typeface="+mn-cs"/>
            </a:endParaRPr>
          </a:p>
        </p:txBody>
      </p:sp>
      <p:sp>
        <p:nvSpPr>
          <p:cNvPr id="11" name="ZoneTexte 10">
            <a:extLst>
              <a:ext uri="{FF2B5EF4-FFF2-40B4-BE49-F238E27FC236}">
                <a16:creationId xmlns:a16="http://schemas.microsoft.com/office/drawing/2014/main" id="{7150BC06-C867-C64F-8C35-D79F277E22F6}"/>
              </a:ext>
            </a:extLst>
          </p:cNvPr>
          <p:cNvSpPr txBox="1"/>
          <p:nvPr/>
        </p:nvSpPr>
        <p:spPr>
          <a:xfrm>
            <a:off x="5926101" y="1577039"/>
            <a:ext cx="1949872" cy="659460"/>
          </a:xfrm>
          <a:prstGeom prst="rect">
            <a:avLst/>
          </a:prstGeom>
          <a:noFill/>
        </p:spPr>
        <p:txBody>
          <a:bodyPr wrap="square" lIns="84123" tIns="42061" rIns="84123" bIns="42061" rtlCol="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a:ln>
                  <a:noFill/>
                </a:ln>
                <a:solidFill>
                  <a:srgbClr val="69CD59"/>
                </a:solidFill>
                <a:effectLst/>
                <a:uLnTx/>
                <a:uFillTx/>
                <a:latin typeface="Barlow"/>
                <a:ea typeface="+mn-ea"/>
                <a:cs typeface="+mn-cs"/>
              </a:rPr>
              <a:t>des décisions prises en région</a:t>
            </a:r>
          </a:p>
        </p:txBody>
      </p:sp>
      <p:sp>
        <p:nvSpPr>
          <p:cNvPr id="12" name="ZoneTexte 11">
            <a:extLst>
              <a:ext uri="{FF2B5EF4-FFF2-40B4-BE49-F238E27FC236}">
                <a16:creationId xmlns:a16="http://schemas.microsoft.com/office/drawing/2014/main" id="{2FD76ADB-C860-504D-9748-19EC3394B8E5}"/>
              </a:ext>
            </a:extLst>
          </p:cNvPr>
          <p:cNvSpPr txBox="1"/>
          <p:nvPr/>
        </p:nvSpPr>
        <p:spPr>
          <a:xfrm>
            <a:off x="8704711" y="1453929"/>
            <a:ext cx="1600604" cy="905681"/>
          </a:xfrm>
          <a:prstGeom prst="rect">
            <a:avLst/>
          </a:prstGeom>
          <a:noFill/>
        </p:spPr>
        <p:txBody>
          <a:bodyPr wrap="square" lIns="84123" tIns="42061" rIns="84123" bIns="42061" rtlCol="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5333" b="0" i="0" u="none" strike="noStrike" kern="1200" cap="none" spc="0" normalizeH="0" baseline="0" noProof="0">
                <a:ln>
                  <a:noFill/>
                </a:ln>
                <a:solidFill>
                  <a:srgbClr val="FFCD00"/>
                </a:solidFill>
                <a:effectLst/>
                <a:uLnTx/>
                <a:uFillTx/>
                <a:latin typeface="Impact"/>
                <a:ea typeface="+mn-ea"/>
                <a:cs typeface="+mn-cs"/>
              </a:rPr>
              <a:t>1</a:t>
            </a:r>
            <a:endParaRPr kumimoji="0" lang="fr-FR" sz="5333" b="0" i="0" u="none" strike="noStrike" kern="1200" cap="none" spc="0" normalizeH="0" baseline="0" noProof="0">
              <a:ln>
                <a:noFill/>
              </a:ln>
              <a:solidFill>
                <a:srgbClr val="786E64"/>
              </a:solidFill>
              <a:effectLst/>
              <a:uLnTx/>
              <a:uFillTx/>
              <a:latin typeface="Impact"/>
              <a:ea typeface="+mn-ea"/>
              <a:cs typeface="+mn-cs"/>
            </a:endParaRPr>
          </a:p>
        </p:txBody>
      </p:sp>
      <p:sp>
        <p:nvSpPr>
          <p:cNvPr id="13" name="ZoneTexte 12">
            <a:extLst>
              <a:ext uri="{FF2B5EF4-FFF2-40B4-BE49-F238E27FC236}">
                <a16:creationId xmlns:a16="http://schemas.microsoft.com/office/drawing/2014/main" id="{03C97BF5-4CBB-8C49-A707-FA226C984C5D}"/>
              </a:ext>
            </a:extLst>
          </p:cNvPr>
          <p:cNvSpPr txBox="1"/>
          <p:nvPr/>
        </p:nvSpPr>
        <p:spPr>
          <a:xfrm>
            <a:off x="9128264" y="1577039"/>
            <a:ext cx="2355651" cy="659460"/>
          </a:xfrm>
          <a:prstGeom prst="rect">
            <a:avLst/>
          </a:prstGeom>
          <a:noFill/>
        </p:spPr>
        <p:txBody>
          <a:bodyPr wrap="square" lIns="84123" tIns="42061" rIns="84123" bIns="42061" rtlCol="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a:ln>
                  <a:noFill/>
                </a:ln>
                <a:solidFill>
                  <a:srgbClr val="69CD59"/>
                </a:solidFill>
                <a:effectLst/>
                <a:uLnTx/>
                <a:uFillTx/>
                <a:latin typeface="Barlow"/>
                <a:ea typeface="+mn-ea"/>
                <a:cs typeface="+mn-cs"/>
              </a:rPr>
              <a:t>interlocuteur unique </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fr-FR" sz="1867" b="0" i="0" u="none" strike="noStrike" kern="1200" cap="none" spc="0" normalizeH="0" baseline="0" noProof="0">
                <a:ln>
                  <a:noFill/>
                </a:ln>
                <a:solidFill>
                  <a:srgbClr val="69CD59"/>
                </a:solidFill>
                <a:effectLst/>
                <a:uLnTx/>
                <a:uFillTx/>
                <a:latin typeface="Barlow"/>
                <a:ea typeface="+mn-ea"/>
                <a:cs typeface="+mn-cs"/>
              </a:rPr>
              <a:t>pour les entreprises</a:t>
            </a:r>
          </a:p>
        </p:txBody>
      </p:sp>
      <p:cxnSp>
        <p:nvCxnSpPr>
          <p:cNvPr id="14" name="Connecteur droit 13">
            <a:extLst>
              <a:ext uri="{FF2B5EF4-FFF2-40B4-BE49-F238E27FC236}">
                <a16:creationId xmlns:a16="http://schemas.microsoft.com/office/drawing/2014/main" id="{14AF438E-85B2-FF4A-A397-C0BDD0353724}"/>
              </a:ext>
            </a:extLst>
          </p:cNvPr>
          <p:cNvCxnSpPr>
            <a:cxnSpLocks/>
          </p:cNvCxnSpPr>
          <p:nvPr/>
        </p:nvCxnSpPr>
        <p:spPr>
          <a:xfrm>
            <a:off x="4129916" y="1577039"/>
            <a:ext cx="0" cy="4481332"/>
          </a:xfrm>
          <a:prstGeom prst="line">
            <a:avLst/>
          </a:prstGeom>
          <a:ln w="15875" cap="rnd">
            <a:prstDash val="sysDot"/>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F0F3CA3F-731F-C740-9205-438794C8E383}"/>
              </a:ext>
            </a:extLst>
          </p:cNvPr>
          <p:cNvCxnSpPr>
            <a:cxnSpLocks/>
          </p:cNvCxnSpPr>
          <p:nvPr/>
        </p:nvCxnSpPr>
        <p:spPr>
          <a:xfrm>
            <a:off x="8094027" y="1577039"/>
            <a:ext cx="0" cy="4481332"/>
          </a:xfrm>
          <a:prstGeom prst="line">
            <a:avLst/>
          </a:prstGeom>
          <a:ln w="15875" cap="rnd">
            <a:prstDash val="sysDot"/>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BF1899E3-816D-A047-9EDA-62063B59DDE6}"/>
              </a:ext>
            </a:extLst>
          </p:cNvPr>
          <p:cNvSpPr/>
          <p:nvPr/>
        </p:nvSpPr>
        <p:spPr>
          <a:xfrm>
            <a:off x="4266398" y="2692571"/>
            <a:ext cx="3843983" cy="2691335"/>
          </a:xfrm>
          <a:prstGeom prst="rect">
            <a:avLst/>
          </a:prstGeom>
        </p:spPr>
        <p:txBody>
          <a:bodyPr wrap="square">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1400"/>
              </a:spcAft>
              <a:buClr>
                <a:srgbClr val="4F81BD"/>
              </a:buClr>
              <a:buSzPct val="85000"/>
              <a:buFontTx/>
              <a:buNone/>
              <a:tabLst/>
              <a:defRPr/>
            </a:pPr>
            <a:r>
              <a:rPr kumimoji="0" lang="fr-FR" sz="1333" b="1" i="0" u="none" strike="noStrike" kern="1200" cap="none" spc="-20" normalizeH="0" baseline="0" noProof="0">
                <a:ln>
                  <a:noFill/>
                </a:ln>
                <a:solidFill>
                  <a:srgbClr val="69CD59"/>
                </a:solidFill>
                <a:effectLst/>
                <a:uLnTx/>
                <a:uFillTx/>
                <a:latin typeface="Arial" panose="020B0604020202020204" pitchFamily="34" charset="0"/>
                <a:ea typeface="+mn-ea"/>
                <a:cs typeface="Arial" panose="020B0604020202020204" pitchFamily="34" charset="0"/>
              </a:rPr>
              <a:t>Dans chaque région :</a:t>
            </a:r>
          </a:p>
          <a:p>
            <a:pPr marL="179913" marR="0" lvl="0" indent="-179913" algn="l" defTabSz="1219170" rtl="0" eaLnBrk="1" fontAlgn="auto" latinLnBrk="0" hangingPunct="1">
              <a:lnSpc>
                <a:spcPct val="100000"/>
              </a:lnSpc>
              <a:spcBef>
                <a:spcPts val="0"/>
              </a:spcBef>
              <a:spcAft>
                <a:spcPts val="600"/>
              </a:spcAft>
              <a:buClr>
                <a:srgbClr val="FFCD00"/>
              </a:buClr>
              <a:buSzPct val="120000"/>
              <a:buFont typeface="Arial" panose="020B0604020202020204" pitchFamily="34" charset="0"/>
              <a:buChar char="•"/>
              <a:tabLst>
                <a:tab pos="630751" algn="l"/>
              </a:tabLst>
              <a:defRPr/>
            </a:pPr>
            <a:r>
              <a:rPr kumimoji="0" lang="fr-FR" sz="1200" b="0" i="0" u="none" strike="noStrike" kern="1200" cap="none" spc="0" normalizeH="0" baseline="0" noProof="0">
                <a:ln>
                  <a:noFill/>
                </a:ln>
                <a:solidFill>
                  <a:srgbClr val="69CD59"/>
                </a:solidFill>
                <a:effectLst/>
                <a:uLnTx/>
                <a:uFillTx/>
                <a:latin typeface="Arial" panose="020B0604020202020204" pitchFamily="34" charset="0"/>
                <a:ea typeface="+mn-ea"/>
                <a:cs typeface="Arial" panose="020B0604020202020204" pitchFamily="34" charset="0"/>
              </a:rPr>
              <a:t>Un responsable financement-garantie </a:t>
            </a:r>
          </a:p>
          <a:p>
            <a:pPr marL="179913" marR="0" lvl="2" indent="-179913" algn="l" defTabSz="1219170" rtl="0" eaLnBrk="1" fontAlgn="auto" latinLnBrk="0" hangingPunct="1">
              <a:lnSpc>
                <a:spcPct val="100000"/>
              </a:lnSpc>
              <a:spcBef>
                <a:spcPts val="0"/>
              </a:spcBef>
              <a:spcAft>
                <a:spcPts val="600"/>
              </a:spcAft>
              <a:buClr>
                <a:srgbClr val="FFCD00"/>
              </a:buClr>
              <a:buSzPct val="120000"/>
              <a:buFont typeface="Arial" panose="020B0604020202020204" pitchFamily="34" charset="0"/>
              <a:buChar char="•"/>
              <a:tabLst>
                <a:tab pos="630751" algn="l"/>
              </a:tabLst>
              <a:defRPr/>
            </a:pPr>
            <a:r>
              <a:rPr kumimoji="0" lang="fr-FR" sz="1200" b="0" i="0" u="none" strike="noStrike" kern="1200" cap="none" spc="0" normalizeH="0" baseline="0" noProof="0">
                <a:ln>
                  <a:noFill/>
                </a:ln>
                <a:solidFill>
                  <a:srgbClr val="69CD59"/>
                </a:solidFill>
                <a:effectLst/>
                <a:uLnTx/>
                <a:uFillTx/>
                <a:latin typeface="Arial" panose="020B0604020202020204" pitchFamily="34" charset="0"/>
                <a:ea typeface="+mn-ea"/>
                <a:cs typeface="Arial" panose="020B0604020202020204" pitchFamily="34" charset="0"/>
              </a:rPr>
              <a:t>Un expert dédié au financement de l’export</a:t>
            </a:r>
          </a:p>
          <a:p>
            <a:pPr marL="179913" marR="0" lvl="0" indent="-179913" algn="l" defTabSz="1219170" rtl="0" eaLnBrk="1" fontAlgn="auto" latinLnBrk="0" hangingPunct="1">
              <a:lnSpc>
                <a:spcPct val="100000"/>
              </a:lnSpc>
              <a:spcBef>
                <a:spcPts val="0"/>
              </a:spcBef>
              <a:spcAft>
                <a:spcPts val="600"/>
              </a:spcAft>
              <a:buClr>
                <a:srgbClr val="FFCD00"/>
              </a:buClr>
              <a:buSzPct val="120000"/>
              <a:buFont typeface="Arial" panose="020B0604020202020204" pitchFamily="34" charset="0"/>
              <a:buChar char="•"/>
              <a:tabLst>
                <a:tab pos="630751" algn="l"/>
              </a:tabLst>
              <a:defRPr/>
            </a:pPr>
            <a:r>
              <a:rPr kumimoji="0" lang="fr-FR" sz="1200" b="0" i="0" u="none" strike="noStrike" kern="1200" cap="none" spc="0" normalizeH="0" baseline="0" noProof="0">
                <a:ln>
                  <a:noFill/>
                </a:ln>
                <a:solidFill>
                  <a:srgbClr val="69CD59"/>
                </a:solidFill>
                <a:effectLst/>
                <a:uLnTx/>
                <a:uFillTx/>
                <a:latin typeface="Arial" panose="020B0604020202020204" pitchFamily="34" charset="0"/>
                <a:ea typeface="+mn-ea"/>
                <a:cs typeface="Arial" panose="020B0604020202020204" pitchFamily="34" charset="0"/>
              </a:rPr>
              <a:t>Un ou plusieurs représentants Business France</a:t>
            </a:r>
          </a:p>
          <a:p>
            <a:pPr marL="179913" marR="0" lvl="0" indent="-179913" algn="l" defTabSz="1219170" rtl="0" eaLnBrk="1" fontAlgn="auto" latinLnBrk="0" hangingPunct="1">
              <a:lnSpc>
                <a:spcPct val="100000"/>
              </a:lnSpc>
              <a:spcBef>
                <a:spcPts val="0"/>
              </a:spcBef>
              <a:spcAft>
                <a:spcPts val="600"/>
              </a:spcAft>
              <a:buClr>
                <a:srgbClr val="FFCD00"/>
              </a:buClr>
              <a:buSzPct val="120000"/>
              <a:buFont typeface="Arial" panose="020B0604020202020204" pitchFamily="34" charset="0"/>
              <a:buChar char="•"/>
              <a:tabLst>
                <a:tab pos="630751" algn="l"/>
              </a:tabLst>
              <a:defRPr/>
            </a:pPr>
            <a:r>
              <a:rPr kumimoji="0" lang="fr-FR" sz="1200" b="0" i="0" u="none" strike="noStrike" kern="1200" cap="none" spc="0" normalizeH="0" baseline="0" noProof="0">
                <a:ln>
                  <a:noFill/>
                </a:ln>
                <a:solidFill>
                  <a:srgbClr val="69CD59"/>
                </a:solidFill>
                <a:effectLst/>
                <a:uLnTx/>
                <a:uFillTx/>
                <a:latin typeface="Arial" panose="020B0604020202020204" pitchFamily="34" charset="0"/>
                <a:ea typeface="+mn-ea"/>
                <a:cs typeface="Arial" panose="020B0604020202020204" pitchFamily="34" charset="0"/>
              </a:rPr>
              <a:t>Un responsable innovation</a:t>
            </a:r>
          </a:p>
          <a:p>
            <a:pPr marL="179913" marR="0" lvl="2" indent="-179913" algn="l" defTabSz="1219170" rtl="0" eaLnBrk="1" fontAlgn="auto" latinLnBrk="0" hangingPunct="1">
              <a:lnSpc>
                <a:spcPct val="100000"/>
              </a:lnSpc>
              <a:spcBef>
                <a:spcPts val="0"/>
              </a:spcBef>
              <a:spcAft>
                <a:spcPts val="600"/>
              </a:spcAft>
              <a:buClr>
                <a:srgbClr val="FFCD00"/>
              </a:buClr>
              <a:buSzPct val="120000"/>
              <a:buFont typeface="Arial" panose="020B0604020202020204" pitchFamily="34" charset="0"/>
              <a:buChar char="•"/>
              <a:tabLst>
                <a:tab pos="630751" algn="l"/>
              </a:tabLst>
              <a:defRPr/>
            </a:pPr>
            <a:r>
              <a:rPr kumimoji="0" lang="fr-FR" sz="1200" b="0" i="0" u="none" strike="noStrike" kern="1200" cap="none" spc="0" normalizeH="0" baseline="0" noProof="0">
                <a:ln>
                  <a:noFill/>
                </a:ln>
                <a:solidFill>
                  <a:srgbClr val="69CD59"/>
                </a:solidFill>
                <a:effectLst/>
                <a:uLnTx/>
                <a:uFillTx/>
                <a:latin typeface="Arial" panose="020B0604020202020204" pitchFamily="34" charset="0"/>
                <a:ea typeface="+mn-ea"/>
                <a:cs typeface="Arial" panose="020B0604020202020204" pitchFamily="34" charset="0"/>
              </a:rPr>
              <a:t>Un responsable fonds propres</a:t>
            </a:r>
          </a:p>
          <a:p>
            <a:pPr marL="179913" marR="0" lvl="2" indent="-179913" algn="l" defTabSz="1219170" rtl="0" eaLnBrk="1" fontAlgn="auto" latinLnBrk="0" hangingPunct="1">
              <a:lnSpc>
                <a:spcPct val="100000"/>
              </a:lnSpc>
              <a:spcBef>
                <a:spcPts val="0"/>
              </a:spcBef>
              <a:spcAft>
                <a:spcPts val="600"/>
              </a:spcAft>
              <a:buClr>
                <a:srgbClr val="FFCD00"/>
              </a:buClr>
              <a:buSzPct val="120000"/>
              <a:buFont typeface="Arial" panose="020B0604020202020204" pitchFamily="34" charset="0"/>
              <a:buChar char="•"/>
              <a:tabLst>
                <a:tab pos="630751" algn="l"/>
              </a:tabLst>
              <a:defRPr/>
            </a:pPr>
            <a:r>
              <a:rPr kumimoji="0" lang="fr-FR" sz="1200" b="0" i="0" u="none" strike="noStrike" kern="1200" cap="none" spc="0" normalizeH="0" baseline="0" noProof="0">
                <a:ln>
                  <a:noFill/>
                </a:ln>
                <a:solidFill>
                  <a:srgbClr val="69CD59"/>
                </a:solidFill>
                <a:effectLst/>
                <a:uLnTx/>
                <a:uFillTx/>
                <a:latin typeface="Arial" panose="020B0604020202020204" pitchFamily="34" charset="0"/>
                <a:ea typeface="+mn-ea"/>
                <a:cs typeface="Arial" panose="020B0604020202020204" pitchFamily="34" charset="0"/>
              </a:rPr>
              <a:t>Un expert dédié à l’accompagnement</a:t>
            </a:r>
            <a:endParaRPr kumimoji="0" lang="fr-FR" sz="1200" b="1" i="0" u="none" strike="noStrike" kern="1200" cap="none" spc="0" normalizeH="0" baseline="0" noProof="0">
              <a:ln>
                <a:noFill/>
              </a:ln>
              <a:solidFill>
                <a:srgbClr val="69CD59"/>
              </a:solidFill>
              <a:effectLst/>
              <a:uLnTx/>
              <a:uFillTx/>
              <a:latin typeface="Arial" panose="020B0604020202020204" pitchFamily="34" charset="0"/>
              <a:ea typeface="+mn-ea"/>
              <a:cs typeface="Arial" panose="020B0604020202020204" pitchFamily="34" charset="0"/>
            </a:endParaRPr>
          </a:p>
          <a:p>
            <a:pPr marL="179913" marR="0" lvl="2" indent="-179913" algn="l" defTabSz="1219170" rtl="0" eaLnBrk="1" fontAlgn="auto" latinLnBrk="0" hangingPunct="1">
              <a:lnSpc>
                <a:spcPct val="100000"/>
              </a:lnSpc>
              <a:spcBef>
                <a:spcPts val="0"/>
              </a:spcBef>
              <a:spcAft>
                <a:spcPts val="600"/>
              </a:spcAft>
              <a:buClr>
                <a:srgbClr val="FFCD00"/>
              </a:buClr>
              <a:buSzPct val="120000"/>
              <a:buFont typeface="Arial" panose="020B0604020202020204" pitchFamily="34" charset="0"/>
              <a:buChar char="•"/>
              <a:tabLst>
                <a:tab pos="630751" algn="l"/>
              </a:tabLst>
              <a:defRPr/>
            </a:pPr>
            <a:r>
              <a:rPr kumimoji="0" lang="fr-FR" sz="1200" b="1" i="0" u="none" strike="noStrike" kern="1200" cap="none" spc="0" normalizeH="0" baseline="0" noProof="0" err="1">
                <a:ln>
                  <a:noFill/>
                </a:ln>
                <a:solidFill>
                  <a:srgbClr val="69CD59"/>
                </a:solidFill>
                <a:effectLst/>
                <a:uLnTx/>
                <a:uFillTx/>
                <a:latin typeface="Arial" panose="020B0604020202020204" pitchFamily="34" charset="0"/>
                <a:ea typeface="+mn-ea"/>
                <a:cs typeface="Arial" panose="020B0604020202020204" pitchFamily="34" charset="0"/>
              </a:rPr>
              <a:t>Bpifrance</a:t>
            </a:r>
            <a:r>
              <a:rPr kumimoji="0" lang="fr-FR" sz="1200" b="1" i="0" u="none" strike="noStrike" kern="1200" cap="none" spc="0" normalizeH="0" baseline="0" noProof="0">
                <a:ln>
                  <a:noFill/>
                </a:ln>
                <a:solidFill>
                  <a:srgbClr val="69CD59"/>
                </a:solidFill>
                <a:effectLst/>
                <a:uLnTx/>
                <a:uFillTx/>
                <a:latin typeface="Arial" panose="020B0604020202020204" pitchFamily="34" charset="0"/>
                <a:ea typeface="+mn-ea"/>
                <a:cs typeface="Arial" panose="020B0604020202020204" pitchFamily="34" charset="0"/>
              </a:rPr>
              <a:t> </a:t>
            </a:r>
            <a:r>
              <a:rPr kumimoji="0" lang="fr-FR" sz="1200" b="0" i="0" u="none" strike="noStrike" kern="1200" cap="none" spc="0" normalizeH="0" baseline="0" noProof="0">
                <a:ln>
                  <a:noFill/>
                </a:ln>
                <a:solidFill>
                  <a:srgbClr val="69CD59"/>
                </a:solidFill>
                <a:effectLst/>
                <a:uLnTx/>
                <a:uFillTx/>
                <a:latin typeface="Arial" panose="020B0604020202020204" pitchFamily="34" charset="0"/>
                <a:ea typeface="+mn-ea"/>
                <a:cs typeface="Arial" panose="020B0604020202020204" pitchFamily="34" charset="0"/>
              </a:rPr>
              <a:t>travaille en collaboration avec les autorités régionales pour développer des solutions financières adaptées aux spécificités régionales</a:t>
            </a:r>
            <a:endParaRPr kumimoji="0" lang="fr-FR" sz="1400" b="1" i="0" u="none" strike="noStrike" kern="1200" cap="none" spc="-20" normalizeH="0" baseline="0" noProof="0">
              <a:ln>
                <a:noFill/>
              </a:ln>
              <a:solidFill>
                <a:srgbClr val="69CD59"/>
              </a:solidFill>
              <a:effectLst/>
              <a:uLnTx/>
              <a:uFillTx/>
              <a:latin typeface="Arial" panose="020B0604020202020204" pitchFamily="34" charset="0"/>
              <a:ea typeface="+mn-ea"/>
              <a:cs typeface="Arial" panose="020B0604020202020204" pitchFamily="34" charset="0"/>
            </a:endParaRPr>
          </a:p>
        </p:txBody>
      </p:sp>
      <p:grpSp>
        <p:nvGrpSpPr>
          <p:cNvPr id="49" name="Groupe 48">
            <a:extLst>
              <a:ext uri="{FF2B5EF4-FFF2-40B4-BE49-F238E27FC236}">
                <a16:creationId xmlns:a16="http://schemas.microsoft.com/office/drawing/2014/main" id="{12CD1624-5F39-E940-ACFD-CCCF6A8CE934}"/>
              </a:ext>
            </a:extLst>
          </p:cNvPr>
          <p:cNvGrpSpPr/>
          <p:nvPr/>
        </p:nvGrpSpPr>
        <p:grpSpPr>
          <a:xfrm>
            <a:off x="8262441" y="2565730"/>
            <a:ext cx="3194404" cy="3393524"/>
            <a:chOff x="6365393" y="1832511"/>
            <a:chExt cx="2395803" cy="2545143"/>
          </a:xfrm>
        </p:grpSpPr>
        <p:cxnSp>
          <p:nvCxnSpPr>
            <p:cNvPr id="35" name="Connecteur droit 34">
              <a:extLst>
                <a:ext uri="{FF2B5EF4-FFF2-40B4-BE49-F238E27FC236}">
                  <a16:creationId xmlns:a16="http://schemas.microsoft.com/office/drawing/2014/main" id="{9E8C9338-772A-D344-BC22-1F53229D23E6}"/>
                </a:ext>
              </a:extLst>
            </p:cNvPr>
            <p:cNvCxnSpPr>
              <a:cxnSpLocks/>
            </p:cNvCxnSpPr>
            <p:nvPr/>
          </p:nvCxnSpPr>
          <p:spPr>
            <a:xfrm flipH="1">
              <a:off x="6635109" y="4107937"/>
              <a:ext cx="1859780" cy="0"/>
            </a:xfrm>
            <a:prstGeom prst="line">
              <a:avLst/>
            </a:prstGeom>
            <a:ln w="9525" cap="rnd">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DA251618-1BC7-0D4A-B468-93858DD54FE9}"/>
                </a:ext>
              </a:extLst>
            </p:cNvPr>
            <p:cNvSpPr/>
            <p:nvPr/>
          </p:nvSpPr>
          <p:spPr>
            <a:xfrm>
              <a:off x="7276647" y="2957689"/>
              <a:ext cx="694812" cy="69481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err="1">
                <a:ln>
                  <a:noFill/>
                </a:ln>
                <a:solidFill>
                  <a:srgbClr val="4B3C3C"/>
                </a:solidFill>
                <a:effectLst/>
                <a:uLnTx/>
                <a:uFillTx/>
                <a:latin typeface="Barlow"/>
                <a:ea typeface="+mn-ea"/>
                <a:cs typeface="+mn-cs"/>
              </a:endParaRPr>
            </a:p>
          </p:txBody>
        </p:sp>
        <p:sp>
          <p:nvSpPr>
            <p:cNvPr id="24" name="Ellipse 23">
              <a:extLst>
                <a:ext uri="{FF2B5EF4-FFF2-40B4-BE49-F238E27FC236}">
                  <a16:creationId xmlns:a16="http://schemas.microsoft.com/office/drawing/2014/main" id="{0754C89F-C0FB-8A4D-A559-F8E2989AC202}"/>
                </a:ext>
              </a:extLst>
            </p:cNvPr>
            <p:cNvSpPr/>
            <p:nvPr/>
          </p:nvSpPr>
          <p:spPr>
            <a:xfrm>
              <a:off x="7337031" y="3018073"/>
              <a:ext cx="574044" cy="574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err="1">
                <a:ln>
                  <a:noFill/>
                </a:ln>
                <a:solidFill>
                  <a:srgbClr val="4B3C3C"/>
                </a:solidFill>
                <a:effectLst/>
                <a:uLnTx/>
                <a:uFillTx/>
                <a:latin typeface="Barlow"/>
                <a:ea typeface="+mn-ea"/>
                <a:cs typeface="+mn-cs"/>
              </a:endParaRPr>
            </a:p>
          </p:txBody>
        </p:sp>
        <p:sp>
          <p:nvSpPr>
            <p:cNvPr id="25" name="Ellipse 24">
              <a:extLst>
                <a:ext uri="{FF2B5EF4-FFF2-40B4-BE49-F238E27FC236}">
                  <a16:creationId xmlns:a16="http://schemas.microsoft.com/office/drawing/2014/main" id="{F6A8D432-EC1E-644B-B580-3245BCCA0F49}"/>
                </a:ext>
              </a:extLst>
            </p:cNvPr>
            <p:cNvSpPr/>
            <p:nvPr/>
          </p:nvSpPr>
          <p:spPr>
            <a:xfrm>
              <a:off x="7276647" y="1832511"/>
              <a:ext cx="694812" cy="69481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err="1">
                <a:ln>
                  <a:noFill/>
                </a:ln>
                <a:solidFill>
                  <a:srgbClr val="4B3C3C"/>
                </a:solidFill>
                <a:effectLst/>
                <a:uLnTx/>
                <a:uFillTx/>
                <a:latin typeface="Barlow"/>
                <a:ea typeface="+mn-ea"/>
                <a:cs typeface="+mn-cs"/>
              </a:endParaRPr>
            </a:p>
          </p:txBody>
        </p:sp>
        <p:sp>
          <p:nvSpPr>
            <p:cNvPr id="26" name="Ellipse 25">
              <a:extLst>
                <a:ext uri="{FF2B5EF4-FFF2-40B4-BE49-F238E27FC236}">
                  <a16:creationId xmlns:a16="http://schemas.microsoft.com/office/drawing/2014/main" id="{15C11FA7-83B0-734A-AB99-632101E346A5}"/>
                </a:ext>
              </a:extLst>
            </p:cNvPr>
            <p:cNvSpPr/>
            <p:nvPr/>
          </p:nvSpPr>
          <p:spPr>
            <a:xfrm>
              <a:off x="7337031" y="1892895"/>
              <a:ext cx="574044" cy="5740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err="1">
                <a:ln>
                  <a:noFill/>
                </a:ln>
                <a:solidFill>
                  <a:srgbClr val="4B3C3C"/>
                </a:solidFill>
                <a:effectLst/>
                <a:uLnTx/>
                <a:uFillTx/>
                <a:latin typeface="Barlow"/>
                <a:ea typeface="+mn-ea"/>
                <a:cs typeface="+mn-cs"/>
              </a:endParaRPr>
            </a:p>
          </p:txBody>
        </p:sp>
        <p:sp>
          <p:nvSpPr>
            <p:cNvPr id="27" name="ZoneTexte 26">
              <a:extLst>
                <a:ext uri="{FF2B5EF4-FFF2-40B4-BE49-F238E27FC236}">
                  <a16:creationId xmlns:a16="http://schemas.microsoft.com/office/drawing/2014/main" id="{CD4DE589-0ED3-3C4D-91D3-F9BBCB6176A9}"/>
                </a:ext>
              </a:extLst>
            </p:cNvPr>
            <p:cNvSpPr txBox="1"/>
            <p:nvPr/>
          </p:nvSpPr>
          <p:spPr>
            <a:xfrm>
              <a:off x="7327461" y="2086507"/>
              <a:ext cx="593184" cy="186819"/>
            </a:xfrm>
            <a:prstGeom prst="rect">
              <a:avLst/>
            </a:prstGeom>
            <a:noFill/>
          </p:spPr>
          <p:txBody>
            <a:bodyPr wrap="square" lIns="84123" tIns="42061" rIns="84123" bIns="42061" rtlCol="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67" b="0" i="0" u="none" strike="noStrike" kern="1200" cap="none" spc="0" normalizeH="0" baseline="0" noProof="0">
                  <a:ln>
                    <a:noFill/>
                  </a:ln>
                  <a:solidFill>
                    <a:srgbClr val="69CD59"/>
                  </a:solidFill>
                  <a:effectLst/>
                  <a:uLnTx/>
                  <a:uFillTx/>
                  <a:latin typeface="Barlow"/>
                  <a:ea typeface="+mn-ea"/>
                  <a:cs typeface="+mn-cs"/>
                </a:rPr>
                <a:t>Entreprise</a:t>
              </a:r>
            </a:p>
          </p:txBody>
        </p:sp>
        <p:sp>
          <p:nvSpPr>
            <p:cNvPr id="28" name="ZoneTexte 27">
              <a:extLst>
                <a:ext uri="{FF2B5EF4-FFF2-40B4-BE49-F238E27FC236}">
                  <a16:creationId xmlns:a16="http://schemas.microsoft.com/office/drawing/2014/main" id="{FF468A41-9F84-FF4B-B554-E1E3759E3BC5}"/>
                </a:ext>
              </a:extLst>
            </p:cNvPr>
            <p:cNvSpPr txBox="1"/>
            <p:nvPr/>
          </p:nvSpPr>
          <p:spPr>
            <a:xfrm>
              <a:off x="7327461" y="3150130"/>
              <a:ext cx="593184" cy="309929"/>
            </a:xfrm>
            <a:prstGeom prst="rect">
              <a:avLst/>
            </a:prstGeom>
            <a:noFill/>
          </p:spPr>
          <p:txBody>
            <a:bodyPr wrap="square" lIns="84123" tIns="42061" rIns="84123" bIns="42061" rtlCol="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67" b="0" i="0" u="none" strike="noStrike" kern="1200" cap="none" spc="0" normalizeH="0" baseline="0" noProof="0">
                  <a:ln>
                    <a:noFill/>
                  </a:ln>
                  <a:solidFill>
                    <a:srgbClr val="69CD59"/>
                  </a:solidFill>
                  <a:effectLst/>
                  <a:uLnTx/>
                  <a:uFillTx/>
                  <a:latin typeface="Barlow"/>
                  <a:ea typeface="+mn-ea"/>
                  <a:cs typeface="+mn-cs"/>
                </a:rPr>
                <a:t>Direction</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1067" b="0" i="0" u="none" strike="noStrike" kern="1200" cap="none" spc="0" normalizeH="0" baseline="0" noProof="0">
                  <a:ln>
                    <a:noFill/>
                  </a:ln>
                  <a:solidFill>
                    <a:srgbClr val="69CD59"/>
                  </a:solidFill>
                  <a:effectLst/>
                  <a:uLnTx/>
                  <a:uFillTx/>
                  <a:latin typeface="Barlow"/>
                  <a:ea typeface="+mn-ea"/>
                  <a:cs typeface="+mn-cs"/>
                </a:rPr>
                <a:t>régionale</a:t>
              </a:r>
            </a:p>
          </p:txBody>
        </p:sp>
        <p:sp>
          <p:nvSpPr>
            <p:cNvPr id="20" name="Ellipse 19">
              <a:extLst>
                <a:ext uri="{FF2B5EF4-FFF2-40B4-BE49-F238E27FC236}">
                  <a16:creationId xmlns:a16="http://schemas.microsoft.com/office/drawing/2014/main" id="{87B0B0EC-8F14-2B41-B051-DE55BC020510}"/>
                </a:ext>
              </a:extLst>
            </p:cNvPr>
            <p:cNvSpPr/>
            <p:nvPr/>
          </p:nvSpPr>
          <p:spPr>
            <a:xfrm>
              <a:off x="6978452" y="3813151"/>
              <a:ext cx="539432" cy="539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err="1">
                <a:ln>
                  <a:noFill/>
                </a:ln>
                <a:solidFill>
                  <a:srgbClr val="4B3C3C"/>
                </a:solidFill>
                <a:effectLst/>
                <a:uLnTx/>
                <a:uFillTx/>
                <a:latin typeface="Barlow"/>
                <a:ea typeface="+mn-ea"/>
                <a:cs typeface="+mn-cs"/>
              </a:endParaRPr>
            </a:p>
          </p:txBody>
        </p:sp>
        <p:sp>
          <p:nvSpPr>
            <p:cNvPr id="21" name="Ellipse 20">
              <a:extLst>
                <a:ext uri="{FF2B5EF4-FFF2-40B4-BE49-F238E27FC236}">
                  <a16:creationId xmlns:a16="http://schemas.microsoft.com/office/drawing/2014/main" id="{319A9232-5A01-D641-B746-73361C161CD8}"/>
                </a:ext>
              </a:extLst>
            </p:cNvPr>
            <p:cNvSpPr/>
            <p:nvPr/>
          </p:nvSpPr>
          <p:spPr>
            <a:xfrm>
              <a:off x="6365393" y="3838222"/>
              <a:ext cx="539432" cy="53943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err="1">
                <a:ln>
                  <a:noFill/>
                </a:ln>
                <a:solidFill>
                  <a:srgbClr val="4B3C3C"/>
                </a:solidFill>
                <a:effectLst/>
                <a:uLnTx/>
                <a:uFillTx/>
                <a:latin typeface="Barlow"/>
                <a:ea typeface="+mn-ea"/>
                <a:cs typeface="+mn-cs"/>
              </a:endParaRPr>
            </a:p>
          </p:txBody>
        </p:sp>
        <p:sp>
          <p:nvSpPr>
            <p:cNvPr id="22" name="Ellipse 21">
              <a:extLst>
                <a:ext uri="{FF2B5EF4-FFF2-40B4-BE49-F238E27FC236}">
                  <a16:creationId xmlns:a16="http://schemas.microsoft.com/office/drawing/2014/main" id="{4387C0BE-4DEB-424B-9A8B-912D1D2AB75E}"/>
                </a:ext>
              </a:extLst>
            </p:cNvPr>
            <p:cNvSpPr/>
            <p:nvPr/>
          </p:nvSpPr>
          <p:spPr>
            <a:xfrm>
              <a:off x="7574031" y="3838222"/>
              <a:ext cx="539432" cy="50933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err="1">
                <a:ln>
                  <a:noFill/>
                </a:ln>
                <a:solidFill>
                  <a:srgbClr val="4B3C3C"/>
                </a:solidFill>
                <a:effectLst/>
                <a:uLnTx/>
                <a:uFillTx/>
                <a:latin typeface="Barlow"/>
                <a:ea typeface="+mn-ea"/>
                <a:cs typeface="+mn-cs"/>
              </a:endParaRPr>
            </a:p>
          </p:txBody>
        </p:sp>
        <p:sp>
          <p:nvSpPr>
            <p:cNvPr id="23" name="Ellipse 22">
              <a:extLst>
                <a:ext uri="{FF2B5EF4-FFF2-40B4-BE49-F238E27FC236}">
                  <a16:creationId xmlns:a16="http://schemas.microsoft.com/office/drawing/2014/main" id="{F19E496F-0667-E84D-9861-03FBC711EDE6}"/>
                </a:ext>
              </a:extLst>
            </p:cNvPr>
            <p:cNvSpPr/>
            <p:nvPr/>
          </p:nvSpPr>
          <p:spPr>
            <a:xfrm>
              <a:off x="8150271" y="3805367"/>
              <a:ext cx="539432" cy="53943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err="1">
                <a:ln>
                  <a:noFill/>
                </a:ln>
                <a:solidFill>
                  <a:srgbClr val="4B3C3C"/>
                </a:solidFill>
                <a:effectLst/>
                <a:uLnTx/>
                <a:uFillTx/>
                <a:latin typeface="Barlow"/>
                <a:ea typeface="+mn-ea"/>
                <a:cs typeface="+mn-cs"/>
              </a:endParaRPr>
            </a:p>
          </p:txBody>
        </p:sp>
        <p:sp>
          <p:nvSpPr>
            <p:cNvPr id="29" name="ZoneTexte 28">
              <a:extLst>
                <a:ext uri="{FF2B5EF4-FFF2-40B4-BE49-F238E27FC236}">
                  <a16:creationId xmlns:a16="http://schemas.microsoft.com/office/drawing/2014/main" id="{F44A6D1C-C6A3-0A4E-BD58-5F1D2EE3DE5D}"/>
                </a:ext>
              </a:extLst>
            </p:cNvPr>
            <p:cNvSpPr txBox="1"/>
            <p:nvPr/>
          </p:nvSpPr>
          <p:spPr>
            <a:xfrm>
              <a:off x="6368802" y="4029917"/>
              <a:ext cx="532614" cy="156041"/>
            </a:xfrm>
            <a:prstGeom prst="rect">
              <a:avLst/>
            </a:prstGeom>
            <a:noFill/>
          </p:spPr>
          <p:txBody>
            <a:bodyPr wrap="square" lIns="84123" tIns="42061" rIns="84123" bIns="42061" rtlCol="0" anchor="ctr" anchorCtr="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Innovation</a:t>
              </a:r>
            </a:p>
          </p:txBody>
        </p:sp>
        <p:sp>
          <p:nvSpPr>
            <p:cNvPr id="30" name="ZoneTexte 29">
              <a:extLst>
                <a:ext uri="{FF2B5EF4-FFF2-40B4-BE49-F238E27FC236}">
                  <a16:creationId xmlns:a16="http://schemas.microsoft.com/office/drawing/2014/main" id="{29E4DAE0-F09F-274D-A694-DA72812034BE}"/>
                </a:ext>
              </a:extLst>
            </p:cNvPr>
            <p:cNvSpPr txBox="1"/>
            <p:nvPr/>
          </p:nvSpPr>
          <p:spPr>
            <a:xfrm>
              <a:off x="6935656" y="3983750"/>
              <a:ext cx="642616" cy="248374"/>
            </a:xfrm>
            <a:prstGeom prst="rect">
              <a:avLst/>
            </a:prstGeom>
            <a:noFill/>
          </p:spPr>
          <p:txBody>
            <a:bodyPr wrap="square" lIns="84123" tIns="42061" rIns="84123" bIns="42061" rtlCol="0" anchor="ctr" anchorCtr="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69CD59"/>
                  </a:solidFill>
                  <a:effectLst/>
                  <a:uLnTx/>
                  <a:uFillTx/>
                  <a:latin typeface="Arial" panose="020B0604020202020204" pitchFamily="34" charset="0"/>
                  <a:ea typeface="+mn-ea"/>
                  <a:cs typeface="Arial" panose="020B0604020202020204" pitchFamily="34" charset="0"/>
                </a:rPr>
                <a:t>Financement</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69CD59"/>
                  </a:solidFill>
                  <a:effectLst/>
                  <a:uLnTx/>
                  <a:uFillTx/>
                  <a:latin typeface="Arial" panose="020B0604020202020204" pitchFamily="34" charset="0"/>
                  <a:ea typeface="+mn-ea"/>
                  <a:cs typeface="Arial" panose="020B0604020202020204" pitchFamily="34" charset="0"/>
                </a:rPr>
                <a:t>Garantie</a:t>
              </a:r>
            </a:p>
          </p:txBody>
        </p:sp>
        <p:sp>
          <p:nvSpPr>
            <p:cNvPr id="31" name="ZoneTexte 30">
              <a:extLst>
                <a:ext uri="{FF2B5EF4-FFF2-40B4-BE49-F238E27FC236}">
                  <a16:creationId xmlns:a16="http://schemas.microsoft.com/office/drawing/2014/main" id="{1B3AA3E1-C1BA-3A4A-835F-44E92A078067}"/>
                </a:ext>
              </a:extLst>
            </p:cNvPr>
            <p:cNvSpPr txBox="1"/>
            <p:nvPr/>
          </p:nvSpPr>
          <p:spPr>
            <a:xfrm>
              <a:off x="7574031" y="4007685"/>
              <a:ext cx="532614" cy="156041"/>
            </a:xfrm>
            <a:prstGeom prst="rect">
              <a:avLst/>
            </a:prstGeom>
            <a:noFill/>
          </p:spPr>
          <p:txBody>
            <a:bodyPr wrap="square" lIns="84123" tIns="42061" rIns="84123" bIns="42061" rtlCol="0" anchor="ctr" anchorCtr="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Export</a:t>
              </a:r>
            </a:p>
          </p:txBody>
        </p:sp>
        <p:sp>
          <p:nvSpPr>
            <p:cNvPr id="33" name="ZoneTexte 32">
              <a:extLst>
                <a:ext uri="{FF2B5EF4-FFF2-40B4-BE49-F238E27FC236}">
                  <a16:creationId xmlns:a16="http://schemas.microsoft.com/office/drawing/2014/main" id="{697038B7-E821-884D-9621-E7CE37780EAD}"/>
                </a:ext>
              </a:extLst>
            </p:cNvPr>
            <p:cNvSpPr txBox="1"/>
            <p:nvPr/>
          </p:nvSpPr>
          <p:spPr>
            <a:xfrm>
              <a:off x="8118580" y="3961518"/>
              <a:ext cx="642616" cy="248374"/>
            </a:xfrm>
            <a:prstGeom prst="rect">
              <a:avLst/>
            </a:prstGeom>
            <a:noFill/>
          </p:spPr>
          <p:txBody>
            <a:bodyPr wrap="square" lIns="84123" tIns="42061" rIns="84123" bIns="42061" rtlCol="0" anchor="ctr" anchorCtr="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69CD59"/>
                  </a:solidFill>
                  <a:effectLst/>
                  <a:uLnTx/>
                  <a:uFillTx/>
                  <a:latin typeface="Arial" panose="020B0604020202020204" pitchFamily="34" charset="0"/>
                  <a:ea typeface="+mn-ea"/>
                  <a:cs typeface="Arial" panose="020B0604020202020204" pitchFamily="34" charset="0"/>
                </a:rPr>
                <a:t>Fonds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69CD59"/>
                  </a:solidFill>
                  <a:effectLst/>
                  <a:uLnTx/>
                  <a:uFillTx/>
                  <a:latin typeface="Arial" panose="020B0604020202020204" pitchFamily="34" charset="0"/>
                  <a:ea typeface="+mn-ea"/>
                  <a:cs typeface="Arial" panose="020B0604020202020204" pitchFamily="34" charset="0"/>
                </a:rPr>
                <a:t>propres</a:t>
              </a:r>
            </a:p>
          </p:txBody>
        </p:sp>
        <p:cxnSp>
          <p:nvCxnSpPr>
            <p:cNvPr id="38" name="Connecteur droit 37">
              <a:extLst>
                <a:ext uri="{FF2B5EF4-FFF2-40B4-BE49-F238E27FC236}">
                  <a16:creationId xmlns:a16="http://schemas.microsoft.com/office/drawing/2014/main" id="{F440B9E0-8C8D-AD41-84D7-30006A9D981A}"/>
                </a:ext>
              </a:extLst>
            </p:cNvPr>
            <p:cNvCxnSpPr>
              <a:cxnSpLocks/>
              <a:stCxn id="19" idx="4"/>
              <a:endCxn id="21" idx="0"/>
            </p:cNvCxnSpPr>
            <p:nvPr/>
          </p:nvCxnSpPr>
          <p:spPr>
            <a:xfrm flipH="1">
              <a:off x="6635109" y="3652501"/>
              <a:ext cx="988944" cy="185721"/>
            </a:xfrm>
            <a:prstGeom prst="line">
              <a:avLst/>
            </a:prstGeom>
            <a:ln w="95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9A30B275-801A-BF41-8F4F-86E6A0639BF4}"/>
                </a:ext>
              </a:extLst>
            </p:cNvPr>
            <p:cNvCxnSpPr>
              <a:cxnSpLocks/>
              <a:endCxn id="20" idx="0"/>
            </p:cNvCxnSpPr>
            <p:nvPr/>
          </p:nvCxnSpPr>
          <p:spPr>
            <a:xfrm flipH="1">
              <a:off x="7248168" y="3627429"/>
              <a:ext cx="347940" cy="185722"/>
            </a:xfrm>
            <a:prstGeom prst="line">
              <a:avLst/>
            </a:prstGeom>
            <a:ln w="95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2DF40471-0292-F047-8504-B3883AFEF15F}"/>
                </a:ext>
              </a:extLst>
            </p:cNvPr>
            <p:cNvCxnSpPr>
              <a:cxnSpLocks/>
              <a:endCxn id="22" idx="0"/>
            </p:cNvCxnSpPr>
            <p:nvPr/>
          </p:nvCxnSpPr>
          <p:spPr>
            <a:xfrm>
              <a:off x="7548494" y="3622400"/>
              <a:ext cx="295253" cy="215822"/>
            </a:xfrm>
            <a:prstGeom prst="line">
              <a:avLst/>
            </a:prstGeom>
            <a:ln w="95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A677EA3F-AE82-1F4C-8A96-8B9EE7A9000C}"/>
                </a:ext>
              </a:extLst>
            </p:cNvPr>
            <p:cNvCxnSpPr>
              <a:cxnSpLocks/>
              <a:endCxn id="23" idx="0"/>
            </p:cNvCxnSpPr>
            <p:nvPr/>
          </p:nvCxnSpPr>
          <p:spPr>
            <a:xfrm>
              <a:off x="7482635" y="3619645"/>
              <a:ext cx="937352" cy="185722"/>
            </a:xfrm>
            <a:prstGeom prst="line">
              <a:avLst/>
            </a:prstGeom>
            <a:ln w="9525" cap="rnd">
              <a:solidFill>
                <a:schemeClr val="bg2"/>
              </a:solidFill>
              <a:prstDash val="sysDot"/>
            </a:ln>
          </p:spPr>
          <p:style>
            <a:lnRef idx="1">
              <a:schemeClr val="accent1"/>
            </a:lnRef>
            <a:fillRef idx="0">
              <a:schemeClr val="accent1"/>
            </a:fillRef>
            <a:effectRef idx="0">
              <a:schemeClr val="accent1"/>
            </a:effectRef>
            <a:fontRef idx="minor">
              <a:schemeClr val="tx1"/>
            </a:fontRef>
          </p:style>
        </p:cxnSp>
        <p:sp>
          <p:nvSpPr>
            <p:cNvPr id="48" name="Double flèche verticale 47">
              <a:extLst>
                <a:ext uri="{FF2B5EF4-FFF2-40B4-BE49-F238E27FC236}">
                  <a16:creationId xmlns:a16="http://schemas.microsoft.com/office/drawing/2014/main" id="{9134F377-422A-064A-83DC-5B3AC32B8E04}"/>
                </a:ext>
              </a:extLst>
            </p:cNvPr>
            <p:cNvSpPr/>
            <p:nvPr/>
          </p:nvSpPr>
          <p:spPr>
            <a:xfrm>
              <a:off x="7517884" y="2560462"/>
              <a:ext cx="209360" cy="361834"/>
            </a:xfrm>
            <a:prstGeom prst="upDownArrow">
              <a:avLst/>
            </a:prstGeom>
            <a:pattFill prst="pct20">
              <a:fgClr>
                <a:schemeClr val="bg1"/>
              </a:fgClr>
              <a:bgClr>
                <a:schemeClr val="accent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err="1">
                <a:ln>
                  <a:noFill/>
                </a:ln>
                <a:solidFill>
                  <a:srgbClr val="4B3C3C"/>
                </a:solidFill>
                <a:effectLst/>
                <a:uLnTx/>
                <a:uFillTx/>
                <a:latin typeface="Barlow"/>
                <a:ea typeface="+mn-ea"/>
                <a:cs typeface="+mn-cs"/>
              </a:endParaRPr>
            </a:p>
          </p:txBody>
        </p:sp>
      </p:grpSp>
      <p:sp>
        <p:nvSpPr>
          <p:cNvPr id="36" name="Ellipse 35">
            <a:extLst>
              <a:ext uri="{FF2B5EF4-FFF2-40B4-BE49-F238E27FC236}">
                <a16:creationId xmlns:a16="http://schemas.microsoft.com/office/drawing/2014/main" id="{B7F396DD-D2B3-467E-A521-A8F1A7D7197B}"/>
              </a:ext>
            </a:extLst>
          </p:cNvPr>
          <p:cNvSpPr/>
          <p:nvPr/>
        </p:nvSpPr>
        <p:spPr>
          <a:xfrm>
            <a:off x="11422192" y="5196205"/>
            <a:ext cx="719243" cy="71676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fr-FR" sz="533" b="0" i="0" u="none" strike="noStrike" kern="1200" cap="none" spc="0" normalizeH="0" baseline="0" noProof="0">
              <a:ln>
                <a:noFill/>
              </a:ln>
              <a:solidFill>
                <a:srgbClr val="FFFFFF"/>
              </a:solidFill>
              <a:effectLst/>
              <a:uLnTx/>
              <a:uFillTx/>
              <a:latin typeface="Barlow"/>
              <a:ea typeface="+mn-ea"/>
              <a:cs typeface="+mn-cs"/>
            </a:endParaRPr>
          </a:p>
        </p:txBody>
      </p:sp>
      <p:sp>
        <p:nvSpPr>
          <p:cNvPr id="39" name="ZoneTexte 38">
            <a:extLst>
              <a:ext uri="{FF2B5EF4-FFF2-40B4-BE49-F238E27FC236}">
                <a16:creationId xmlns:a16="http://schemas.microsoft.com/office/drawing/2014/main" id="{6B72866C-E0DF-40B0-8D4D-139C37581BFE}"/>
              </a:ext>
            </a:extLst>
          </p:cNvPr>
          <p:cNvSpPr txBox="1"/>
          <p:nvPr/>
        </p:nvSpPr>
        <p:spPr>
          <a:xfrm>
            <a:off x="11426737" y="5450558"/>
            <a:ext cx="710152" cy="208055"/>
          </a:xfrm>
          <a:prstGeom prst="rect">
            <a:avLst/>
          </a:prstGeom>
          <a:noFill/>
        </p:spPr>
        <p:txBody>
          <a:bodyPr wrap="square" lIns="84123" tIns="42061" rIns="84123" bIns="42061" rtlCol="0" anchor="ctr" anchorCtr="0">
            <a:spAutoFit/>
          </a:bodyPr>
          <a:lstStyle>
            <a:defPPr>
              <a:defRPr lang="fr-FR"/>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création</a:t>
            </a:r>
          </a:p>
        </p:txBody>
      </p:sp>
    </p:spTree>
    <p:extLst>
      <p:ext uri="{BB962C8B-B14F-4D97-AF65-F5344CB8AC3E}">
        <p14:creationId xmlns:p14="http://schemas.microsoft.com/office/powerpoint/2010/main" val="2446933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re 2">
            <a:extLst>
              <a:ext uri="{FF2B5EF4-FFF2-40B4-BE49-F238E27FC236}">
                <a16:creationId xmlns:a16="http://schemas.microsoft.com/office/drawing/2014/main" id="{7488B3D6-FD30-5759-6F63-3A58FBCE41EB}"/>
              </a:ext>
            </a:extLst>
          </p:cNvPr>
          <p:cNvSpPr>
            <a:spLocks noGrp="1" noChangeArrowheads="1"/>
          </p:cNvSpPr>
          <p:nvPr>
            <p:ph type="title"/>
          </p:nvPr>
        </p:nvSpPr>
        <p:spPr>
          <a:xfrm>
            <a:off x="467784" y="101601"/>
            <a:ext cx="11350046" cy="1402247"/>
          </a:xfrm>
        </p:spPr>
        <p:txBody>
          <a:bodyPr/>
          <a:lstStyle/>
          <a:p>
            <a:pPr defTabSz="685783"/>
            <a:r>
              <a:rPr lang="fr-FR" altLang="fr-FR"/>
              <a:t>Une offre complète d’interventions au sein de chaque</a:t>
            </a:r>
            <a:br>
              <a:rPr lang="fr-FR" altLang="fr-FR"/>
            </a:br>
            <a:r>
              <a:rPr lang="fr-FR" altLang="fr-FR"/>
              <a:t>Direction Régionale </a:t>
            </a:r>
          </a:p>
        </p:txBody>
      </p:sp>
      <p:sp>
        <p:nvSpPr>
          <p:cNvPr id="7" name="Ellipse 6">
            <a:extLst>
              <a:ext uri="{FF2B5EF4-FFF2-40B4-BE49-F238E27FC236}">
                <a16:creationId xmlns:a16="http://schemas.microsoft.com/office/drawing/2014/main" id="{727E4972-42F7-2545-EA6E-A62A89DDD093}"/>
              </a:ext>
            </a:extLst>
          </p:cNvPr>
          <p:cNvSpPr/>
          <p:nvPr/>
        </p:nvSpPr>
        <p:spPr>
          <a:xfrm>
            <a:off x="2726267" y="1864785"/>
            <a:ext cx="1011767" cy="10117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err="1">
              <a:ln>
                <a:noFill/>
              </a:ln>
              <a:solidFill>
                <a:srgbClr val="786E64"/>
              </a:solidFill>
              <a:effectLst/>
              <a:uLnTx/>
              <a:uFillTx/>
              <a:latin typeface="Barlow"/>
              <a:ea typeface="+mn-ea"/>
              <a:cs typeface="+mn-cs"/>
            </a:endParaRPr>
          </a:p>
        </p:txBody>
      </p:sp>
      <p:sp>
        <p:nvSpPr>
          <p:cNvPr id="8" name="Ellipse 7">
            <a:extLst>
              <a:ext uri="{FF2B5EF4-FFF2-40B4-BE49-F238E27FC236}">
                <a16:creationId xmlns:a16="http://schemas.microsoft.com/office/drawing/2014/main" id="{43F454EC-02C9-AFF0-70F8-CB8C8BDC76FA}"/>
              </a:ext>
            </a:extLst>
          </p:cNvPr>
          <p:cNvSpPr/>
          <p:nvPr/>
        </p:nvSpPr>
        <p:spPr>
          <a:xfrm>
            <a:off x="3680885" y="1864785"/>
            <a:ext cx="1011767" cy="101176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err="1">
              <a:ln>
                <a:noFill/>
              </a:ln>
              <a:solidFill>
                <a:srgbClr val="786E64"/>
              </a:solidFill>
              <a:effectLst/>
              <a:uLnTx/>
              <a:uFillTx/>
              <a:latin typeface="Barlow"/>
              <a:ea typeface="+mn-ea"/>
              <a:cs typeface="+mn-cs"/>
            </a:endParaRPr>
          </a:p>
        </p:txBody>
      </p:sp>
      <p:sp>
        <p:nvSpPr>
          <p:cNvPr id="9" name="Ellipse 8">
            <a:extLst>
              <a:ext uri="{FF2B5EF4-FFF2-40B4-BE49-F238E27FC236}">
                <a16:creationId xmlns:a16="http://schemas.microsoft.com/office/drawing/2014/main" id="{404F0565-087B-1C95-7508-4C337C77D1A9}"/>
              </a:ext>
            </a:extLst>
          </p:cNvPr>
          <p:cNvSpPr/>
          <p:nvPr/>
        </p:nvSpPr>
        <p:spPr>
          <a:xfrm>
            <a:off x="4635501" y="1864785"/>
            <a:ext cx="1011767" cy="101176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err="1">
              <a:ln>
                <a:noFill/>
              </a:ln>
              <a:solidFill>
                <a:srgbClr val="786E64"/>
              </a:solidFill>
              <a:effectLst/>
              <a:uLnTx/>
              <a:uFillTx/>
              <a:latin typeface="Barlow"/>
              <a:ea typeface="+mn-ea"/>
              <a:cs typeface="+mn-cs"/>
            </a:endParaRPr>
          </a:p>
        </p:txBody>
      </p:sp>
      <p:sp>
        <p:nvSpPr>
          <p:cNvPr id="10" name="Ellipse 9">
            <a:extLst>
              <a:ext uri="{FF2B5EF4-FFF2-40B4-BE49-F238E27FC236}">
                <a16:creationId xmlns:a16="http://schemas.microsoft.com/office/drawing/2014/main" id="{831FEBD4-A3E5-2B74-E593-08C366221AEC}"/>
              </a:ext>
            </a:extLst>
          </p:cNvPr>
          <p:cNvSpPr/>
          <p:nvPr/>
        </p:nvSpPr>
        <p:spPr>
          <a:xfrm>
            <a:off x="5590118" y="1864785"/>
            <a:ext cx="1011767" cy="101176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err="1">
              <a:ln>
                <a:noFill/>
              </a:ln>
              <a:solidFill>
                <a:srgbClr val="786E64"/>
              </a:solidFill>
              <a:effectLst/>
              <a:uLnTx/>
              <a:uFillTx/>
              <a:latin typeface="Barlow"/>
              <a:ea typeface="+mn-ea"/>
              <a:cs typeface="+mn-cs"/>
            </a:endParaRPr>
          </a:p>
        </p:txBody>
      </p:sp>
      <p:sp>
        <p:nvSpPr>
          <p:cNvPr id="13" name="Ellipse 12">
            <a:extLst>
              <a:ext uri="{FF2B5EF4-FFF2-40B4-BE49-F238E27FC236}">
                <a16:creationId xmlns:a16="http://schemas.microsoft.com/office/drawing/2014/main" id="{3AA91310-867C-C4FE-43EB-F3741B173913}"/>
              </a:ext>
            </a:extLst>
          </p:cNvPr>
          <p:cNvSpPr/>
          <p:nvPr/>
        </p:nvSpPr>
        <p:spPr>
          <a:xfrm>
            <a:off x="6544734" y="1864785"/>
            <a:ext cx="1011767" cy="101176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err="1">
              <a:ln>
                <a:noFill/>
              </a:ln>
              <a:solidFill>
                <a:srgbClr val="786E64"/>
              </a:solidFill>
              <a:effectLst/>
              <a:uLnTx/>
              <a:uFillTx/>
              <a:latin typeface="Barlow"/>
              <a:ea typeface="+mn-ea"/>
              <a:cs typeface="+mn-cs"/>
            </a:endParaRPr>
          </a:p>
        </p:txBody>
      </p:sp>
      <p:sp>
        <p:nvSpPr>
          <p:cNvPr id="14" name="Ellipse 13">
            <a:extLst>
              <a:ext uri="{FF2B5EF4-FFF2-40B4-BE49-F238E27FC236}">
                <a16:creationId xmlns:a16="http://schemas.microsoft.com/office/drawing/2014/main" id="{8731F10A-7A9A-E3BD-69B3-A088FA44D06E}"/>
              </a:ext>
            </a:extLst>
          </p:cNvPr>
          <p:cNvSpPr/>
          <p:nvPr/>
        </p:nvSpPr>
        <p:spPr>
          <a:xfrm>
            <a:off x="7499351" y="1864785"/>
            <a:ext cx="1011767" cy="1011767"/>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err="1">
              <a:ln>
                <a:noFill/>
              </a:ln>
              <a:solidFill>
                <a:srgbClr val="786E64"/>
              </a:solidFill>
              <a:effectLst/>
              <a:uLnTx/>
              <a:uFillTx/>
              <a:latin typeface="Barlow"/>
              <a:ea typeface="+mn-ea"/>
              <a:cs typeface="+mn-cs"/>
            </a:endParaRPr>
          </a:p>
        </p:txBody>
      </p:sp>
      <p:sp>
        <p:nvSpPr>
          <p:cNvPr id="15" name="Ellipse 14">
            <a:extLst>
              <a:ext uri="{FF2B5EF4-FFF2-40B4-BE49-F238E27FC236}">
                <a16:creationId xmlns:a16="http://schemas.microsoft.com/office/drawing/2014/main" id="{614FB2CA-FC12-B7CB-FA44-F1D4E2C90CA6}"/>
              </a:ext>
            </a:extLst>
          </p:cNvPr>
          <p:cNvSpPr/>
          <p:nvPr/>
        </p:nvSpPr>
        <p:spPr>
          <a:xfrm>
            <a:off x="8453967" y="1864785"/>
            <a:ext cx="1011767" cy="101176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err="1">
              <a:ln>
                <a:noFill/>
              </a:ln>
              <a:solidFill>
                <a:srgbClr val="786E64"/>
              </a:solidFill>
              <a:effectLst/>
              <a:uLnTx/>
              <a:uFillTx/>
              <a:latin typeface="Barlow"/>
              <a:ea typeface="+mn-ea"/>
              <a:cs typeface="+mn-cs"/>
            </a:endParaRPr>
          </a:p>
        </p:txBody>
      </p:sp>
      <p:sp>
        <p:nvSpPr>
          <p:cNvPr id="124938" name="ZoneTexte 15">
            <a:extLst>
              <a:ext uri="{FF2B5EF4-FFF2-40B4-BE49-F238E27FC236}">
                <a16:creationId xmlns:a16="http://schemas.microsoft.com/office/drawing/2014/main" id="{ECDB2BE9-CC20-F9C8-8D14-5834539EB766}"/>
              </a:ext>
            </a:extLst>
          </p:cNvPr>
          <p:cNvSpPr txBox="1">
            <a:spLocks noChangeArrowheads="1"/>
          </p:cNvSpPr>
          <p:nvPr/>
        </p:nvSpPr>
        <p:spPr bwMode="auto">
          <a:xfrm>
            <a:off x="2224618" y="2967567"/>
            <a:ext cx="6367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0" u="none" strike="noStrike" kern="1200" cap="none" spc="0" normalizeH="0" baseline="0" noProof="0">
                <a:ln>
                  <a:noFill/>
                </a:ln>
                <a:solidFill>
                  <a:srgbClr val="FFCD00"/>
                </a:solidFill>
                <a:effectLst/>
                <a:uLnTx/>
                <a:uFillTx/>
                <a:latin typeface="Impact" panose="020B0806030902050204" pitchFamily="34" charset="0"/>
                <a:ea typeface="+mn-ea"/>
                <a:cs typeface="+mn-cs"/>
              </a:rPr>
              <a:t>01.</a:t>
            </a:r>
          </a:p>
        </p:txBody>
      </p:sp>
      <p:sp>
        <p:nvSpPr>
          <p:cNvPr id="17" name="ZoneTexte 16">
            <a:extLst>
              <a:ext uri="{FF2B5EF4-FFF2-40B4-BE49-F238E27FC236}">
                <a16:creationId xmlns:a16="http://schemas.microsoft.com/office/drawing/2014/main" id="{75170844-16C7-4438-D615-3EE26BA46CA5}"/>
              </a:ext>
            </a:extLst>
          </p:cNvPr>
          <p:cNvSpPr txBox="1"/>
          <p:nvPr/>
        </p:nvSpPr>
        <p:spPr>
          <a:xfrm>
            <a:off x="2224618" y="3437468"/>
            <a:ext cx="1132618"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E514D"/>
                </a:solidFill>
                <a:effectLst/>
                <a:uLnTx/>
                <a:uFillTx/>
                <a:latin typeface="Impact"/>
                <a:ea typeface="+mn-ea"/>
                <a:cs typeface="+mn-cs"/>
              </a:rPr>
              <a:t>L’INNOVATION</a:t>
            </a:r>
          </a:p>
        </p:txBody>
      </p:sp>
      <p:sp>
        <p:nvSpPr>
          <p:cNvPr id="124940" name="Rectangle 17">
            <a:extLst>
              <a:ext uri="{FF2B5EF4-FFF2-40B4-BE49-F238E27FC236}">
                <a16:creationId xmlns:a16="http://schemas.microsoft.com/office/drawing/2014/main" id="{A401CBA1-3730-624B-F96D-BA2A1568E0A5}"/>
              </a:ext>
            </a:extLst>
          </p:cNvPr>
          <p:cNvSpPr>
            <a:spLocks noChangeArrowheads="1"/>
          </p:cNvSpPr>
          <p:nvPr/>
        </p:nvSpPr>
        <p:spPr bwMode="auto">
          <a:xfrm>
            <a:off x="2224617" y="3672417"/>
            <a:ext cx="15324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14350">
              <a:defRPr>
                <a:solidFill>
                  <a:schemeClr val="tx1"/>
                </a:solidFill>
                <a:latin typeface="Arial" panose="020B0604020202020204" pitchFamily="34" charset="0"/>
              </a:defRPr>
            </a:lvl1pPr>
            <a:lvl2pPr marL="742950" indent="-285750" defTabSz="514350">
              <a:defRPr>
                <a:solidFill>
                  <a:schemeClr val="tx1"/>
                </a:solidFill>
                <a:latin typeface="Arial" panose="020B0604020202020204" pitchFamily="34" charset="0"/>
              </a:defRPr>
            </a:lvl2pPr>
            <a:lvl3pPr marL="1143000" indent="-228600" defTabSz="514350">
              <a:defRPr>
                <a:solidFill>
                  <a:schemeClr val="tx1"/>
                </a:solidFill>
                <a:latin typeface="Arial" panose="020B0604020202020204" pitchFamily="34" charset="0"/>
              </a:defRPr>
            </a:lvl3pPr>
            <a:lvl4pPr marL="1600200" indent="-228600" defTabSz="514350">
              <a:defRPr>
                <a:solidFill>
                  <a:schemeClr val="tx1"/>
                </a:solidFill>
                <a:latin typeface="Arial" panose="020B0604020202020204" pitchFamily="34" charset="0"/>
              </a:defRPr>
            </a:lvl4pPr>
            <a:lvl5pPr marL="2057400" indent="-228600" defTabSz="514350">
              <a:defRPr>
                <a:solidFill>
                  <a:schemeClr val="tx1"/>
                </a:solidFill>
                <a:latin typeface="Arial" panose="020B0604020202020204" pitchFamily="34" charset="0"/>
              </a:defRPr>
            </a:lvl5pPr>
            <a:lvl6pPr marL="2514600" indent="-228600" defTabSz="514350" eaLnBrk="0" fontAlgn="base" hangingPunct="0">
              <a:spcBef>
                <a:spcPct val="0"/>
              </a:spcBef>
              <a:spcAft>
                <a:spcPct val="0"/>
              </a:spcAft>
              <a:defRPr>
                <a:solidFill>
                  <a:schemeClr val="tx1"/>
                </a:solidFill>
                <a:latin typeface="Arial" panose="020B0604020202020204" pitchFamily="34" charset="0"/>
              </a:defRPr>
            </a:lvl6pPr>
            <a:lvl7pPr marL="2971800" indent="-228600" defTabSz="514350" eaLnBrk="0" fontAlgn="base" hangingPunct="0">
              <a:spcBef>
                <a:spcPct val="0"/>
              </a:spcBef>
              <a:spcAft>
                <a:spcPct val="0"/>
              </a:spcAft>
              <a:defRPr>
                <a:solidFill>
                  <a:schemeClr val="tx1"/>
                </a:solidFill>
                <a:latin typeface="Arial" panose="020B0604020202020204" pitchFamily="34" charset="0"/>
              </a:defRPr>
            </a:lvl7pPr>
            <a:lvl8pPr marL="3429000" indent="-228600" defTabSz="514350" eaLnBrk="0" fontAlgn="base" hangingPunct="0">
              <a:spcBef>
                <a:spcPct val="0"/>
              </a:spcBef>
              <a:spcAft>
                <a:spcPct val="0"/>
              </a:spcAft>
              <a:defRPr>
                <a:solidFill>
                  <a:schemeClr val="tx1"/>
                </a:solidFill>
                <a:latin typeface="Arial" panose="020B0604020202020204" pitchFamily="34" charset="0"/>
              </a:defRPr>
            </a:lvl8pPr>
            <a:lvl9pPr marL="3886200" indent="-228600" defTabSz="5143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altLang="fr-FR" sz="800" b="0" i="0" u="none" strike="noStrike" kern="1200" cap="none" spc="0" normalizeH="0" baseline="0" noProof="0">
                <a:ln>
                  <a:noFill/>
                </a:ln>
                <a:solidFill>
                  <a:srgbClr val="5E514D"/>
                </a:solidFill>
                <a:effectLst/>
                <a:uLnTx/>
                <a:uFillTx/>
                <a:latin typeface="Arial" panose="020B0604020202020204" pitchFamily="34" charset="0"/>
                <a:ea typeface="+mn-ea"/>
                <a:cs typeface="Arial" panose="020B0604020202020204" pitchFamily="34" charset="0"/>
              </a:rPr>
              <a:t>Financement de programmes R&amp;D et de la mise sur le marché de ces innovations</a:t>
            </a:r>
          </a:p>
        </p:txBody>
      </p:sp>
      <p:sp>
        <p:nvSpPr>
          <p:cNvPr id="124941" name="ZoneTexte 18">
            <a:extLst>
              <a:ext uri="{FF2B5EF4-FFF2-40B4-BE49-F238E27FC236}">
                <a16:creationId xmlns:a16="http://schemas.microsoft.com/office/drawing/2014/main" id="{999965A9-D005-AC24-C813-EBD60A8F9488}"/>
              </a:ext>
            </a:extLst>
          </p:cNvPr>
          <p:cNvSpPr txBox="1">
            <a:spLocks noChangeArrowheads="1"/>
          </p:cNvSpPr>
          <p:nvPr/>
        </p:nvSpPr>
        <p:spPr bwMode="auto">
          <a:xfrm>
            <a:off x="4165600" y="2967567"/>
            <a:ext cx="68640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0" u="none" strike="noStrike" kern="1200" cap="none" spc="0" normalizeH="0" baseline="0" noProof="0">
                <a:ln>
                  <a:noFill/>
                </a:ln>
                <a:solidFill>
                  <a:srgbClr val="FFCD00"/>
                </a:solidFill>
                <a:effectLst/>
                <a:uLnTx/>
                <a:uFillTx/>
                <a:latin typeface="Impact" panose="020B0806030902050204" pitchFamily="34" charset="0"/>
                <a:ea typeface="+mn-ea"/>
                <a:cs typeface="+mn-cs"/>
              </a:rPr>
              <a:t>02.</a:t>
            </a:r>
          </a:p>
        </p:txBody>
      </p:sp>
      <p:sp>
        <p:nvSpPr>
          <p:cNvPr id="20" name="ZoneTexte 19">
            <a:extLst>
              <a:ext uri="{FF2B5EF4-FFF2-40B4-BE49-F238E27FC236}">
                <a16:creationId xmlns:a16="http://schemas.microsoft.com/office/drawing/2014/main" id="{31EC9D68-D03B-496D-55CA-E77E9EBF3B66}"/>
              </a:ext>
            </a:extLst>
          </p:cNvPr>
          <p:cNvSpPr txBox="1"/>
          <p:nvPr/>
        </p:nvSpPr>
        <p:spPr>
          <a:xfrm>
            <a:off x="4165600" y="3437468"/>
            <a:ext cx="1067600"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E514D"/>
                </a:solidFill>
                <a:effectLst/>
                <a:uLnTx/>
                <a:uFillTx/>
                <a:latin typeface="Impact"/>
                <a:ea typeface="+mn-ea"/>
                <a:cs typeface="+mn-cs"/>
              </a:rPr>
              <a:t>LA GARANTIE</a:t>
            </a:r>
          </a:p>
        </p:txBody>
      </p:sp>
      <p:sp>
        <p:nvSpPr>
          <p:cNvPr id="124943" name="Rectangle 20">
            <a:extLst>
              <a:ext uri="{FF2B5EF4-FFF2-40B4-BE49-F238E27FC236}">
                <a16:creationId xmlns:a16="http://schemas.microsoft.com/office/drawing/2014/main" id="{0EE2942D-BB39-FA2B-2523-D1A7FDDBC4AB}"/>
              </a:ext>
            </a:extLst>
          </p:cNvPr>
          <p:cNvSpPr>
            <a:spLocks noChangeArrowheads="1"/>
          </p:cNvSpPr>
          <p:nvPr/>
        </p:nvSpPr>
        <p:spPr bwMode="auto">
          <a:xfrm>
            <a:off x="4165600" y="3672418"/>
            <a:ext cx="147531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14350">
              <a:defRPr>
                <a:solidFill>
                  <a:schemeClr val="tx1"/>
                </a:solidFill>
                <a:latin typeface="Arial" panose="020B0604020202020204" pitchFamily="34" charset="0"/>
              </a:defRPr>
            </a:lvl1pPr>
            <a:lvl2pPr marL="742950" indent="-285750" defTabSz="514350">
              <a:defRPr>
                <a:solidFill>
                  <a:schemeClr val="tx1"/>
                </a:solidFill>
                <a:latin typeface="Arial" panose="020B0604020202020204" pitchFamily="34" charset="0"/>
              </a:defRPr>
            </a:lvl2pPr>
            <a:lvl3pPr marL="1143000" indent="-228600" defTabSz="514350">
              <a:defRPr>
                <a:solidFill>
                  <a:schemeClr val="tx1"/>
                </a:solidFill>
                <a:latin typeface="Arial" panose="020B0604020202020204" pitchFamily="34" charset="0"/>
              </a:defRPr>
            </a:lvl3pPr>
            <a:lvl4pPr marL="1600200" indent="-228600" defTabSz="514350">
              <a:defRPr>
                <a:solidFill>
                  <a:schemeClr val="tx1"/>
                </a:solidFill>
                <a:latin typeface="Arial" panose="020B0604020202020204" pitchFamily="34" charset="0"/>
              </a:defRPr>
            </a:lvl4pPr>
            <a:lvl5pPr marL="2057400" indent="-228600" defTabSz="514350">
              <a:defRPr>
                <a:solidFill>
                  <a:schemeClr val="tx1"/>
                </a:solidFill>
                <a:latin typeface="Arial" panose="020B0604020202020204" pitchFamily="34" charset="0"/>
              </a:defRPr>
            </a:lvl5pPr>
            <a:lvl6pPr marL="2514600" indent="-228600" defTabSz="514350" eaLnBrk="0" fontAlgn="base" hangingPunct="0">
              <a:spcBef>
                <a:spcPct val="0"/>
              </a:spcBef>
              <a:spcAft>
                <a:spcPct val="0"/>
              </a:spcAft>
              <a:defRPr>
                <a:solidFill>
                  <a:schemeClr val="tx1"/>
                </a:solidFill>
                <a:latin typeface="Arial" panose="020B0604020202020204" pitchFamily="34" charset="0"/>
              </a:defRPr>
            </a:lvl6pPr>
            <a:lvl7pPr marL="2971800" indent="-228600" defTabSz="514350" eaLnBrk="0" fontAlgn="base" hangingPunct="0">
              <a:spcBef>
                <a:spcPct val="0"/>
              </a:spcBef>
              <a:spcAft>
                <a:spcPct val="0"/>
              </a:spcAft>
              <a:defRPr>
                <a:solidFill>
                  <a:schemeClr val="tx1"/>
                </a:solidFill>
                <a:latin typeface="Arial" panose="020B0604020202020204" pitchFamily="34" charset="0"/>
              </a:defRPr>
            </a:lvl7pPr>
            <a:lvl8pPr marL="3429000" indent="-228600" defTabSz="514350" eaLnBrk="0" fontAlgn="base" hangingPunct="0">
              <a:spcBef>
                <a:spcPct val="0"/>
              </a:spcBef>
              <a:spcAft>
                <a:spcPct val="0"/>
              </a:spcAft>
              <a:defRPr>
                <a:solidFill>
                  <a:schemeClr val="tx1"/>
                </a:solidFill>
                <a:latin typeface="Arial" panose="020B0604020202020204" pitchFamily="34" charset="0"/>
              </a:defRPr>
            </a:lvl8pPr>
            <a:lvl9pPr marL="3886200" indent="-228600" defTabSz="5143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altLang="fr-FR" sz="800" b="0" i="0" u="none" strike="noStrike" kern="1200" cap="none" spc="0" normalizeH="0" baseline="0" noProof="0">
                <a:ln>
                  <a:noFill/>
                </a:ln>
                <a:solidFill>
                  <a:srgbClr val="5E514D"/>
                </a:solidFill>
                <a:effectLst/>
                <a:uLnTx/>
                <a:uFillTx/>
                <a:latin typeface="Arial" panose="020B0604020202020204" pitchFamily="34" charset="0"/>
                <a:ea typeface="+mn-ea"/>
                <a:cs typeface="Arial" panose="020B0604020202020204" pitchFamily="34" charset="0"/>
              </a:rPr>
              <a:t>Des financements bancaires et des interventions en fonds propres</a:t>
            </a:r>
          </a:p>
        </p:txBody>
      </p:sp>
      <p:sp>
        <p:nvSpPr>
          <p:cNvPr id="124944" name="ZoneTexte 21">
            <a:extLst>
              <a:ext uri="{FF2B5EF4-FFF2-40B4-BE49-F238E27FC236}">
                <a16:creationId xmlns:a16="http://schemas.microsoft.com/office/drawing/2014/main" id="{98EDD2A2-5153-3CE7-6E00-DCC465D2DF3D}"/>
              </a:ext>
            </a:extLst>
          </p:cNvPr>
          <p:cNvSpPr txBox="1">
            <a:spLocks noChangeArrowheads="1"/>
          </p:cNvSpPr>
          <p:nvPr/>
        </p:nvSpPr>
        <p:spPr bwMode="auto">
          <a:xfrm>
            <a:off x="6106585" y="2967567"/>
            <a:ext cx="6976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0" u="none" strike="noStrike" kern="1200" cap="none" spc="0" normalizeH="0" baseline="0" noProof="0">
                <a:ln>
                  <a:noFill/>
                </a:ln>
                <a:solidFill>
                  <a:srgbClr val="FFCD00"/>
                </a:solidFill>
                <a:effectLst/>
                <a:uLnTx/>
                <a:uFillTx/>
                <a:latin typeface="Impact" panose="020B0806030902050204" pitchFamily="34" charset="0"/>
                <a:ea typeface="+mn-ea"/>
                <a:cs typeface="+mn-cs"/>
              </a:rPr>
              <a:t>03.</a:t>
            </a:r>
          </a:p>
        </p:txBody>
      </p:sp>
      <p:sp>
        <p:nvSpPr>
          <p:cNvPr id="23" name="ZoneTexte 22">
            <a:extLst>
              <a:ext uri="{FF2B5EF4-FFF2-40B4-BE49-F238E27FC236}">
                <a16:creationId xmlns:a16="http://schemas.microsoft.com/office/drawing/2014/main" id="{665FD327-6F2A-DCDF-35A3-5A3B47658070}"/>
              </a:ext>
            </a:extLst>
          </p:cNvPr>
          <p:cNvSpPr txBox="1"/>
          <p:nvPr/>
        </p:nvSpPr>
        <p:spPr>
          <a:xfrm>
            <a:off x="6106584" y="3437468"/>
            <a:ext cx="1314784"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E514D"/>
                </a:solidFill>
                <a:effectLst/>
                <a:uLnTx/>
                <a:uFillTx/>
                <a:latin typeface="Impact"/>
                <a:ea typeface="+mn-ea"/>
                <a:cs typeface="+mn-cs"/>
              </a:rPr>
              <a:t>FONDS PROPRES</a:t>
            </a:r>
          </a:p>
        </p:txBody>
      </p:sp>
      <p:sp>
        <p:nvSpPr>
          <p:cNvPr id="124946" name="Rectangle 23">
            <a:extLst>
              <a:ext uri="{FF2B5EF4-FFF2-40B4-BE49-F238E27FC236}">
                <a16:creationId xmlns:a16="http://schemas.microsoft.com/office/drawing/2014/main" id="{0516ACD7-1868-99F6-5E47-75E9C80F9203}"/>
              </a:ext>
            </a:extLst>
          </p:cNvPr>
          <p:cNvSpPr>
            <a:spLocks noChangeArrowheads="1"/>
          </p:cNvSpPr>
          <p:nvPr/>
        </p:nvSpPr>
        <p:spPr bwMode="auto">
          <a:xfrm>
            <a:off x="6106584" y="3672418"/>
            <a:ext cx="1905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14350">
              <a:defRPr>
                <a:solidFill>
                  <a:schemeClr val="tx1"/>
                </a:solidFill>
                <a:latin typeface="Arial" panose="020B0604020202020204" pitchFamily="34" charset="0"/>
              </a:defRPr>
            </a:lvl1pPr>
            <a:lvl2pPr marL="742950" indent="-285750" defTabSz="514350">
              <a:defRPr>
                <a:solidFill>
                  <a:schemeClr val="tx1"/>
                </a:solidFill>
                <a:latin typeface="Arial" panose="020B0604020202020204" pitchFamily="34" charset="0"/>
              </a:defRPr>
            </a:lvl2pPr>
            <a:lvl3pPr marL="1143000" indent="-228600" defTabSz="514350">
              <a:defRPr>
                <a:solidFill>
                  <a:schemeClr val="tx1"/>
                </a:solidFill>
                <a:latin typeface="Arial" panose="020B0604020202020204" pitchFamily="34" charset="0"/>
              </a:defRPr>
            </a:lvl3pPr>
            <a:lvl4pPr marL="1600200" indent="-228600" defTabSz="514350">
              <a:defRPr>
                <a:solidFill>
                  <a:schemeClr val="tx1"/>
                </a:solidFill>
                <a:latin typeface="Arial" panose="020B0604020202020204" pitchFamily="34" charset="0"/>
              </a:defRPr>
            </a:lvl4pPr>
            <a:lvl5pPr marL="2057400" indent="-228600" defTabSz="514350">
              <a:defRPr>
                <a:solidFill>
                  <a:schemeClr val="tx1"/>
                </a:solidFill>
                <a:latin typeface="Arial" panose="020B0604020202020204" pitchFamily="34" charset="0"/>
              </a:defRPr>
            </a:lvl5pPr>
            <a:lvl6pPr marL="2514600" indent="-228600" defTabSz="514350" eaLnBrk="0" fontAlgn="base" hangingPunct="0">
              <a:spcBef>
                <a:spcPct val="0"/>
              </a:spcBef>
              <a:spcAft>
                <a:spcPct val="0"/>
              </a:spcAft>
              <a:defRPr>
                <a:solidFill>
                  <a:schemeClr val="tx1"/>
                </a:solidFill>
                <a:latin typeface="Arial" panose="020B0604020202020204" pitchFamily="34" charset="0"/>
              </a:defRPr>
            </a:lvl6pPr>
            <a:lvl7pPr marL="2971800" indent="-228600" defTabSz="514350" eaLnBrk="0" fontAlgn="base" hangingPunct="0">
              <a:spcBef>
                <a:spcPct val="0"/>
              </a:spcBef>
              <a:spcAft>
                <a:spcPct val="0"/>
              </a:spcAft>
              <a:defRPr>
                <a:solidFill>
                  <a:schemeClr val="tx1"/>
                </a:solidFill>
                <a:latin typeface="Arial" panose="020B0604020202020204" pitchFamily="34" charset="0"/>
              </a:defRPr>
            </a:lvl7pPr>
            <a:lvl8pPr marL="3429000" indent="-228600" defTabSz="514350" eaLnBrk="0" fontAlgn="base" hangingPunct="0">
              <a:spcBef>
                <a:spcPct val="0"/>
              </a:spcBef>
              <a:spcAft>
                <a:spcPct val="0"/>
              </a:spcAft>
              <a:defRPr>
                <a:solidFill>
                  <a:schemeClr val="tx1"/>
                </a:solidFill>
                <a:latin typeface="Arial" panose="020B0604020202020204" pitchFamily="34" charset="0"/>
              </a:defRPr>
            </a:lvl8pPr>
            <a:lvl9pPr marL="3886200" indent="-228600" defTabSz="5143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altLang="fr-FR" sz="800" b="0" i="0" u="none" strike="noStrike" kern="1200" cap="none" spc="0" normalizeH="0" baseline="0" noProof="0">
                <a:ln>
                  <a:noFill/>
                </a:ln>
                <a:solidFill>
                  <a:srgbClr val="5E514D"/>
                </a:solidFill>
                <a:effectLst/>
                <a:uLnTx/>
                <a:uFillTx/>
                <a:latin typeface="Arial" panose="020B0604020202020204" pitchFamily="34" charset="0"/>
                <a:ea typeface="+mn-ea"/>
                <a:cs typeface="Arial" panose="020B0604020202020204" pitchFamily="34" charset="0"/>
              </a:rPr>
              <a:t>Prise de participations minoritaires, dans les PME, ETI, et GE françaises, directement, ou avec des fonds spécialisés ou des fonds partenaires</a:t>
            </a:r>
          </a:p>
        </p:txBody>
      </p:sp>
      <p:sp>
        <p:nvSpPr>
          <p:cNvPr id="124947" name="ZoneTexte 24">
            <a:extLst>
              <a:ext uri="{FF2B5EF4-FFF2-40B4-BE49-F238E27FC236}">
                <a16:creationId xmlns:a16="http://schemas.microsoft.com/office/drawing/2014/main" id="{5B7D0391-6640-F3F4-473B-51F09858F6A6}"/>
              </a:ext>
            </a:extLst>
          </p:cNvPr>
          <p:cNvSpPr txBox="1">
            <a:spLocks noChangeArrowheads="1"/>
          </p:cNvSpPr>
          <p:nvPr/>
        </p:nvSpPr>
        <p:spPr bwMode="auto">
          <a:xfrm>
            <a:off x="8051801" y="2967567"/>
            <a:ext cx="68480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0" u="none" strike="noStrike" kern="1200" cap="none" spc="0" normalizeH="0" baseline="0" noProof="0">
                <a:ln>
                  <a:noFill/>
                </a:ln>
                <a:solidFill>
                  <a:srgbClr val="FFCD00"/>
                </a:solidFill>
                <a:effectLst/>
                <a:uLnTx/>
                <a:uFillTx/>
                <a:latin typeface="Impact" panose="020B0806030902050204" pitchFamily="34" charset="0"/>
                <a:ea typeface="+mn-ea"/>
                <a:cs typeface="+mn-cs"/>
              </a:rPr>
              <a:t>04.</a:t>
            </a:r>
          </a:p>
        </p:txBody>
      </p:sp>
      <p:sp>
        <p:nvSpPr>
          <p:cNvPr id="26" name="ZoneTexte 25">
            <a:extLst>
              <a:ext uri="{FF2B5EF4-FFF2-40B4-BE49-F238E27FC236}">
                <a16:creationId xmlns:a16="http://schemas.microsoft.com/office/drawing/2014/main" id="{D7AC8DD2-AAA6-13BB-2413-B9AAC4F33133}"/>
              </a:ext>
            </a:extLst>
          </p:cNvPr>
          <p:cNvSpPr txBox="1"/>
          <p:nvPr/>
        </p:nvSpPr>
        <p:spPr>
          <a:xfrm>
            <a:off x="8051801" y="3437468"/>
            <a:ext cx="1154483"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E514D"/>
                </a:solidFill>
                <a:effectLst/>
                <a:uLnTx/>
                <a:uFillTx/>
                <a:latin typeface="Impact"/>
                <a:ea typeface="+mn-ea"/>
                <a:cs typeface="+mn-cs"/>
              </a:rPr>
              <a:t>FINANCEMENT</a:t>
            </a:r>
          </a:p>
        </p:txBody>
      </p:sp>
      <p:sp>
        <p:nvSpPr>
          <p:cNvPr id="124949" name="Rectangle 26">
            <a:extLst>
              <a:ext uri="{FF2B5EF4-FFF2-40B4-BE49-F238E27FC236}">
                <a16:creationId xmlns:a16="http://schemas.microsoft.com/office/drawing/2014/main" id="{A16BC4EA-7C3A-FB73-BBC2-229C525B088B}"/>
              </a:ext>
            </a:extLst>
          </p:cNvPr>
          <p:cNvSpPr>
            <a:spLocks noChangeArrowheads="1"/>
          </p:cNvSpPr>
          <p:nvPr/>
        </p:nvSpPr>
        <p:spPr bwMode="auto">
          <a:xfrm>
            <a:off x="8051801" y="3672418"/>
            <a:ext cx="214841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14350">
              <a:defRPr>
                <a:solidFill>
                  <a:schemeClr val="tx1"/>
                </a:solidFill>
                <a:latin typeface="Arial" panose="020B0604020202020204" pitchFamily="34" charset="0"/>
              </a:defRPr>
            </a:lvl1pPr>
            <a:lvl2pPr marL="742950" indent="-285750" defTabSz="514350">
              <a:defRPr>
                <a:solidFill>
                  <a:schemeClr val="tx1"/>
                </a:solidFill>
                <a:latin typeface="Arial" panose="020B0604020202020204" pitchFamily="34" charset="0"/>
              </a:defRPr>
            </a:lvl2pPr>
            <a:lvl3pPr marL="1143000" indent="-228600" defTabSz="514350">
              <a:defRPr>
                <a:solidFill>
                  <a:schemeClr val="tx1"/>
                </a:solidFill>
                <a:latin typeface="Arial" panose="020B0604020202020204" pitchFamily="34" charset="0"/>
              </a:defRPr>
            </a:lvl3pPr>
            <a:lvl4pPr marL="1600200" indent="-228600" defTabSz="514350">
              <a:defRPr>
                <a:solidFill>
                  <a:schemeClr val="tx1"/>
                </a:solidFill>
                <a:latin typeface="Arial" panose="020B0604020202020204" pitchFamily="34" charset="0"/>
              </a:defRPr>
            </a:lvl4pPr>
            <a:lvl5pPr marL="2057400" indent="-228600" defTabSz="514350">
              <a:defRPr>
                <a:solidFill>
                  <a:schemeClr val="tx1"/>
                </a:solidFill>
                <a:latin typeface="Arial" panose="020B0604020202020204" pitchFamily="34" charset="0"/>
              </a:defRPr>
            </a:lvl5pPr>
            <a:lvl6pPr marL="2514600" indent="-228600" defTabSz="514350" eaLnBrk="0" fontAlgn="base" hangingPunct="0">
              <a:spcBef>
                <a:spcPct val="0"/>
              </a:spcBef>
              <a:spcAft>
                <a:spcPct val="0"/>
              </a:spcAft>
              <a:defRPr>
                <a:solidFill>
                  <a:schemeClr val="tx1"/>
                </a:solidFill>
                <a:latin typeface="Arial" panose="020B0604020202020204" pitchFamily="34" charset="0"/>
              </a:defRPr>
            </a:lvl6pPr>
            <a:lvl7pPr marL="2971800" indent="-228600" defTabSz="514350" eaLnBrk="0" fontAlgn="base" hangingPunct="0">
              <a:spcBef>
                <a:spcPct val="0"/>
              </a:spcBef>
              <a:spcAft>
                <a:spcPct val="0"/>
              </a:spcAft>
              <a:defRPr>
                <a:solidFill>
                  <a:schemeClr val="tx1"/>
                </a:solidFill>
                <a:latin typeface="Arial" panose="020B0604020202020204" pitchFamily="34" charset="0"/>
              </a:defRPr>
            </a:lvl7pPr>
            <a:lvl8pPr marL="3429000" indent="-228600" defTabSz="514350" eaLnBrk="0" fontAlgn="base" hangingPunct="0">
              <a:spcBef>
                <a:spcPct val="0"/>
              </a:spcBef>
              <a:spcAft>
                <a:spcPct val="0"/>
              </a:spcAft>
              <a:defRPr>
                <a:solidFill>
                  <a:schemeClr val="tx1"/>
                </a:solidFill>
                <a:latin typeface="Arial" panose="020B0604020202020204" pitchFamily="34" charset="0"/>
              </a:defRPr>
            </a:lvl8pPr>
            <a:lvl9pPr marL="3886200" indent="-228600" defTabSz="5143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altLang="fr-FR" sz="800" b="0" i="0" u="none" strike="noStrike" kern="1200" cap="none" spc="0" normalizeH="0" baseline="0" noProof="0">
                <a:ln>
                  <a:noFill/>
                </a:ln>
                <a:solidFill>
                  <a:srgbClr val="5E514D"/>
                </a:solidFill>
                <a:effectLst/>
                <a:uLnTx/>
                <a:uFillTx/>
                <a:latin typeface="Arial" panose="020B0604020202020204" pitchFamily="34" charset="0"/>
                <a:ea typeface="+mn-ea"/>
                <a:cs typeface="Arial" panose="020B0604020202020204" pitchFamily="34" charset="0"/>
              </a:rPr>
              <a:t>Du Court Terme (mobilisation du poste client) et du Moyen Long Terme (financement de projets, d’investissements et du cycle d’exploitation) en partenariat avec les établissements bancaires</a:t>
            </a:r>
          </a:p>
        </p:txBody>
      </p:sp>
      <p:sp>
        <p:nvSpPr>
          <p:cNvPr id="124950" name="ZoneTexte 27">
            <a:extLst>
              <a:ext uri="{FF2B5EF4-FFF2-40B4-BE49-F238E27FC236}">
                <a16:creationId xmlns:a16="http://schemas.microsoft.com/office/drawing/2014/main" id="{3F890052-278F-1558-4D43-D61ACF5288DB}"/>
              </a:ext>
            </a:extLst>
          </p:cNvPr>
          <p:cNvSpPr txBox="1">
            <a:spLocks noChangeArrowheads="1"/>
          </p:cNvSpPr>
          <p:nvPr/>
        </p:nvSpPr>
        <p:spPr bwMode="auto">
          <a:xfrm>
            <a:off x="2224617" y="4277785"/>
            <a:ext cx="6992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0" u="none" strike="noStrike" kern="1200" cap="none" spc="0" normalizeH="0" baseline="0" noProof="0">
                <a:ln>
                  <a:noFill/>
                </a:ln>
                <a:solidFill>
                  <a:srgbClr val="FFCD00"/>
                </a:solidFill>
                <a:effectLst/>
                <a:uLnTx/>
                <a:uFillTx/>
                <a:latin typeface="Impact" panose="020B0806030902050204" pitchFamily="34" charset="0"/>
                <a:ea typeface="+mn-ea"/>
                <a:cs typeface="+mn-cs"/>
              </a:rPr>
              <a:t>05.</a:t>
            </a:r>
          </a:p>
        </p:txBody>
      </p:sp>
      <p:sp>
        <p:nvSpPr>
          <p:cNvPr id="29" name="ZoneTexte 28">
            <a:extLst>
              <a:ext uri="{FF2B5EF4-FFF2-40B4-BE49-F238E27FC236}">
                <a16:creationId xmlns:a16="http://schemas.microsoft.com/office/drawing/2014/main" id="{5C62EC71-7D56-472A-C3C8-0370F8738006}"/>
              </a:ext>
            </a:extLst>
          </p:cNvPr>
          <p:cNvSpPr txBox="1"/>
          <p:nvPr/>
        </p:nvSpPr>
        <p:spPr>
          <a:xfrm>
            <a:off x="2224617" y="4747685"/>
            <a:ext cx="1534716"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E514D"/>
                </a:solidFill>
                <a:effectLst/>
                <a:uLnTx/>
                <a:uFillTx/>
                <a:latin typeface="Impact"/>
                <a:ea typeface="+mn-ea"/>
                <a:cs typeface="+mn-cs"/>
              </a:rPr>
              <a:t>ACCOMPAGNEMENT</a:t>
            </a:r>
          </a:p>
        </p:txBody>
      </p:sp>
      <p:sp>
        <p:nvSpPr>
          <p:cNvPr id="124952" name="Rectangle 29">
            <a:extLst>
              <a:ext uri="{FF2B5EF4-FFF2-40B4-BE49-F238E27FC236}">
                <a16:creationId xmlns:a16="http://schemas.microsoft.com/office/drawing/2014/main" id="{4138CB44-98DD-C1BF-E3FD-846CCE61A917}"/>
              </a:ext>
            </a:extLst>
          </p:cNvPr>
          <p:cNvSpPr>
            <a:spLocks noChangeArrowheads="1"/>
          </p:cNvSpPr>
          <p:nvPr/>
        </p:nvSpPr>
        <p:spPr bwMode="auto">
          <a:xfrm>
            <a:off x="2224617" y="4984752"/>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14350">
              <a:defRPr>
                <a:solidFill>
                  <a:schemeClr val="tx1"/>
                </a:solidFill>
                <a:latin typeface="Arial" panose="020B0604020202020204" pitchFamily="34" charset="0"/>
              </a:defRPr>
            </a:lvl1pPr>
            <a:lvl2pPr marL="742950" indent="-285750" defTabSz="514350">
              <a:defRPr>
                <a:solidFill>
                  <a:schemeClr val="tx1"/>
                </a:solidFill>
                <a:latin typeface="Arial" panose="020B0604020202020204" pitchFamily="34" charset="0"/>
              </a:defRPr>
            </a:lvl2pPr>
            <a:lvl3pPr marL="1143000" indent="-228600" defTabSz="514350">
              <a:defRPr>
                <a:solidFill>
                  <a:schemeClr val="tx1"/>
                </a:solidFill>
                <a:latin typeface="Arial" panose="020B0604020202020204" pitchFamily="34" charset="0"/>
              </a:defRPr>
            </a:lvl3pPr>
            <a:lvl4pPr marL="1600200" indent="-228600" defTabSz="514350">
              <a:defRPr>
                <a:solidFill>
                  <a:schemeClr val="tx1"/>
                </a:solidFill>
                <a:latin typeface="Arial" panose="020B0604020202020204" pitchFamily="34" charset="0"/>
              </a:defRPr>
            </a:lvl4pPr>
            <a:lvl5pPr marL="2057400" indent="-228600" defTabSz="514350">
              <a:defRPr>
                <a:solidFill>
                  <a:schemeClr val="tx1"/>
                </a:solidFill>
                <a:latin typeface="Arial" panose="020B0604020202020204" pitchFamily="34" charset="0"/>
              </a:defRPr>
            </a:lvl5pPr>
            <a:lvl6pPr marL="2514600" indent="-228600" defTabSz="514350" eaLnBrk="0" fontAlgn="base" hangingPunct="0">
              <a:spcBef>
                <a:spcPct val="0"/>
              </a:spcBef>
              <a:spcAft>
                <a:spcPct val="0"/>
              </a:spcAft>
              <a:defRPr>
                <a:solidFill>
                  <a:schemeClr val="tx1"/>
                </a:solidFill>
                <a:latin typeface="Arial" panose="020B0604020202020204" pitchFamily="34" charset="0"/>
              </a:defRPr>
            </a:lvl6pPr>
            <a:lvl7pPr marL="2971800" indent="-228600" defTabSz="514350" eaLnBrk="0" fontAlgn="base" hangingPunct="0">
              <a:spcBef>
                <a:spcPct val="0"/>
              </a:spcBef>
              <a:spcAft>
                <a:spcPct val="0"/>
              </a:spcAft>
              <a:defRPr>
                <a:solidFill>
                  <a:schemeClr val="tx1"/>
                </a:solidFill>
                <a:latin typeface="Arial" panose="020B0604020202020204" pitchFamily="34" charset="0"/>
              </a:defRPr>
            </a:lvl7pPr>
            <a:lvl8pPr marL="3429000" indent="-228600" defTabSz="514350" eaLnBrk="0" fontAlgn="base" hangingPunct="0">
              <a:spcBef>
                <a:spcPct val="0"/>
              </a:spcBef>
              <a:spcAft>
                <a:spcPct val="0"/>
              </a:spcAft>
              <a:defRPr>
                <a:solidFill>
                  <a:schemeClr val="tx1"/>
                </a:solidFill>
                <a:latin typeface="Arial" panose="020B0604020202020204" pitchFamily="34" charset="0"/>
              </a:defRPr>
            </a:lvl8pPr>
            <a:lvl9pPr marL="3886200" indent="-228600" defTabSz="5143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altLang="fr-FR" sz="800" b="0" i="0" u="none" strike="noStrike" kern="1200" cap="none" spc="0" normalizeH="0" baseline="0" noProof="0">
                <a:ln>
                  <a:noFill/>
                </a:ln>
                <a:solidFill>
                  <a:srgbClr val="5E514D"/>
                </a:solidFill>
                <a:effectLst/>
                <a:uLnTx/>
                <a:uFillTx/>
                <a:latin typeface="Arial" panose="020B0604020202020204" pitchFamily="34" charset="0"/>
                <a:ea typeface="+mn-ea"/>
                <a:cs typeface="Arial" panose="020B0604020202020204" pitchFamily="34" charset="0"/>
              </a:rPr>
              <a:t>Coacher les entrepreneurs</a:t>
            </a:r>
            <a:br>
              <a:rPr kumimoji="0" lang="fr-FR" altLang="fr-FR" sz="800" b="0" i="0" u="none" strike="noStrike" kern="1200" cap="none" spc="0" normalizeH="0" baseline="0" noProof="0">
                <a:ln>
                  <a:noFill/>
                </a:ln>
                <a:solidFill>
                  <a:srgbClr val="5E514D"/>
                </a:solidFill>
                <a:effectLst/>
                <a:uLnTx/>
                <a:uFillTx/>
                <a:latin typeface="Arial" panose="020B0604020202020204" pitchFamily="34" charset="0"/>
                <a:ea typeface="+mn-ea"/>
                <a:cs typeface="Arial" panose="020B0604020202020204" pitchFamily="34" charset="0"/>
              </a:rPr>
            </a:br>
            <a:r>
              <a:rPr kumimoji="0" lang="fr-FR" altLang="fr-FR" sz="800" b="0" i="0" u="none" strike="noStrike" kern="1200" cap="none" spc="0" normalizeH="0" baseline="0" noProof="0">
                <a:ln>
                  <a:noFill/>
                </a:ln>
                <a:solidFill>
                  <a:srgbClr val="5E514D"/>
                </a:solidFill>
                <a:effectLst/>
                <a:uLnTx/>
                <a:uFillTx/>
                <a:latin typeface="Arial" panose="020B0604020202020204" pitchFamily="34" charset="0"/>
                <a:ea typeface="+mn-ea"/>
                <a:cs typeface="Arial" panose="020B0604020202020204" pitchFamily="34" charset="0"/>
              </a:rPr>
              <a:t>pour en faire les leaders</a:t>
            </a:r>
            <a:br>
              <a:rPr kumimoji="0" lang="fr-FR" altLang="fr-FR" sz="800" b="0" i="0" u="none" strike="noStrike" kern="1200" cap="none" spc="0" normalizeH="0" baseline="0" noProof="0">
                <a:ln>
                  <a:noFill/>
                </a:ln>
                <a:solidFill>
                  <a:srgbClr val="5E514D"/>
                </a:solidFill>
                <a:effectLst/>
                <a:uLnTx/>
                <a:uFillTx/>
                <a:latin typeface="Arial" panose="020B0604020202020204" pitchFamily="34" charset="0"/>
                <a:ea typeface="+mn-ea"/>
                <a:cs typeface="Arial" panose="020B0604020202020204" pitchFamily="34" charset="0"/>
              </a:rPr>
            </a:br>
            <a:r>
              <a:rPr kumimoji="0" lang="fr-FR" altLang="fr-FR" sz="800" b="0" i="0" u="none" strike="noStrike" kern="1200" cap="none" spc="0" normalizeH="0" baseline="0" noProof="0">
                <a:ln>
                  <a:noFill/>
                </a:ln>
                <a:solidFill>
                  <a:srgbClr val="5E514D"/>
                </a:solidFill>
                <a:effectLst/>
                <a:uLnTx/>
                <a:uFillTx/>
                <a:latin typeface="Arial" panose="020B0604020202020204" pitchFamily="34" charset="0"/>
                <a:ea typeface="+mn-ea"/>
                <a:cs typeface="Arial" panose="020B0604020202020204" pitchFamily="34" charset="0"/>
              </a:rPr>
              <a:t>de demain</a:t>
            </a:r>
          </a:p>
        </p:txBody>
      </p:sp>
      <p:sp>
        <p:nvSpPr>
          <p:cNvPr id="124953" name="ZoneTexte 30">
            <a:extLst>
              <a:ext uri="{FF2B5EF4-FFF2-40B4-BE49-F238E27FC236}">
                <a16:creationId xmlns:a16="http://schemas.microsoft.com/office/drawing/2014/main" id="{2CFDD1C3-991D-A091-CC4D-FB5C3D7997E1}"/>
              </a:ext>
            </a:extLst>
          </p:cNvPr>
          <p:cNvSpPr txBox="1">
            <a:spLocks noChangeArrowheads="1"/>
          </p:cNvSpPr>
          <p:nvPr/>
        </p:nvSpPr>
        <p:spPr bwMode="auto">
          <a:xfrm>
            <a:off x="4165600" y="4277785"/>
            <a:ext cx="70243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0" u="none" strike="noStrike" kern="1200" cap="none" spc="0" normalizeH="0" baseline="0" noProof="0">
                <a:ln>
                  <a:noFill/>
                </a:ln>
                <a:solidFill>
                  <a:srgbClr val="FFCD00"/>
                </a:solidFill>
                <a:effectLst/>
                <a:uLnTx/>
                <a:uFillTx/>
                <a:latin typeface="Impact" panose="020B0806030902050204" pitchFamily="34" charset="0"/>
                <a:ea typeface="+mn-ea"/>
                <a:cs typeface="+mn-cs"/>
              </a:rPr>
              <a:t>06.</a:t>
            </a:r>
          </a:p>
        </p:txBody>
      </p:sp>
      <p:sp>
        <p:nvSpPr>
          <p:cNvPr id="32" name="ZoneTexte 31">
            <a:extLst>
              <a:ext uri="{FF2B5EF4-FFF2-40B4-BE49-F238E27FC236}">
                <a16:creationId xmlns:a16="http://schemas.microsoft.com/office/drawing/2014/main" id="{67983335-1720-E245-B643-B55AF7C32CFB}"/>
              </a:ext>
            </a:extLst>
          </p:cNvPr>
          <p:cNvSpPr txBox="1"/>
          <p:nvPr/>
        </p:nvSpPr>
        <p:spPr>
          <a:xfrm>
            <a:off x="4165601" y="4747685"/>
            <a:ext cx="713657"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E514D"/>
                </a:solidFill>
                <a:effectLst/>
                <a:uLnTx/>
                <a:uFillTx/>
                <a:latin typeface="Impact"/>
                <a:ea typeface="+mn-ea"/>
                <a:cs typeface="+mn-cs"/>
              </a:rPr>
              <a:t>EXPORT</a:t>
            </a:r>
          </a:p>
        </p:txBody>
      </p:sp>
      <p:sp>
        <p:nvSpPr>
          <p:cNvPr id="124955" name="Rectangle 32">
            <a:extLst>
              <a:ext uri="{FF2B5EF4-FFF2-40B4-BE49-F238E27FC236}">
                <a16:creationId xmlns:a16="http://schemas.microsoft.com/office/drawing/2014/main" id="{41070C44-6081-5DEF-27A8-918A5F5E0AF5}"/>
              </a:ext>
            </a:extLst>
          </p:cNvPr>
          <p:cNvSpPr>
            <a:spLocks noChangeArrowheads="1"/>
          </p:cNvSpPr>
          <p:nvPr/>
        </p:nvSpPr>
        <p:spPr bwMode="auto">
          <a:xfrm>
            <a:off x="4165600" y="4984751"/>
            <a:ext cx="172085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14350">
              <a:defRPr>
                <a:solidFill>
                  <a:schemeClr val="tx1"/>
                </a:solidFill>
                <a:latin typeface="Arial" panose="020B0604020202020204" pitchFamily="34" charset="0"/>
              </a:defRPr>
            </a:lvl1pPr>
            <a:lvl2pPr marL="742950" indent="-285750" defTabSz="514350">
              <a:defRPr>
                <a:solidFill>
                  <a:schemeClr val="tx1"/>
                </a:solidFill>
                <a:latin typeface="Arial" panose="020B0604020202020204" pitchFamily="34" charset="0"/>
              </a:defRPr>
            </a:lvl2pPr>
            <a:lvl3pPr marL="1143000" indent="-228600" defTabSz="514350">
              <a:defRPr>
                <a:solidFill>
                  <a:schemeClr val="tx1"/>
                </a:solidFill>
                <a:latin typeface="Arial" panose="020B0604020202020204" pitchFamily="34" charset="0"/>
              </a:defRPr>
            </a:lvl3pPr>
            <a:lvl4pPr marL="1600200" indent="-228600" defTabSz="514350">
              <a:defRPr>
                <a:solidFill>
                  <a:schemeClr val="tx1"/>
                </a:solidFill>
                <a:latin typeface="Arial" panose="020B0604020202020204" pitchFamily="34" charset="0"/>
              </a:defRPr>
            </a:lvl4pPr>
            <a:lvl5pPr marL="2057400" indent="-228600" defTabSz="514350">
              <a:defRPr>
                <a:solidFill>
                  <a:schemeClr val="tx1"/>
                </a:solidFill>
                <a:latin typeface="Arial" panose="020B0604020202020204" pitchFamily="34" charset="0"/>
              </a:defRPr>
            </a:lvl5pPr>
            <a:lvl6pPr marL="2514600" indent="-228600" defTabSz="514350" eaLnBrk="0" fontAlgn="base" hangingPunct="0">
              <a:spcBef>
                <a:spcPct val="0"/>
              </a:spcBef>
              <a:spcAft>
                <a:spcPct val="0"/>
              </a:spcAft>
              <a:defRPr>
                <a:solidFill>
                  <a:schemeClr val="tx1"/>
                </a:solidFill>
                <a:latin typeface="Arial" panose="020B0604020202020204" pitchFamily="34" charset="0"/>
              </a:defRPr>
            </a:lvl6pPr>
            <a:lvl7pPr marL="2971800" indent="-228600" defTabSz="514350" eaLnBrk="0" fontAlgn="base" hangingPunct="0">
              <a:spcBef>
                <a:spcPct val="0"/>
              </a:spcBef>
              <a:spcAft>
                <a:spcPct val="0"/>
              </a:spcAft>
              <a:defRPr>
                <a:solidFill>
                  <a:schemeClr val="tx1"/>
                </a:solidFill>
                <a:latin typeface="Arial" panose="020B0604020202020204" pitchFamily="34" charset="0"/>
              </a:defRPr>
            </a:lvl7pPr>
            <a:lvl8pPr marL="3429000" indent="-228600" defTabSz="514350" eaLnBrk="0" fontAlgn="base" hangingPunct="0">
              <a:spcBef>
                <a:spcPct val="0"/>
              </a:spcBef>
              <a:spcAft>
                <a:spcPct val="0"/>
              </a:spcAft>
              <a:defRPr>
                <a:solidFill>
                  <a:schemeClr val="tx1"/>
                </a:solidFill>
                <a:latin typeface="Arial" panose="020B0604020202020204" pitchFamily="34" charset="0"/>
              </a:defRPr>
            </a:lvl8pPr>
            <a:lvl9pPr marL="3886200" indent="-228600" defTabSz="5143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altLang="fr-FR" sz="800" b="0" i="0" u="none" strike="noStrike" kern="1200" cap="none" spc="0" normalizeH="0" baseline="0" noProof="0">
                <a:ln>
                  <a:noFill/>
                </a:ln>
                <a:solidFill>
                  <a:srgbClr val="5E514D"/>
                </a:solidFill>
                <a:effectLst/>
                <a:uLnTx/>
                <a:uFillTx/>
                <a:latin typeface="Arial" panose="020B0604020202020204" pitchFamily="34" charset="0"/>
                <a:ea typeface="+mn-ea"/>
                <a:cs typeface="Arial" panose="020B0604020202020204" pitchFamily="34" charset="0"/>
              </a:rPr>
              <a:t>Financement &amp; assurance des projets à l’export et à l’international ainsi qu’accompagnement à accompagnement à l’International avec Business France</a:t>
            </a:r>
          </a:p>
        </p:txBody>
      </p:sp>
      <p:sp>
        <p:nvSpPr>
          <p:cNvPr id="124956" name="ZoneTexte 33">
            <a:extLst>
              <a:ext uri="{FF2B5EF4-FFF2-40B4-BE49-F238E27FC236}">
                <a16:creationId xmlns:a16="http://schemas.microsoft.com/office/drawing/2014/main" id="{52E476DD-F7A8-42BD-A2C8-9F0728BDD3C4}"/>
              </a:ext>
            </a:extLst>
          </p:cNvPr>
          <p:cNvSpPr txBox="1">
            <a:spLocks noChangeArrowheads="1"/>
          </p:cNvSpPr>
          <p:nvPr/>
        </p:nvSpPr>
        <p:spPr bwMode="auto">
          <a:xfrm>
            <a:off x="6110818" y="4277785"/>
            <a:ext cx="63991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3200" b="0" i="0" u="none" strike="noStrike" kern="1200" cap="none" spc="0" normalizeH="0" baseline="0" noProof="0">
                <a:ln>
                  <a:noFill/>
                </a:ln>
                <a:solidFill>
                  <a:srgbClr val="FFCD00"/>
                </a:solidFill>
                <a:effectLst/>
                <a:uLnTx/>
                <a:uFillTx/>
                <a:latin typeface="Impact" panose="020B0806030902050204" pitchFamily="34" charset="0"/>
                <a:ea typeface="+mn-ea"/>
                <a:cs typeface="+mn-cs"/>
              </a:rPr>
              <a:t>07.</a:t>
            </a:r>
          </a:p>
        </p:txBody>
      </p:sp>
      <p:sp>
        <p:nvSpPr>
          <p:cNvPr id="35" name="ZoneTexte 34">
            <a:extLst>
              <a:ext uri="{FF2B5EF4-FFF2-40B4-BE49-F238E27FC236}">
                <a16:creationId xmlns:a16="http://schemas.microsoft.com/office/drawing/2014/main" id="{AF850E93-D92E-3C43-2C67-CFB6F2B5363F}"/>
              </a:ext>
            </a:extLst>
          </p:cNvPr>
          <p:cNvSpPr txBox="1"/>
          <p:nvPr/>
        </p:nvSpPr>
        <p:spPr>
          <a:xfrm>
            <a:off x="6110818" y="4747685"/>
            <a:ext cx="899349" cy="307777"/>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srgbClr val="5E514D"/>
                </a:solidFill>
                <a:effectLst/>
                <a:uLnTx/>
                <a:uFillTx/>
                <a:latin typeface="Impact"/>
                <a:ea typeface="+mn-ea"/>
                <a:cs typeface="+mn-cs"/>
              </a:rPr>
              <a:t>CRÉATION </a:t>
            </a:r>
          </a:p>
        </p:txBody>
      </p:sp>
      <p:sp>
        <p:nvSpPr>
          <p:cNvPr id="124958" name="Rectangle 35">
            <a:extLst>
              <a:ext uri="{FF2B5EF4-FFF2-40B4-BE49-F238E27FC236}">
                <a16:creationId xmlns:a16="http://schemas.microsoft.com/office/drawing/2014/main" id="{59F60781-AA96-9657-988C-A3613CA79F47}"/>
              </a:ext>
            </a:extLst>
          </p:cNvPr>
          <p:cNvSpPr>
            <a:spLocks noChangeArrowheads="1"/>
          </p:cNvSpPr>
          <p:nvPr/>
        </p:nvSpPr>
        <p:spPr bwMode="auto">
          <a:xfrm>
            <a:off x="6110818" y="4984751"/>
            <a:ext cx="19007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514350">
              <a:defRPr>
                <a:solidFill>
                  <a:schemeClr val="tx1"/>
                </a:solidFill>
                <a:latin typeface="Arial" panose="020B0604020202020204" pitchFamily="34" charset="0"/>
              </a:defRPr>
            </a:lvl1pPr>
            <a:lvl2pPr marL="742950" indent="-285750" defTabSz="514350">
              <a:defRPr>
                <a:solidFill>
                  <a:schemeClr val="tx1"/>
                </a:solidFill>
                <a:latin typeface="Arial" panose="020B0604020202020204" pitchFamily="34" charset="0"/>
              </a:defRPr>
            </a:lvl2pPr>
            <a:lvl3pPr marL="1143000" indent="-228600" defTabSz="514350">
              <a:defRPr>
                <a:solidFill>
                  <a:schemeClr val="tx1"/>
                </a:solidFill>
                <a:latin typeface="Arial" panose="020B0604020202020204" pitchFamily="34" charset="0"/>
              </a:defRPr>
            </a:lvl3pPr>
            <a:lvl4pPr marL="1600200" indent="-228600" defTabSz="514350">
              <a:defRPr>
                <a:solidFill>
                  <a:schemeClr val="tx1"/>
                </a:solidFill>
                <a:latin typeface="Arial" panose="020B0604020202020204" pitchFamily="34" charset="0"/>
              </a:defRPr>
            </a:lvl4pPr>
            <a:lvl5pPr marL="2057400" indent="-228600" defTabSz="514350">
              <a:defRPr>
                <a:solidFill>
                  <a:schemeClr val="tx1"/>
                </a:solidFill>
                <a:latin typeface="Arial" panose="020B0604020202020204" pitchFamily="34" charset="0"/>
              </a:defRPr>
            </a:lvl5pPr>
            <a:lvl6pPr marL="2514600" indent="-228600" defTabSz="514350" eaLnBrk="0" fontAlgn="base" hangingPunct="0">
              <a:spcBef>
                <a:spcPct val="0"/>
              </a:spcBef>
              <a:spcAft>
                <a:spcPct val="0"/>
              </a:spcAft>
              <a:defRPr>
                <a:solidFill>
                  <a:schemeClr val="tx1"/>
                </a:solidFill>
                <a:latin typeface="Arial" panose="020B0604020202020204" pitchFamily="34" charset="0"/>
              </a:defRPr>
            </a:lvl6pPr>
            <a:lvl7pPr marL="2971800" indent="-228600" defTabSz="514350" eaLnBrk="0" fontAlgn="base" hangingPunct="0">
              <a:spcBef>
                <a:spcPct val="0"/>
              </a:spcBef>
              <a:spcAft>
                <a:spcPct val="0"/>
              </a:spcAft>
              <a:defRPr>
                <a:solidFill>
                  <a:schemeClr val="tx1"/>
                </a:solidFill>
                <a:latin typeface="Arial" panose="020B0604020202020204" pitchFamily="34" charset="0"/>
              </a:defRPr>
            </a:lvl7pPr>
            <a:lvl8pPr marL="3429000" indent="-228600" defTabSz="514350" eaLnBrk="0" fontAlgn="base" hangingPunct="0">
              <a:spcBef>
                <a:spcPct val="0"/>
              </a:spcBef>
              <a:spcAft>
                <a:spcPct val="0"/>
              </a:spcAft>
              <a:defRPr>
                <a:solidFill>
                  <a:schemeClr val="tx1"/>
                </a:solidFill>
                <a:latin typeface="Arial" panose="020B0604020202020204" pitchFamily="34" charset="0"/>
              </a:defRPr>
            </a:lvl8pPr>
            <a:lvl9pPr marL="3886200" indent="-228600" defTabSz="51435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514350" rtl="0" eaLnBrk="1" fontAlgn="auto" latinLnBrk="0" hangingPunct="1">
              <a:lnSpc>
                <a:spcPct val="100000"/>
              </a:lnSpc>
              <a:spcBef>
                <a:spcPts val="0"/>
              </a:spcBef>
              <a:spcAft>
                <a:spcPts val="0"/>
              </a:spcAft>
              <a:buClrTx/>
              <a:buSzTx/>
              <a:buFontTx/>
              <a:buNone/>
              <a:tabLst/>
              <a:defRPr/>
            </a:pPr>
            <a:r>
              <a:rPr kumimoji="0" lang="fr-FR" altLang="fr-FR" sz="800" b="0" i="0" u="none" strike="noStrike" kern="1200" cap="none" spc="0" normalizeH="0" baseline="0" noProof="0">
                <a:ln>
                  <a:noFill/>
                </a:ln>
                <a:solidFill>
                  <a:srgbClr val="5E514D"/>
                </a:solidFill>
                <a:effectLst/>
                <a:uLnTx/>
                <a:uFillTx/>
                <a:latin typeface="Arial" panose="020B0604020202020204" pitchFamily="34" charset="0"/>
                <a:ea typeface="+mn-ea"/>
                <a:cs typeface="Arial" panose="020B0604020202020204" pitchFamily="34" charset="0"/>
              </a:rPr>
              <a:t>Bpifrance Création, a pour objectif</a:t>
            </a:r>
            <a:br>
              <a:rPr kumimoji="0" lang="fr-FR" altLang="fr-FR" sz="800" b="0" i="0" u="none" strike="noStrike" kern="1200" cap="none" spc="0" normalizeH="0" baseline="0" noProof="0">
                <a:ln>
                  <a:noFill/>
                </a:ln>
                <a:solidFill>
                  <a:srgbClr val="5E514D"/>
                </a:solidFill>
                <a:effectLst/>
                <a:uLnTx/>
                <a:uFillTx/>
                <a:latin typeface="Arial" panose="020B0604020202020204" pitchFamily="34" charset="0"/>
                <a:ea typeface="+mn-ea"/>
                <a:cs typeface="Arial" panose="020B0604020202020204" pitchFamily="34" charset="0"/>
              </a:rPr>
            </a:br>
            <a:r>
              <a:rPr kumimoji="0" lang="fr-FR" altLang="fr-FR" sz="800" b="0" i="0" u="none" strike="noStrike" kern="1200" cap="none" spc="0" normalizeH="0" baseline="0" noProof="0">
                <a:ln>
                  <a:noFill/>
                </a:ln>
                <a:solidFill>
                  <a:srgbClr val="5E514D"/>
                </a:solidFill>
                <a:effectLst/>
                <a:uLnTx/>
                <a:uFillTx/>
                <a:latin typeface="Arial" panose="020B0604020202020204" pitchFamily="34" charset="0"/>
                <a:ea typeface="+mn-ea"/>
                <a:cs typeface="Arial" panose="020B0604020202020204" pitchFamily="34" charset="0"/>
              </a:rPr>
              <a:t>de faciliter l’entrepreneuriat pour tous en levant les barrières à l’information, au financement et à la croissance</a:t>
            </a:r>
          </a:p>
        </p:txBody>
      </p:sp>
      <p:cxnSp>
        <p:nvCxnSpPr>
          <p:cNvPr id="6" name="Connecteur droit 5">
            <a:extLst>
              <a:ext uri="{FF2B5EF4-FFF2-40B4-BE49-F238E27FC236}">
                <a16:creationId xmlns:a16="http://schemas.microsoft.com/office/drawing/2014/main" id="{BB87C529-72C5-D1D1-4944-BA81137BC086}"/>
              </a:ext>
            </a:extLst>
          </p:cNvPr>
          <p:cNvCxnSpPr/>
          <p:nvPr/>
        </p:nvCxnSpPr>
        <p:spPr>
          <a:xfrm>
            <a:off x="4167717" y="3096685"/>
            <a:ext cx="0" cy="122131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7" name="Connecteur droit 36">
            <a:extLst>
              <a:ext uri="{FF2B5EF4-FFF2-40B4-BE49-F238E27FC236}">
                <a16:creationId xmlns:a16="http://schemas.microsoft.com/office/drawing/2014/main" id="{7837D807-B351-6303-145E-EA7F74380EC8}"/>
              </a:ext>
            </a:extLst>
          </p:cNvPr>
          <p:cNvCxnSpPr/>
          <p:nvPr/>
        </p:nvCxnSpPr>
        <p:spPr>
          <a:xfrm>
            <a:off x="6108700" y="3096685"/>
            <a:ext cx="0" cy="122131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A4F13485-AA55-8EC7-5AAA-DC3A3B6F635D}"/>
              </a:ext>
            </a:extLst>
          </p:cNvPr>
          <p:cNvCxnSpPr/>
          <p:nvPr/>
        </p:nvCxnSpPr>
        <p:spPr>
          <a:xfrm>
            <a:off x="8051800" y="3096685"/>
            <a:ext cx="0" cy="122131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4" name="Connecteur droit 43">
            <a:extLst>
              <a:ext uri="{FF2B5EF4-FFF2-40B4-BE49-F238E27FC236}">
                <a16:creationId xmlns:a16="http://schemas.microsoft.com/office/drawing/2014/main" id="{86221DE4-2750-242C-9A6A-FDDC9F38D279}"/>
              </a:ext>
            </a:extLst>
          </p:cNvPr>
          <p:cNvCxnSpPr/>
          <p:nvPr/>
        </p:nvCxnSpPr>
        <p:spPr>
          <a:xfrm>
            <a:off x="4167717" y="4409018"/>
            <a:ext cx="0" cy="122131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C3D041E0-455B-80E7-4E9B-D2440112BB70}"/>
              </a:ext>
            </a:extLst>
          </p:cNvPr>
          <p:cNvCxnSpPr/>
          <p:nvPr/>
        </p:nvCxnSpPr>
        <p:spPr>
          <a:xfrm>
            <a:off x="6108700" y="4409018"/>
            <a:ext cx="0" cy="122131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7" name="Connecteur droit 46">
            <a:extLst>
              <a:ext uri="{FF2B5EF4-FFF2-40B4-BE49-F238E27FC236}">
                <a16:creationId xmlns:a16="http://schemas.microsoft.com/office/drawing/2014/main" id="{3716B58C-CE4E-CF63-BDBD-DA2E70BF0E03}"/>
              </a:ext>
            </a:extLst>
          </p:cNvPr>
          <p:cNvCxnSpPr/>
          <p:nvPr/>
        </p:nvCxnSpPr>
        <p:spPr>
          <a:xfrm>
            <a:off x="2226733" y="3096685"/>
            <a:ext cx="0" cy="1221316"/>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E86FB0CA-F2DE-D07D-90B9-F72DDF5E8265}"/>
              </a:ext>
            </a:extLst>
          </p:cNvPr>
          <p:cNvCxnSpPr/>
          <p:nvPr/>
        </p:nvCxnSpPr>
        <p:spPr>
          <a:xfrm>
            <a:off x="2226733" y="4409018"/>
            <a:ext cx="0" cy="1221316"/>
          </a:xfrm>
          <a:prstGeom prst="line">
            <a:avLst/>
          </a:prstGeom>
          <a:ln w="9525"/>
        </p:spPr>
        <p:style>
          <a:lnRef idx="1">
            <a:schemeClr val="accent1"/>
          </a:lnRef>
          <a:fillRef idx="0">
            <a:schemeClr val="accent1"/>
          </a:fillRef>
          <a:effectRef idx="0">
            <a:schemeClr val="accent1"/>
          </a:effectRef>
          <a:fontRef idx="minor">
            <a:schemeClr val="tx1"/>
          </a:fontRef>
        </p:style>
      </p:cxnSp>
      <p:pic>
        <p:nvPicPr>
          <p:cNvPr id="124966" name="Graphique 10">
            <a:extLst>
              <a:ext uri="{FF2B5EF4-FFF2-40B4-BE49-F238E27FC236}">
                <a16:creationId xmlns:a16="http://schemas.microsoft.com/office/drawing/2014/main" id="{47598BE5-6384-26E1-37C8-91FF9414D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4867" y="2084918"/>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67" name="Graphique 38">
            <a:extLst>
              <a:ext uri="{FF2B5EF4-FFF2-40B4-BE49-F238E27FC236}">
                <a16:creationId xmlns:a16="http://schemas.microsoft.com/office/drawing/2014/main" id="{1D84D087-2298-A4BA-A49A-BFC8AC53A9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0251" y="2078567"/>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68" name="Graphique 45">
            <a:extLst>
              <a:ext uri="{FF2B5EF4-FFF2-40B4-BE49-F238E27FC236}">
                <a16:creationId xmlns:a16="http://schemas.microsoft.com/office/drawing/2014/main" id="{4C071C15-284A-2607-C9E2-3E304D7487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59801" y="1964267"/>
            <a:ext cx="8001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69" name="Graphique 49">
            <a:extLst>
              <a:ext uri="{FF2B5EF4-FFF2-40B4-BE49-F238E27FC236}">
                <a16:creationId xmlns:a16="http://schemas.microsoft.com/office/drawing/2014/main" id="{B2C25428-0353-D253-A0B6-6BE2D83688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7734" y="2059518"/>
            <a:ext cx="605367" cy="60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70" name="Graphique 53">
            <a:extLst>
              <a:ext uri="{FF2B5EF4-FFF2-40B4-BE49-F238E27FC236}">
                <a16:creationId xmlns:a16="http://schemas.microsoft.com/office/drawing/2014/main" id="{55EB37CF-31C0-E368-8217-F53C77BCB7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2751" y="2084918"/>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71" name="Graphique 55">
            <a:extLst>
              <a:ext uri="{FF2B5EF4-FFF2-40B4-BE49-F238E27FC236}">
                <a16:creationId xmlns:a16="http://schemas.microsoft.com/office/drawing/2014/main" id="{BE4685F1-D787-700D-8161-A6FD04D277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9651" y="2048933"/>
            <a:ext cx="643467" cy="643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72" name="Graphique 57">
            <a:extLst>
              <a:ext uri="{FF2B5EF4-FFF2-40B4-BE49-F238E27FC236}">
                <a16:creationId xmlns:a16="http://schemas.microsoft.com/office/drawing/2014/main" id="{60FF005A-2854-EA82-256E-C78E1677C01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19485" y="2084918"/>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092E37CB-E658-E345-5062-653A3D18045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AA982D0-EA84-27CE-2E4E-8E0065A70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ED533C94-0F12-9D53-E431-2FF883466ECB}"/>
              </a:ext>
            </a:extLst>
          </p:cNvPr>
          <p:cNvPicPr>
            <a:picLocks noChangeAspect="1"/>
          </p:cNvPicPr>
          <p:nvPr/>
        </p:nvPicPr>
        <p:blipFill rotWithShape="1">
          <a:blip r:embed="rId2"/>
          <a:srcRect l="11290" r="4441"/>
          <a:stretch/>
        </p:blipFill>
        <p:spPr>
          <a:xfrm rot="16200000">
            <a:off x="2667001" y="-2667000"/>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BFC1C7E4-372D-5690-EA32-22CEBC093A46}"/>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1233BE67-FF30-24EC-8023-BB933624642C}"/>
              </a:ext>
            </a:extLst>
          </p:cNvPr>
          <p:cNvSpPr txBox="1"/>
          <p:nvPr/>
        </p:nvSpPr>
        <p:spPr>
          <a:xfrm>
            <a:off x="1802712" y="1654628"/>
            <a:ext cx="8821746" cy="49244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70C0"/>
                </a:solidFill>
                <a:effectLst/>
                <a:uLnTx/>
                <a:uFillTx/>
                <a:latin typeface="Alwyn" pitchFamily="2" charset="0"/>
                <a:ea typeface="Times New Roman" panose="02020603050405020304" pitchFamily="18" charset="0"/>
                <a:cs typeface="+mn-cs"/>
              </a:rPr>
              <a:t>INTRODUCTION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Alwyn" pitchFamily="2"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Alwyn" pitchFamily="2" charset="0"/>
                <a:ea typeface="Times New Roman" panose="02020603050405020304" pitchFamily="18" charset="0"/>
                <a:cs typeface="+mn-cs"/>
              </a:rPr>
              <a:t>Introduction par Catherine RODAP, présidente du MEDEF Martinique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black"/>
              </a:solidFill>
              <a:effectLst/>
              <a:uLnTx/>
              <a:uFillTx/>
              <a:latin typeface="Alwyn" pitchFamily="2" charset="0"/>
              <a:ea typeface="Times New Roman" panose="020206030504050203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Alwyn" pitchFamily="2" charset="0"/>
                <a:ea typeface="Times New Roman" panose="02020603050405020304" pitchFamily="18" charset="0"/>
                <a:cs typeface="+mn-cs"/>
              </a:rPr>
              <a:t>Introduction par Hervé MARITON, ancien ministre, président de la FEDOM</a:t>
            </a:r>
          </a:p>
          <a:p>
            <a:pPr algn="ctr"/>
            <a:r>
              <a:rPr lang="fr-FR" sz="4400" b="1" dirty="0">
                <a:solidFill>
                  <a:srgbClr val="265E9B"/>
                </a:solidFill>
                <a:effectLst/>
                <a:latin typeface="Alwyn" pitchFamily="2" charset="0"/>
              </a:rPr>
              <a:t> </a:t>
            </a:r>
          </a:p>
          <a:p>
            <a:pPr algn="ctr"/>
            <a:endParaRPr lang="fr-FR" sz="40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endParaRPr lang="fr-FR" dirty="0"/>
          </a:p>
        </p:txBody>
      </p:sp>
      <p:pic>
        <p:nvPicPr>
          <p:cNvPr id="2" name="Image 1" descr="Une image contenant texte, Police, capture d’écran, logo&#10;&#10;Description générée automatiquement">
            <a:extLst>
              <a:ext uri="{FF2B5EF4-FFF2-40B4-BE49-F238E27FC236}">
                <a16:creationId xmlns:a16="http://schemas.microsoft.com/office/drawing/2014/main" id="{C41BABD1-FA98-9103-1DCE-19C55CBE56B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1630" y="6128350"/>
            <a:ext cx="1517083" cy="646165"/>
          </a:xfrm>
          <a:prstGeom prst="rect">
            <a:avLst/>
          </a:prstGeom>
          <a:noFill/>
          <a:ln>
            <a:noFill/>
          </a:ln>
        </p:spPr>
      </p:pic>
    </p:spTree>
    <p:extLst>
      <p:ext uri="{BB962C8B-B14F-4D97-AF65-F5344CB8AC3E}">
        <p14:creationId xmlns:p14="http://schemas.microsoft.com/office/powerpoint/2010/main" val="27010691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72FFA-E635-854D-1EB8-05C6FF2166BE}"/>
            </a:ext>
          </a:extLst>
        </p:cNvPr>
        <p:cNvGrpSpPr/>
        <p:nvPr/>
      </p:nvGrpSpPr>
      <p:grpSpPr>
        <a:xfrm>
          <a:off x="0" y="0"/>
          <a:ext cx="0" cy="0"/>
          <a:chOff x="0" y="0"/>
          <a:chExt cx="0" cy="0"/>
        </a:xfrm>
      </p:grpSpPr>
      <p:sp>
        <p:nvSpPr>
          <p:cNvPr id="126978" name="Espace réservé du texte 8">
            <a:extLst>
              <a:ext uri="{FF2B5EF4-FFF2-40B4-BE49-F238E27FC236}">
                <a16:creationId xmlns:a16="http://schemas.microsoft.com/office/drawing/2014/main" id="{E6CFD953-8793-FFC6-70F9-0807B788843C}"/>
              </a:ext>
            </a:extLst>
          </p:cNvPr>
          <p:cNvSpPr txBox="1">
            <a:spLocks noChangeArrowheads="1"/>
          </p:cNvSpPr>
          <p:nvPr/>
        </p:nvSpPr>
        <p:spPr bwMode="auto">
          <a:xfrm>
            <a:off x="452967" y="296334"/>
            <a:ext cx="11643784" cy="7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lstStyle>
            <a:lvl1pPr>
              <a:lnSpc>
                <a:spcPct val="85000"/>
              </a:lnSpc>
              <a:spcAft>
                <a:spcPts val="2250"/>
              </a:spcAft>
              <a:buFont typeface="Arial" panose="020B0604020202020204" pitchFamily="34" charset="0"/>
              <a:defRPr>
                <a:solidFill>
                  <a:srgbClr val="FFCD00"/>
                </a:solidFill>
                <a:latin typeface="Impact" panose="020B0806030902050204" pitchFamily="34" charset="0"/>
              </a:defRPr>
            </a:lvl1pPr>
            <a:lvl2pPr marL="742950" indent="-285750" algn="just">
              <a:lnSpc>
                <a:spcPct val="120000"/>
              </a:lnSpc>
              <a:buFont typeface="Arial" panose="020B0604020202020204" pitchFamily="34" charset="0"/>
              <a:defRPr sz="1200" b="1">
                <a:solidFill>
                  <a:srgbClr val="5E514D"/>
                </a:solidFill>
                <a:latin typeface="Arial" panose="020B0604020202020204" pitchFamily="34" charset="0"/>
              </a:defRPr>
            </a:lvl2pPr>
            <a:lvl3pPr marL="1143000" indent="-228600" algn="just">
              <a:lnSpc>
                <a:spcPct val="120000"/>
              </a:lnSpc>
              <a:buClr>
                <a:schemeClr val="bg2"/>
              </a:buClr>
              <a:buFont typeface="Wingdings" panose="05000000000000000000" pitchFamily="2" charset="2"/>
              <a:defRPr sz="900">
                <a:solidFill>
                  <a:srgbClr val="5E514D"/>
                </a:solidFill>
                <a:latin typeface="Arial" panose="020B0604020202020204" pitchFamily="34" charset="0"/>
              </a:defRPr>
            </a:lvl3pPr>
            <a:lvl4pPr marL="358775" indent="-179388" algn="just">
              <a:lnSpc>
                <a:spcPct val="120000"/>
              </a:lnSpc>
              <a:buClr>
                <a:schemeClr val="bg2"/>
              </a:buClr>
              <a:buFont typeface="Wingdings" panose="05000000000000000000" pitchFamily="2" charset="2"/>
              <a:buChar char="l"/>
              <a:defRPr sz="900">
                <a:solidFill>
                  <a:srgbClr val="5E514D"/>
                </a:solidFill>
                <a:latin typeface="Arial" panose="020B0604020202020204" pitchFamily="34" charset="0"/>
              </a:defRPr>
            </a:lvl4pPr>
            <a:lvl5pPr marL="2057400" indent="-228600" algn="just">
              <a:lnSpc>
                <a:spcPct val="120000"/>
              </a:lnSpc>
              <a:buClr>
                <a:schemeClr val="accent1"/>
              </a:buClr>
              <a:buFont typeface="Wingdings" panose="05000000000000000000" pitchFamily="2" charset="2"/>
              <a:defRPr sz="900">
                <a:solidFill>
                  <a:srgbClr val="5E514D"/>
                </a:solidFill>
                <a:latin typeface="Arial" panose="020B0604020202020204" pitchFamily="34" charset="0"/>
              </a:defRPr>
            </a:lvl5pPr>
            <a:lvl6pPr marL="2514600" indent="-228600"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6pPr>
            <a:lvl7pPr marL="2971800" indent="-228600"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7pPr>
            <a:lvl8pPr marL="3429000" indent="-228600"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8pPr>
            <a:lvl9pPr marL="3886200" indent="-228600"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2667"/>
              </a:spcAft>
              <a:buClrTx/>
              <a:buSzTx/>
              <a:buFont typeface="Arial" panose="020B0604020202020204" pitchFamily="34" charset="0"/>
              <a:buNone/>
              <a:tabLst/>
              <a:defRPr/>
            </a:pPr>
            <a:r>
              <a:rPr kumimoji="0" lang="fr-FR" altLang="fr-FR" sz="2400" b="1" i="0" u="none" strike="noStrike" kern="1200" cap="none" spc="0" normalizeH="0" baseline="0" noProof="0" dirty="0">
                <a:ln>
                  <a:noFill/>
                </a:ln>
                <a:solidFill>
                  <a:srgbClr val="69CD59">
                    <a:lumMod val="50000"/>
                  </a:srgbClr>
                </a:solidFill>
                <a:effectLst/>
                <a:uLnTx/>
                <a:uFillTx/>
                <a:latin typeface="Arial" panose="020B0604020202020204" pitchFamily="34" charset="0"/>
                <a:ea typeface="+mn-ea"/>
                <a:cs typeface="+mn-cs"/>
              </a:rPr>
              <a:t>QUELQUES CHIFFRES SUR L’ACTION DE BPIFRANCE SUR LE TERRITOIRE MARTINIQUAIS EN 2024 : </a:t>
            </a:r>
          </a:p>
          <a:p>
            <a:pPr marL="0" marR="0" lvl="0" indent="0" algn="l" defTabSz="914400" rtl="0" eaLnBrk="1" fontAlgn="auto" latinLnBrk="0" hangingPunct="1">
              <a:lnSpc>
                <a:spcPct val="85000"/>
              </a:lnSpc>
              <a:spcBef>
                <a:spcPts val="0"/>
              </a:spcBef>
              <a:spcAft>
                <a:spcPts val="4000"/>
              </a:spcAft>
              <a:buClrTx/>
              <a:buSzTx/>
              <a:buFont typeface="Arial" panose="020B0604020202020204" pitchFamily="34" charset="0"/>
              <a:buNone/>
              <a:tabLst/>
              <a:defRPr/>
            </a:pPr>
            <a:endParaRPr kumimoji="0" lang="fr-FR" altLang="fr-FR" sz="1600" b="0" i="0" u="none" strike="noStrike" kern="1200" cap="none" spc="0" normalizeH="0" baseline="0" noProof="0" dirty="0">
              <a:ln>
                <a:noFill/>
              </a:ln>
              <a:solidFill>
                <a:srgbClr val="69CD59"/>
              </a:solidFill>
              <a:effectLst/>
              <a:uLnTx/>
              <a:uFillTx/>
              <a:latin typeface="Impact" panose="020B0806030902050204" pitchFamily="34" charset="0"/>
              <a:ea typeface="+mn-ea"/>
              <a:cs typeface="+mn-cs"/>
            </a:endParaRPr>
          </a:p>
        </p:txBody>
      </p:sp>
      <p:sp>
        <p:nvSpPr>
          <p:cNvPr id="2" name="ZoneTexte 1">
            <a:extLst>
              <a:ext uri="{FF2B5EF4-FFF2-40B4-BE49-F238E27FC236}">
                <a16:creationId xmlns:a16="http://schemas.microsoft.com/office/drawing/2014/main" id="{7560B184-FAD9-2E99-BFCF-18D8F1116DF5}"/>
              </a:ext>
            </a:extLst>
          </p:cNvPr>
          <p:cNvSpPr txBox="1"/>
          <p:nvPr/>
        </p:nvSpPr>
        <p:spPr>
          <a:xfrm>
            <a:off x="865847" y="1214939"/>
            <a:ext cx="4944234" cy="1754326"/>
          </a:xfrm>
          <a:prstGeom prst="rect">
            <a:avLst/>
          </a:prstGeom>
          <a:solidFill>
            <a:schemeClr val="bg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4B3C3C"/>
                </a:solidFill>
                <a:effectLst/>
                <a:uLnTx/>
                <a:uFillTx/>
                <a:latin typeface="Barlow"/>
                <a:ea typeface="+mn-ea"/>
                <a:cs typeface="+mn-cs"/>
              </a:rPr>
              <a:t>+</a:t>
            </a:r>
            <a:r>
              <a:rPr kumimoji="0" lang="fr-FR" sz="1800" b="1" i="0" u="none" strike="noStrike" kern="1200" cap="none" spc="0" normalizeH="0" baseline="0" noProof="0" dirty="0">
                <a:ln>
                  <a:noFill/>
                </a:ln>
                <a:solidFill>
                  <a:srgbClr val="4B3C3C"/>
                </a:solidFill>
                <a:effectLst/>
                <a:uLnTx/>
                <a:uFillTx/>
                <a:latin typeface="Barlow"/>
                <a:ea typeface="+mn-ea"/>
                <a:cs typeface="+mn-cs"/>
              </a:rPr>
              <a:t>500 entreprises accompagnées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4B3C3C"/>
                </a:solidFill>
                <a:effectLst/>
                <a:uLnTx/>
                <a:uFillTx/>
                <a:latin typeface="Barlow"/>
                <a:ea typeface="+mn-ea"/>
                <a:cs typeface="+mn-cs"/>
              </a:rPr>
              <a:t>380 en Garantie (+7% vs N-1 pour 52M€ de crédit garantis et 28M€ de risque Bpifrance).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4B3C3C"/>
                </a:solidFill>
                <a:effectLst/>
                <a:uLnTx/>
                <a:uFillTx/>
                <a:latin typeface="Barlow"/>
                <a:ea typeface="+mn-ea"/>
                <a:cs typeface="+mn-cs"/>
              </a:rPr>
              <a:t>95 en Financement CT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1800" b="0" i="0" u="none" strike="noStrike" kern="1200" cap="none" spc="0" normalizeH="0" baseline="0" noProof="0" dirty="0">
                <a:ln>
                  <a:noFill/>
                </a:ln>
                <a:solidFill>
                  <a:srgbClr val="4B3C3C"/>
                </a:solidFill>
                <a:effectLst/>
                <a:uLnTx/>
                <a:uFillTx/>
                <a:latin typeface="Barlow"/>
                <a:ea typeface="+mn-ea"/>
                <a:cs typeface="+mn-cs"/>
              </a:rPr>
              <a:t>52 en  Financement MLT</a:t>
            </a:r>
          </a:p>
        </p:txBody>
      </p:sp>
      <p:sp>
        <p:nvSpPr>
          <p:cNvPr id="3" name="ZoneTexte 2">
            <a:extLst>
              <a:ext uri="{FF2B5EF4-FFF2-40B4-BE49-F238E27FC236}">
                <a16:creationId xmlns:a16="http://schemas.microsoft.com/office/drawing/2014/main" id="{E9549675-3F03-CFA3-4D6F-99F34006D2E6}"/>
              </a:ext>
            </a:extLst>
          </p:cNvPr>
          <p:cNvSpPr txBox="1"/>
          <p:nvPr/>
        </p:nvSpPr>
        <p:spPr>
          <a:xfrm>
            <a:off x="7412305" y="1768937"/>
            <a:ext cx="3627930" cy="369332"/>
          </a:xfrm>
          <a:prstGeom prst="rect">
            <a:avLst/>
          </a:prstGeom>
          <a:solidFill>
            <a:schemeClr val="bg2">
              <a:lumMod val="40000"/>
              <a:lumOff val="6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B3C3C"/>
                </a:solidFill>
                <a:effectLst/>
                <a:uLnTx/>
                <a:uFillTx/>
                <a:latin typeface="Barlow"/>
                <a:ea typeface="+mn-ea"/>
                <a:cs typeface="+mn-cs"/>
              </a:rPr>
              <a:t>170M€ injectés sur le territoire</a:t>
            </a:r>
          </a:p>
        </p:txBody>
      </p:sp>
      <p:sp>
        <p:nvSpPr>
          <p:cNvPr id="4" name="Espace réservé du texte 8">
            <a:extLst>
              <a:ext uri="{FF2B5EF4-FFF2-40B4-BE49-F238E27FC236}">
                <a16:creationId xmlns:a16="http://schemas.microsoft.com/office/drawing/2014/main" id="{1896DBA9-4F31-CCE9-43FF-F54347CDE522}"/>
              </a:ext>
            </a:extLst>
          </p:cNvPr>
          <p:cNvSpPr txBox="1">
            <a:spLocks noChangeArrowheads="1"/>
          </p:cNvSpPr>
          <p:nvPr/>
        </p:nvSpPr>
        <p:spPr bwMode="auto">
          <a:xfrm>
            <a:off x="452967" y="3098648"/>
            <a:ext cx="11643784" cy="7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a:lstStyle>
            <a:lvl1pPr>
              <a:lnSpc>
                <a:spcPct val="85000"/>
              </a:lnSpc>
              <a:spcAft>
                <a:spcPts val="2250"/>
              </a:spcAft>
              <a:buFont typeface="Arial" panose="020B0604020202020204" pitchFamily="34" charset="0"/>
              <a:defRPr>
                <a:solidFill>
                  <a:srgbClr val="FFCD00"/>
                </a:solidFill>
                <a:latin typeface="Impact" panose="020B0806030902050204" pitchFamily="34" charset="0"/>
              </a:defRPr>
            </a:lvl1pPr>
            <a:lvl2pPr marL="742950" indent="-285750" algn="just">
              <a:lnSpc>
                <a:spcPct val="120000"/>
              </a:lnSpc>
              <a:buFont typeface="Arial" panose="020B0604020202020204" pitchFamily="34" charset="0"/>
              <a:defRPr sz="1200" b="1">
                <a:solidFill>
                  <a:srgbClr val="5E514D"/>
                </a:solidFill>
                <a:latin typeface="Arial" panose="020B0604020202020204" pitchFamily="34" charset="0"/>
              </a:defRPr>
            </a:lvl2pPr>
            <a:lvl3pPr marL="1143000" indent="-228600" algn="just">
              <a:lnSpc>
                <a:spcPct val="120000"/>
              </a:lnSpc>
              <a:buClr>
                <a:schemeClr val="bg2"/>
              </a:buClr>
              <a:buFont typeface="Wingdings" panose="05000000000000000000" pitchFamily="2" charset="2"/>
              <a:defRPr sz="900">
                <a:solidFill>
                  <a:srgbClr val="5E514D"/>
                </a:solidFill>
                <a:latin typeface="Arial" panose="020B0604020202020204" pitchFamily="34" charset="0"/>
              </a:defRPr>
            </a:lvl3pPr>
            <a:lvl4pPr marL="358775" indent="-179388" algn="just">
              <a:lnSpc>
                <a:spcPct val="120000"/>
              </a:lnSpc>
              <a:buClr>
                <a:schemeClr val="bg2"/>
              </a:buClr>
              <a:buFont typeface="Wingdings" panose="05000000000000000000" pitchFamily="2" charset="2"/>
              <a:buChar char="l"/>
              <a:defRPr sz="900">
                <a:solidFill>
                  <a:srgbClr val="5E514D"/>
                </a:solidFill>
                <a:latin typeface="Arial" panose="020B0604020202020204" pitchFamily="34" charset="0"/>
              </a:defRPr>
            </a:lvl4pPr>
            <a:lvl5pPr marL="2057400" indent="-228600" algn="just">
              <a:lnSpc>
                <a:spcPct val="120000"/>
              </a:lnSpc>
              <a:buClr>
                <a:schemeClr val="accent1"/>
              </a:buClr>
              <a:buFont typeface="Wingdings" panose="05000000000000000000" pitchFamily="2" charset="2"/>
              <a:defRPr sz="900">
                <a:solidFill>
                  <a:srgbClr val="5E514D"/>
                </a:solidFill>
                <a:latin typeface="Arial" panose="020B0604020202020204" pitchFamily="34" charset="0"/>
              </a:defRPr>
            </a:lvl5pPr>
            <a:lvl6pPr marL="2514600" indent="-228600"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6pPr>
            <a:lvl7pPr marL="2971800" indent="-228600"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7pPr>
            <a:lvl8pPr marL="3429000" indent="-228600"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8pPr>
            <a:lvl9pPr marL="3886200" indent="-228600"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9pPr>
          </a:lstStyle>
          <a:p>
            <a:pPr marL="0" marR="0" lvl="0" indent="0" algn="l" defTabSz="914400" rtl="0" eaLnBrk="1" fontAlgn="auto" latinLnBrk="0" hangingPunct="1">
              <a:lnSpc>
                <a:spcPct val="85000"/>
              </a:lnSpc>
              <a:spcBef>
                <a:spcPts val="0"/>
              </a:spcBef>
              <a:spcAft>
                <a:spcPts val="2667"/>
              </a:spcAft>
              <a:buClrTx/>
              <a:buSzTx/>
              <a:buFont typeface="Arial" panose="020B0604020202020204" pitchFamily="34" charset="0"/>
              <a:buNone/>
              <a:tabLst/>
              <a:defRPr/>
            </a:pPr>
            <a:r>
              <a:rPr kumimoji="0" lang="fr-FR" altLang="fr-FR" sz="2400" b="1" i="0" u="none" strike="noStrike" kern="1200" cap="none" spc="0" normalizeH="0" baseline="0" noProof="0" dirty="0">
                <a:ln>
                  <a:noFill/>
                </a:ln>
                <a:solidFill>
                  <a:srgbClr val="69CD59">
                    <a:lumMod val="50000"/>
                  </a:srgbClr>
                </a:solidFill>
                <a:effectLst/>
                <a:uLnTx/>
                <a:uFillTx/>
                <a:latin typeface="Arial" panose="020B0604020202020204" pitchFamily="34" charset="0"/>
                <a:ea typeface="+mn-ea"/>
                <a:cs typeface="+mn-cs"/>
              </a:rPr>
              <a:t>Ambition 2025 : S’inscrire dans la continuité de ce qui a été fait en 2024 </a:t>
            </a:r>
            <a:r>
              <a:rPr kumimoji="0" lang="fr-FR" altLang="fr-FR" sz="2400" b="1" i="0" u="none" strike="noStrike" kern="1200" cap="none" spc="0" normalizeH="0" baseline="0" noProof="0">
                <a:ln>
                  <a:noFill/>
                </a:ln>
                <a:solidFill>
                  <a:srgbClr val="69CD59">
                    <a:lumMod val="50000"/>
                  </a:srgbClr>
                </a:solidFill>
                <a:effectLst/>
                <a:uLnTx/>
                <a:uFillTx/>
                <a:latin typeface="Arial" panose="020B0604020202020204" pitchFamily="34" charset="0"/>
                <a:ea typeface="+mn-ea"/>
                <a:cs typeface="+mn-cs"/>
              </a:rPr>
              <a:t>et faire </a:t>
            </a:r>
            <a:r>
              <a:rPr kumimoji="0" lang="fr-FR" altLang="fr-FR" sz="2400" b="1" i="0" u="none" strike="noStrike" kern="1200" cap="none" spc="0" normalizeH="0" baseline="0" noProof="0" dirty="0">
                <a:ln>
                  <a:noFill/>
                </a:ln>
                <a:solidFill>
                  <a:srgbClr val="69CD59">
                    <a:lumMod val="50000"/>
                  </a:srgbClr>
                </a:solidFill>
                <a:effectLst/>
                <a:uLnTx/>
                <a:uFillTx/>
                <a:latin typeface="Arial" panose="020B0604020202020204" pitchFamily="34" charset="0"/>
                <a:ea typeface="+mn-ea"/>
                <a:cs typeface="+mn-cs"/>
              </a:rPr>
              <a:t>encore plus pour les entreprises martiniquaises</a:t>
            </a:r>
            <a:endParaRPr kumimoji="0" lang="fr-FR" altLang="fr-FR" sz="1600" b="0" i="0" u="none" strike="noStrike" kern="1200" cap="none" spc="0" normalizeH="0" baseline="0" noProof="0" dirty="0">
              <a:ln>
                <a:noFill/>
              </a:ln>
              <a:solidFill>
                <a:srgbClr val="69CD59"/>
              </a:solidFill>
              <a:effectLst/>
              <a:uLnTx/>
              <a:uFillTx/>
              <a:latin typeface="Impact" panose="020B0806030902050204" pitchFamily="34" charset="0"/>
              <a:ea typeface="+mn-ea"/>
              <a:cs typeface="+mn-cs"/>
            </a:endParaRPr>
          </a:p>
        </p:txBody>
      </p:sp>
      <p:sp>
        <p:nvSpPr>
          <p:cNvPr id="5" name="Flèche : droite 4">
            <a:extLst>
              <a:ext uri="{FF2B5EF4-FFF2-40B4-BE49-F238E27FC236}">
                <a16:creationId xmlns:a16="http://schemas.microsoft.com/office/drawing/2014/main" id="{54F7678E-0159-4D29-9010-1CFECE0EBA4A}"/>
              </a:ext>
            </a:extLst>
          </p:cNvPr>
          <p:cNvSpPr/>
          <p:nvPr/>
        </p:nvSpPr>
        <p:spPr>
          <a:xfrm>
            <a:off x="6096000" y="1690335"/>
            <a:ext cx="952163" cy="543067"/>
          </a:xfrm>
          <a:prstGeom prst="rightArrow">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Barlow"/>
              <a:ea typeface="+mn-ea"/>
              <a:cs typeface="+mn-cs"/>
            </a:endParaRPr>
          </a:p>
        </p:txBody>
      </p:sp>
      <p:sp>
        <p:nvSpPr>
          <p:cNvPr id="6" name="ZoneTexte 5">
            <a:extLst>
              <a:ext uri="{FF2B5EF4-FFF2-40B4-BE49-F238E27FC236}">
                <a16:creationId xmlns:a16="http://schemas.microsoft.com/office/drawing/2014/main" id="{4905386D-756D-9715-7198-FDE634413442}"/>
              </a:ext>
            </a:extLst>
          </p:cNvPr>
          <p:cNvSpPr txBox="1"/>
          <p:nvPr/>
        </p:nvSpPr>
        <p:spPr>
          <a:xfrm>
            <a:off x="523286" y="3820708"/>
            <a:ext cx="3820791" cy="2846933"/>
          </a:xfrm>
          <a:prstGeom prst="rect">
            <a:avLst/>
          </a:prstGeom>
          <a:solidFill>
            <a:schemeClr val="bg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sng" strike="noStrike" kern="1200" cap="none" spc="0" normalizeH="0" baseline="0" noProof="0" dirty="0">
                <a:ln>
                  <a:noFill/>
                </a:ln>
                <a:solidFill>
                  <a:srgbClr val="4B3C3C"/>
                </a:solidFill>
                <a:effectLst/>
                <a:uLnTx/>
                <a:uFillTx/>
                <a:latin typeface="Barlow"/>
                <a:ea typeface="+mn-ea"/>
                <a:cs typeface="+mn-cs"/>
              </a:rPr>
              <a:t>Garantie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1" i="0" u="sng" strike="noStrike" kern="1200" cap="none" spc="0" normalizeH="0" baseline="0" noProof="0" dirty="0">
              <a:ln>
                <a:noFill/>
              </a:ln>
              <a:solidFill>
                <a:srgbClr val="4B3C3C"/>
              </a:solidFill>
              <a:effectLst/>
              <a:uLnTx/>
              <a:uFillTx/>
              <a:latin typeface="Barlo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4B3C3C"/>
                </a:solidFill>
                <a:effectLst/>
                <a:uLnTx/>
                <a:uFillTx/>
                <a:latin typeface="Barlow"/>
                <a:ea typeface="+mn-ea"/>
                <a:cs typeface="+mn-cs"/>
              </a:rPr>
              <a:t>Maintenir notre action aux cotés des banques pour faciliter l’accès au crédit aux TPE/PME.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1" i="0" u="none" strike="noStrike" kern="1200" cap="none" spc="0" normalizeH="0" baseline="0" noProof="0" dirty="0">
              <a:ln>
                <a:noFill/>
              </a:ln>
              <a:solidFill>
                <a:srgbClr val="4B3C3C"/>
              </a:solidFill>
              <a:effectLst/>
              <a:uLnTx/>
              <a:uFillTx/>
              <a:latin typeface="Barlo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4B3C3C"/>
                </a:solidFill>
                <a:effectLst/>
                <a:uLnTx/>
                <a:uFillTx/>
                <a:latin typeface="Barlow"/>
                <a:ea typeface="+mn-ea"/>
                <a:cs typeface="+mn-cs"/>
              </a:rPr>
              <a:t>Faire encore plus avec la mise en place d’un fonds de garantie régional grâce à la CTM avec une possibilité de pouvoir garantir jusqu’à 70% d’un prêt bancaire.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4B3C3C"/>
              </a:solidFill>
              <a:effectLst/>
              <a:uLnTx/>
              <a:uFillTx/>
              <a:latin typeface="Barlo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sng" strike="noStrike" kern="1200" cap="none" spc="0" normalizeH="0" baseline="0" noProof="0" dirty="0">
                <a:ln>
                  <a:noFill/>
                </a:ln>
                <a:solidFill>
                  <a:srgbClr val="4B3C3C"/>
                </a:solidFill>
                <a:effectLst/>
                <a:uLnTx/>
                <a:uFillTx/>
                <a:latin typeface="Barlow"/>
                <a:ea typeface="+mn-ea"/>
                <a:cs typeface="+mn-cs"/>
              </a:rPr>
              <a:t>ACCOMPAGNEMENT / CONSEIL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4B3C3C"/>
              </a:solidFill>
              <a:effectLst/>
              <a:uLnTx/>
              <a:uFillTx/>
              <a:latin typeface="Barlo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4B3C3C"/>
                </a:solidFill>
                <a:effectLst/>
                <a:uLnTx/>
                <a:uFillTx/>
                <a:latin typeface="Barlow"/>
                <a:ea typeface="+mn-ea"/>
                <a:cs typeface="+mn-cs"/>
              </a:rPr>
              <a:t>Poursuivre la démocratisation du conseil et consulting dans les PME (accélérateurs,  missions de conseils et diagnostic).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4B3C3C"/>
              </a:solidFill>
              <a:effectLst/>
              <a:uLnTx/>
              <a:uFillTx/>
              <a:latin typeface="Barlow"/>
              <a:ea typeface="+mn-ea"/>
              <a:cs typeface="+mn-cs"/>
            </a:endParaRPr>
          </a:p>
        </p:txBody>
      </p:sp>
      <p:sp>
        <p:nvSpPr>
          <p:cNvPr id="17" name="ZoneTexte 16">
            <a:extLst>
              <a:ext uri="{FF2B5EF4-FFF2-40B4-BE49-F238E27FC236}">
                <a16:creationId xmlns:a16="http://schemas.microsoft.com/office/drawing/2014/main" id="{18FA0961-7954-FDFC-A915-700F4077BCD5}"/>
              </a:ext>
            </a:extLst>
          </p:cNvPr>
          <p:cNvSpPr txBox="1"/>
          <p:nvPr/>
        </p:nvSpPr>
        <p:spPr>
          <a:xfrm>
            <a:off x="4748832" y="3929644"/>
            <a:ext cx="6782317" cy="2400657"/>
          </a:xfrm>
          <a:prstGeom prst="rect">
            <a:avLst/>
          </a:prstGeom>
          <a:solidFill>
            <a:schemeClr val="bg2">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srgbClr val="4B3C3C"/>
                </a:solidFill>
                <a:effectLst/>
                <a:uLnTx/>
                <a:uFillTx/>
                <a:latin typeface="Barlow"/>
                <a:ea typeface="+mn-ea"/>
                <a:cs typeface="+mn-cs"/>
              </a:rPr>
              <a:t>Financement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4B3C3C"/>
              </a:solidFill>
              <a:effectLst/>
              <a:uLnTx/>
              <a:uFillTx/>
              <a:latin typeface="Barlo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3C3C"/>
                </a:solidFill>
                <a:effectLst/>
                <a:uLnTx/>
                <a:uFillTx/>
                <a:latin typeface="Barlow"/>
                <a:ea typeface="+mn-ea"/>
                <a:cs typeface="+mn-cs"/>
              </a:rPr>
              <a:t>MLT : Poursuivre notre accompagnement en financement d’entreprises en croissance via nos financements spécifiques dédiée aux financements matériels et  immatériels (BFR, stocks, frais de recrutement, formations, TEE).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200" b="1" i="0" u="none" strike="noStrike" kern="1200" cap="none" spc="0" normalizeH="0" baseline="0" noProof="0" dirty="0">
              <a:ln>
                <a:noFill/>
              </a:ln>
              <a:solidFill>
                <a:srgbClr val="4B3C3C"/>
              </a:solidFill>
              <a:effectLst/>
              <a:uLnTx/>
              <a:uFillTx/>
              <a:latin typeface="Barlow"/>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r>
              <a:rPr kumimoji="0" lang="fr-FR" sz="1200" b="1" i="0" u="none" strike="noStrike" kern="1200" cap="none" spc="0" normalizeH="0" baseline="0" noProof="0" dirty="0">
                <a:ln>
                  <a:noFill/>
                </a:ln>
                <a:solidFill>
                  <a:srgbClr val="4B3C3C"/>
                </a:solidFill>
                <a:effectLst/>
                <a:uLnTx/>
                <a:uFillTx/>
                <a:latin typeface="Barlow"/>
                <a:ea typeface="+mn-ea"/>
                <a:cs typeface="+mn-cs"/>
              </a:rPr>
              <a:t>Attention particulière portées aux entreprises industrielles car vraie richesse pour notre territoire. </a:t>
            </a:r>
          </a:p>
          <a:p>
            <a:pPr marL="171450" marR="0" lvl="0" indent="-171450" algn="l" defTabSz="914400" rtl="0" eaLnBrk="1" fontAlgn="auto" latinLnBrk="0" hangingPunct="1">
              <a:lnSpc>
                <a:spcPct val="100000"/>
              </a:lnSpc>
              <a:spcBef>
                <a:spcPts val="0"/>
              </a:spcBef>
              <a:spcAft>
                <a:spcPts val="0"/>
              </a:spcAft>
              <a:buClrTx/>
              <a:buSzTx/>
              <a:buFont typeface="Symbol" panose="05050102010706020507" pitchFamily="18" charset="2"/>
              <a:buChar char="Þ"/>
              <a:tabLst/>
              <a:defRPr/>
            </a:pPr>
            <a:endParaRPr kumimoji="0" lang="fr-FR" sz="1200" b="1" i="0" u="none" strike="noStrike" kern="1200" cap="none" spc="0" normalizeH="0" baseline="0" noProof="0" dirty="0">
              <a:ln>
                <a:noFill/>
              </a:ln>
              <a:solidFill>
                <a:srgbClr val="4B3C3C"/>
              </a:solidFill>
              <a:effectLst/>
              <a:uLnTx/>
              <a:uFillTx/>
              <a:latin typeface="Barlow"/>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4B3C3C"/>
                </a:solidFill>
                <a:effectLst/>
                <a:uLnTx/>
                <a:uFillTx/>
                <a:latin typeface="Barlow"/>
                <a:ea typeface="+mn-ea"/>
                <a:cs typeface="+mn-cs"/>
              </a:rPr>
              <a:t>CT : Poursuivre notre action de financement des créances publiques, c’est-à-dire mobiliser les factures d’entreprises martiniquaises qui travaillent pour des collectivités/hôpitaux et ainsi optimiser leurs flux de trésorerie (CA minimum de 300k€ avec le secteur public). </a:t>
            </a:r>
          </a:p>
        </p:txBody>
      </p:sp>
    </p:spTree>
    <p:extLst>
      <p:ext uri="{BB962C8B-B14F-4D97-AF65-F5344CB8AC3E}">
        <p14:creationId xmlns:p14="http://schemas.microsoft.com/office/powerpoint/2010/main" val="3603730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F9497F7-82C6-0AF3-FAD0-86FDD4E8CDFC}"/>
              </a:ext>
            </a:extLst>
          </p:cNvPr>
          <p:cNvSpPr>
            <a:spLocks noGrp="1"/>
          </p:cNvSpPr>
          <p:nvPr>
            <p:ph type="sldNum" sz="quarter" idx="4"/>
          </p:nvPr>
        </p:nvSpPr>
        <p:spPr>
          <a:xfrm>
            <a:off x="11738338" y="6374058"/>
            <a:ext cx="44519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650C1-FE00-47B0-973D-77306D8B837F}" type="slidenum">
              <a:rPr kumimoji="0" lang="en-US" sz="1050" b="0" i="0" u="none" strike="noStrike" kern="1200" cap="none" spc="0" normalizeH="0" baseline="0" noProof="0" smtClean="0">
                <a:ln>
                  <a:noFill/>
                </a:ln>
                <a:solidFill>
                  <a:srgbClr val="4B3C3C"/>
                </a:solidFill>
                <a:effectLst/>
                <a:uLnTx/>
                <a:uFillTx/>
                <a:latin typeface="Barlow Condensed ExtraBol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a:ln>
                <a:noFill/>
              </a:ln>
              <a:solidFill>
                <a:srgbClr val="4B3C3C"/>
              </a:solidFill>
              <a:effectLst/>
              <a:uLnTx/>
              <a:uFillTx/>
              <a:latin typeface="Barlow Condensed ExtraBold"/>
              <a:ea typeface="+mn-ea"/>
              <a:cs typeface="+mn-cs"/>
            </a:endParaRPr>
          </a:p>
        </p:txBody>
      </p:sp>
      <p:sp>
        <p:nvSpPr>
          <p:cNvPr id="6" name="Titre 5">
            <a:extLst>
              <a:ext uri="{FF2B5EF4-FFF2-40B4-BE49-F238E27FC236}">
                <a16:creationId xmlns:a16="http://schemas.microsoft.com/office/drawing/2014/main" id="{372DDFEC-CEBB-2339-61AA-33CEA96CF770}"/>
              </a:ext>
            </a:extLst>
          </p:cNvPr>
          <p:cNvSpPr>
            <a:spLocks noGrp="1"/>
          </p:cNvSpPr>
          <p:nvPr>
            <p:ph type="title"/>
          </p:nvPr>
        </p:nvSpPr>
        <p:spPr>
          <a:xfrm>
            <a:off x="-759942" y="330474"/>
            <a:ext cx="9173083" cy="701123"/>
          </a:xfrm>
        </p:spPr>
        <p:txBody>
          <a:bodyPr/>
          <a:lstStyle/>
          <a:p>
            <a:r>
              <a:rPr lang="en-GB" dirty="0"/>
              <a:t>DES SOLUTIONS POUR TOUTES LES ENTREPRISES</a:t>
            </a:r>
          </a:p>
        </p:txBody>
      </p:sp>
      <p:grpSp>
        <p:nvGrpSpPr>
          <p:cNvPr id="9" name="Groupe 8">
            <a:extLst>
              <a:ext uri="{FF2B5EF4-FFF2-40B4-BE49-F238E27FC236}">
                <a16:creationId xmlns:a16="http://schemas.microsoft.com/office/drawing/2014/main" id="{29C24B4A-E081-E8DA-8F5F-D24FC8B87425}"/>
              </a:ext>
            </a:extLst>
          </p:cNvPr>
          <p:cNvGrpSpPr/>
          <p:nvPr/>
        </p:nvGrpSpPr>
        <p:grpSpPr>
          <a:xfrm>
            <a:off x="975265" y="2928487"/>
            <a:ext cx="10241469" cy="2875547"/>
            <a:chOff x="339725" y="1600200"/>
            <a:chExt cx="8769350" cy="2462213"/>
          </a:xfrm>
        </p:grpSpPr>
        <p:sp>
          <p:nvSpPr>
            <p:cNvPr id="10" name="Espace réservé du contenu 7">
              <a:extLst>
                <a:ext uri="{FF2B5EF4-FFF2-40B4-BE49-F238E27FC236}">
                  <a16:creationId xmlns:a16="http://schemas.microsoft.com/office/drawing/2014/main" id="{7DAFF7F9-9E01-F9E1-5B9E-83DDCB953EB8}"/>
                </a:ext>
              </a:extLst>
            </p:cNvPr>
            <p:cNvSpPr txBox="1">
              <a:spLocks noChangeArrowheads="1"/>
            </p:cNvSpPr>
            <p:nvPr/>
          </p:nvSpPr>
          <p:spPr bwMode="gray">
            <a:xfrm>
              <a:off x="339725" y="2901950"/>
              <a:ext cx="21764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nSpc>
                  <a:spcPct val="85000"/>
                </a:lnSpc>
                <a:spcAft>
                  <a:spcPts val="2250"/>
                </a:spcAft>
                <a:buFont typeface="Arial" panose="020B0604020202020204" pitchFamily="34" charset="0"/>
                <a:defRPr>
                  <a:solidFill>
                    <a:srgbClr val="FFCD00"/>
                  </a:solidFill>
                  <a:latin typeface="Impact" panose="020B0806030902050204" pitchFamily="34" charset="0"/>
                </a:defRPr>
              </a:lvl1pPr>
              <a:lvl2pPr marL="742950" indent="-285750" algn="just">
                <a:lnSpc>
                  <a:spcPct val="120000"/>
                </a:lnSpc>
                <a:buFont typeface="Arial" panose="020B0604020202020204" pitchFamily="34" charset="0"/>
                <a:defRPr sz="1200" b="1">
                  <a:solidFill>
                    <a:srgbClr val="5E514D"/>
                  </a:solidFill>
                  <a:latin typeface="Arial" panose="020B0604020202020204" pitchFamily="34" charset="0"/>
                </a:defRPr>
              </a:lvl2pPr>
              <a:lvl3pPr algn="just">
                <a:lnSpc>
                  <a:spcPct val="120000"/>
                </a:lnSpc>
                <a:buClr>
                  <a:schemeClr val="bg2"/>
                </a:buClr>
                <a:buFont typeface="Wingdings" panose="05000000000000000000" pitchFamily="2" charset="2"/>
                <a:defRPr sz="900">
                  <a:solidFill>
                    <a:srgbClr val="5E514D"/>
                  </a:solidFill>
                  <a:latin typeface="Arial" panose="020B0604020202020204" pitchFamily="34" charset="0"/>
                </a:defRPr>
              </a:lvl3pPr>
              <a:lvl4pPr marL="542925" indent="-180975" algn="just">
                <a:lnSpc>
                  <a:spcPct val="120000"/>
                </a:lnSpc>
                <a:buClr>
                  <a:schemeClr val="bg2"/>
                </a:buClr>
                <a:buFont typeface="Wingdings" panose="05000000000000000000" pitchFamily="2" charset="2"/>
                <a:buChar char="l"/>
                <a:defRPr sz="900">
                  <a:solidFill>
                    <a:srgbClr val="5E514D"/>
                  </a:solidFill>
                  <a:latin typeface="Arial" panose="020B0604020202020204" pitchFamily="34" charset="0"/>
                </a:defRPr>
              </a:lvl4pPr>
              <a:lvl5pPr marL="895350" indent="-180975" algn="just">
                <a:lnSpc>
                  <a:spcPct val="120000"/>
                </a:lnSpc>
                <a:buClr>
                  <a:schemeClr val="accent1"/>
                </a:buClr>
                <a:buFont typeface="Wingdings" panose="05000000000000000000" pitchFamily="2" charset="2"/>
                <a:defRPr sz="900">
                  <a:solidFill>
                    <a:srgbClr val="5E514D"/>
                  </a:solidFill>
                  <a:latin typeface="Arial" panose="020B0604020202020204" pitchFamily="34" charset="0"/>
                </a:defRPr>
              </a:lvl5pPr>
              <a:lvl6pPr marL="1352550" indent="-180975"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6pPr>
              <a:lvl7pPr marL="1809750" indent="-180975"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7pPr>
              <a:lvl8pPr marL="2266950" indent="-180975"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8pPr>
              <a:lvl9pPr marL="2724150" indent="-180975"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9pPr>
            </a:lstStyle>
            <a:p>
              <a:pPr marL="0" marR="0" lvl="2" indent="0"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None/>
                <a:tabLst/>
                <a:defRPr/>
              </a:pPr>
              <a:r>
                <a:rPr kumimoji="0" lang="fr-FR" altLang="fr-FR" sz="1000" b="0" i="0" u="none" strike="noStrike" kern="1200" cap="none" spc="0" normalizeH="0" baseline="0" noProof="0">
                  <a:ln>
                    <a:noFill/>
                  </a:ln>
                  <a:solidFill>
                    <a:srgbClr val="5E514D"/>
                  </a:solidFill>
                  <a:effectLst/>
                  <a:uLnTx/>
                  <a:uFillTx/>
                  <a:latin typeface="Impact" panose="020B0806030902050204" pitchFamily="34" charset="0"/>
                  <a:ea typeface="+mn-ea"/>
                  <a:cs typeface="+mn-cs"/>
                </a:rPr>
                <a:t>FINANCER LES ENTREPRISES                 </a:t>
              </a:r>
              <a:br>
                <a:rPr kumimoji="0" lang="fr-FR" altLang="fr-FR" sz="1000" b="0" i="0" u="none" strike="noStrike" kern="1200" cap="none" spc="0" normalizeH="0" baseline="0" noProof="0">
                  <a:ln>
                    <a:noFill/>
                  </a:ln>
                  <a:solidFill>
                    <a:srgbClr val="5E514D"/>
                  </a:solidFill>
                  <a:effectLst/>
                  <a:uLnTx/>
                  <a:uFillTx/>
                  <a:latin typeface="Impact" panose="020B0806030902050204" pitchFamily="34" charset="0"/>
                  <a:ea typeface="+mn-ea"/>
                  <a:cs typeface="+mn-cs"/>
                </a:rPr>
              </a:br>
              <a:r>
                <a:rPr kumimoji="0" lang="fr-FR" altLang="fr-FR" sz="1000" b="0" i="0" u="none" strike="noStrike" kern="1200" cap="none" spc="0" normalizeH="0" baseline="0" noProof="0">
                  <a:ln>
                    <a:noFill/>
                  </a:ln>
                  <a:solidFill>
                    <a:srgbClr val="786E64"/>
                  </a:solidFill>
                  <a:effectLst/>
                  <a:uLnTx/>
                  <a:uFillTx/>
                  <a:latin typeface="Impact" panose="020B0806030902050204" pitchFamily="34" charset="0"/>
                  <a:ea typeface="+mn-ea"/>
                  <a:cs typeface="+mn-cs"/>
                </a:rPr>
                <a:t>DANS LEURS BESOINS </a:t>
              </a:r>
              <a:br>
                <a:rPr kumimoji="0" lang="fr-FR" altLang="fr-FR" sz="1000" b="0" i="0" u="none" strike="noStrike" kern="1200" cap="none" spc="0" normalizeH="0" baseline="0" noProof="0">
                  <a:ln>
                    <a:noFill/>
                  </a:ln>
                  <a:solidFill>
                    <a:srgbClr val="786E64"/>
                  </a:solidFill>
                  <a:effectLst/>
                  <a:uLnTx/>
                  <a:uFillTx/>
                  <a:latin typeface="Impact" panose="020B0806030902050204" pitchFamily="34" charset="0"/>
                  <a:ea typeface="+mn-ea"/>
                  <a:cs typeface="+mn-cs"/>
                </a:rPr>
              </a:br>
              <a:r>
                <a:rPr kumimoji="0" lang="fr-FR" altLang="fr-FR" sz="1000" b="0" i="0" u="none" strike="noStrike" kern="1200" cap="none" spc="0" normalizeH="0" baseline="0" noProof="0">
                  <a:ln>
                    <a:noFill/>
                  </a:ln>
                  <a:solidFill>
                    <a:srgbClr val="786E64"/>
                  </a:solidFill>
                  <a:effectLst/>
                  <a:uLnTx/>
                  <a:uFillTx/>
                  <a:latin typeface="Impact" panose="020B0806030902050204" pitchFamily="34" charset="0"/>
                  <a:ea typeface="+mn-ea"/>
                  <a:cs typeface="+mn-cs"/>
                </a:rPr>
                <a:t>D’INVESTISSEMENTS ET DE TRÉSORERIE</a:t>
              </a:r>
            </a:p>
          </p:txBody>
        </p:sp>
        <p:sp>
          <p:nvSpPr>
            <p:cNvPr id="11" name="Espace réservé du contenu 7">
              <a:extLst>
                <a:ext uri="{FF2B5EF4-FFF2-40B4-BE49-F238E27FC236}">
                  <a16:creationId xmlns:a16="http://schemas.microsoft.com/office/drawing/2014/main" id="{ED27A8EB-3F59-12E0-84DB-93E9E063ADB8}"/>
                </a:ext>
              </a:extLst>
            </p:cNvPr>
            <p:cNvSpPr txBox="1">
              <a:spLocks noChangeArrowheads="1"/>
            </p:cNvSpPr>
            <p:nvPr/>
          </p:nvSpPr>
          <p:spPr bwMode="gray">
            <a:xfrm>
              <a:off x="2524125" y="2901950"/>
              <a:ext cx="15811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nSpc>
                  <a:spcPct val="85000"/>
                </a:lnSpc>
                <a:spcAft>
                  <a:spcPts val="2250"/>
                </a:spcAft>
                <a:buFont typeface="Arial" panose="020B0604020202020204" pitchFamily="34" charset="0"/>
                <a:defRPr>
                  <a:solidFill>
                    <a:srgbClr val="FFCD00"/>
                  </a:solidFill>
                  <a:latin typeface="Impact" panose="020B0806030902050204" pitchFamily="34" charset="0"/>
                </a:defRPr>
              </a:lvl1pPr>
              <a:lvl2pPr marL="742950" indent="-285750" algn="just">
                <a:lnSpc>
                  <a:spcPct val="120000"/>
                </a:lnSpc>
                <a:buFont typeface="Arial" panose="020B0604020202020204" pitchFamily="34" charset="0"/>
                <a:defRPr sz="1200" b="1">
                  <a:solidFill>
                    <a:srgbClr val="5E514D"/>
                  </a:solidFill>
                  <a:latin typeface="Arial" panose="020B0604020202020204" pitchFamily="34" charset="0"/>
                </a:defRPr>
              </a:lvl2pPr>
              <a:lvl3pPr algn="just">
                <a:lnSpc>
                  <a:spcPct val="120000"/>
                </a:lnSpc>
                <a:buClr>
                  <a:schemeClr val="bg2"/>
                </a:buClr>
                <a:buFont typeface="Wingdings" panose="05000000000000000000" pitchFamily="2" charset="2"/>
                <a:defRPr sz="900">
                  <a:solidFill>
                    <a:srgbClr val="5E514D"/>
                  </a:solidFill>
                  <a:latin typeface="Arial" panose="020B0604020202020204" pitchFamily="34" charset="0"/>
                </a:defRPr>
              </a:lvl3pPr>
              <a:lvl4pPr marL="542925" indent="-180975" algn="just">
                <a:lnSpc>
                  <a:spcPct val="120000"/>
                </a:lnSpc>
                <a:buClr>
                  <a:schemeClr val="bg2"/>
                </a:buClr>
                <a:buFont typeface="Wingdings" panose="05000000000000000000" pitchFamily="2" charset="2"/>
                <a:buChar char="l"/>
                <a:defRPr sz="900">
                  <a:solidFill>
                    <a:srgbClr val="5E514D"/>
                  </a:solidFill>
                  <a:latin typeface="Arial" panose="020B0604020202020204" pitchFamily="34" charset="0"/>
                </a:defRPr>
              </a:lvl4pPr>
              <a:lvl5pPr marL="895350" indent="-180975" algn="just">
                <a:lnSpc>
                  <a:spcPct val="120000"/>
                </a:lnSpc>
                <a:buClr>
                  <a:schemeClr val="accent1"/>
                </a:buClr>
                <a:buFont typeface="Wingdings" panose="05000000000000000000" pitchFamily="2" charset="2"/>
                <a:defRPr sz="900">
                  <a:solidFill>
                    <a:srgbClr val="5E514D"/>
                  </a:solidFill>
                  <a:latin typeface="Arial" panose="020B0604020202020204" pitchFamily="34" charset="0"/>
                </a:defRPr>
              </a:lvl5pPr>
              <a:lvl6pPr marL="1352550" indent="-180975"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6pPr>
              <a:lvl7pPr marL="1809750" indent="-180975"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7pPr>
              <a:lvl8pPr marL="2266950" indent="-180975"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8pPr>
              <a:lvl9pPr marL="2724150" indent="-180975"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9pPr>
            </a:lstStyle>
            <a:p>
              <a:pPr marL="0" marR="0" lvl="2" indent="0"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None/>
                <a:tabLst/>
                <a:defRPr/>
              </a:pPr>
              <a:r>
                <a:rPr kumimoji="0" lang="fr-FR" altLang="fr-FR" sz="1000" b="0" i="0" u="none" strike="noStrike" kern="1200" cap="none" spc="0" normalizeH="0" baseline="0" noProof="0">
                  <a:ln>
                    <a:noFill/>
                  </a:ln>
                  <a:solidFill>
                    <a:srgbClr val="5E514D"/>
                  </a:solidFill>
                  <a:effectLst/>
                  <a:uLnTx/>
                  <a:uFillTx/>
                  <a:latin typeface="Impact" panose="020B0806030902050204" pitchFamily="34" charset="0"/>
                  <a:ea typeface="+mn-ea"/>
                  <a:cs typeface="+mn-cs"/>
                </a:rPr>
                <a:t>SOUTENIR LA CROISSANCE </a:t>
              </a:r>
              <a:br>
                <a:rPr kumimoji="0" lang="fr-FR" altLang="fr-FR" sz="1000" b="0" i="0" u="none" strike="noStrike" kern="1200" cap="none" spc="0" normalizeH="0" baseline="0" noProof="0">
                  <a:ln>
                    <a:noFill/>
                  </a:ln>
                  <a:solidFill>
                    <a:srgbClr val="5E514D"/>
                  </a:solidFill>
                  <a:effectLst/>
                  <a:uLnTx/>
                  <a:uFillTx/>
                  <a:latin typeface="Impact" panose="020B0806030902050204" pitchFamily="34" charset="0"/>
                  <a:ea typeface="+mn-ea"/>
                  <a:cs typeface="+mn-cs"/>
                </a:rPr>
              </a:br>
              <a:r>
                <a:rPr kumimoji="0" lang="fr-FR" altLang="fr-FR" sz="1000" b="0" i="0" u="none" strike="noStrike" kern="1200" cap="none" spc="0" normalizeH="0" baseline="0" noProof="0">
                  <a:ln>
                    <a:noFill/>
                  </a:ln>
                  <a:solidFill>
                    <a:srgbClr val="786E64"/>
                  </a:solidFill>
                  <a:effectLst/>
                  <a:uLnTx/>
                  <a:uFillTx/>
                  <a:latin typeface="Impact" panose="020B0806030902050204" pitchFamily="34" charset="0"/>
                  <a:ea typeface="+mn-ea"/>
                  <a:cs typeface="+mn-cs"/>
                </a:rPr>
                <a:t>DES PME PARTOUT </a:t>
              </a:r>
              <a:br>
                <a:rPr kumimoji="0" lang="fr-FR" altLang="fr-FR" sz="1000" b="0" i="0" u="none" strike="noStrike" kern="1200" cap="none" spc="0" normalizeH="0" baseline="0" noProof="0">
                  <a:ln>
                    <a:noFill/>
                  </a:ln>
                  <a:solidFill>
                    <a:srgbClr val="786E64"/>
                  </a:solidFill>
                  <a:effectLst/>
                  <a:uLnTx/>
                  <a:uFillTx/>
                  <a:latin typeface="Impact" panose="020B0806030902050204" pitchFamily="34" charset="0"/>
                  <a:ea typeface="+mn-ea"/>
                  <a:cs typeface="+mn-cs"/>
                </a:rPr>
              </a:br>
              <a:r>
                <a:rPr kumimoji="0" lang="fr-FR" altLang="fr-FR" sz="1000" b="0" i="0" u="none" strike="noStrike" kern="1200" cap="none" spc="0" normalizeH="0" baseline="0" noProof="0">
                  <a:ln>
                    <a:noFill/>
                  </a:ln>
                  <a:solidFill>
                    <a:srgbClr val="786E64"/>
                  </a:solidFill>
                  <a:effectLst/>
                  <a:uLnTx/>
                  <a:uFillTx/>
                  <a:latin typeface="Impact" panose="020B0806030902050204" pitchFamily="34" charset="0"/>
                  <a:ea typeface="+mn-ea"/>
                  <a:cs typeface="+mn-cs"/>
                </a:rPr>
                <a:t>EN FRANCE</a:t>
              </a:r>
            </a:p>
            <a:p>
              <a:pPr marL="0" marR="0" lvl="2" indent="0"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None/>
                <a:tabLst/>
                <a:defRPr/>
              </a:pPr>
              <a:endParaRPr kumimoji="0" lang="fr-FR" altLang="fr-FR" sz="1000" b="0" i="0" u="none" strike="noStrike" kern="1200" cap="none" spc="0" normalizeH="0" baseline="0" noProof="0">
                <a:ln>
                  <a:noFill/>
                </a:ln>
                <a:solidFill>
                  <a:srgbClr val="786E64"/>
                </a:solidFill>
                <a:effectLst/>
                <a:uLnTx/>
                <a:uFillTx/>
                <a:latin typeface="Arial" panose="020B0604020202020204" pitchFamily="34" charset="0"/>
                <a:ea typeface="+mn-ea"/>
                <a:cs typeface="+mn-cs"/>
              </a:endParaRPr>
            </a:p>
          </p:txBody>
        </p:sp>
        <p:sp>
          <p:nvSpPr>
            <p:cNvPr id="12" name="Espace réservé du contenu 7">
              <a:extLst>
                <a:ext uri="{FF2B5EF4-FFF2-40B4-BE49-F238E27FC236}">
                  <a16:creationId xmlns:a16="http://schemas.microsoft.com/office/drawing/2014/main" id="{86CC76A0-84ED-0EF9-AEC5-0A790FA56329}"/>
                </a:ext>
              </a:extLst>
            </p:cNvPr>
            <p:cNvSpPr txBox="1">
              <a:spLocks noChangeArrowheads="1"/>
            </p:cNvSpPr>
            <p:nvPr/>
          </p:nvSpPr>
          <p:spPr bwMode="gray">
            <a:xfrm>
              <a:off x="4910138" y="2901950"/>
              <a:ext cx="1606550"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nSpc>
                  <a:spcPct val="85000"/>
                </a:lnSpc>
                <a:spcAft>
                  <a:spcPts val="2250"/>
                </a:spcAft>
                <a:buFont typeface="Arial" panose="020B0604020202020204" pitchFamily="34" charset="0"/>
                <a:defRPr>
                  <a:solidFill>
                    <a:srgbClr val="FFCD00"/>
                  </a:solidFill>
                  <a:latin typeface="Impact" panose="020B0806030902050204" pitchFamily="34" charset="0"/>
                </a:defRPr>
              </a:lvl1pPr>
              <a:lvl2pPr marL="742950" indent="-285750" algn="just">
                <a:lnSpc>
                  <a:spcPct val="120000"/>
                </a:lnSpc>
                <a:buFont typeface="Arial" panose="020B0604020202020204" pitchFamily="34" charset="0"/>
                <a:defRPr sz="1200" b="1">
                  <a:solidFill>
                    <a:srgbClr val="5E514D"/>
                  </a:solidFill>
                  <a:latin typeface="Arial" panose="020B0604020202020204" pitchFamily="34" charset="0"/>
                </a:defRPr>
              </a:lvl2pPr>
              <a:lvl3pPr algn="just">
                <a:lnSpc>
                  <a:spcPct val="120000"/>
                </a:lnSpc>
                <a:buClr>
                  <a:schemeClr val="bg2"/>
                </a:buClr>
                <a:buFont typeface="Wingdings" panose="05000000000000000000" pitchFamily="2" charset="2"/>
                <a:defRPr sz="900">
                  <a:solidFill>
                    <a:srgbClr val="5E514D"/>
                  </a:solidFill>
                  <a:latin typeface="Arial" panose="020B0604020202020204" pitchFamily="34" charset="0"/>
                </a:defRPr>
              </a:lvl3pPr>
              <a:lvl4pPr marL="542925" indent="-180975" algn="just">
                <a:lnSpc>
                  <a:spcPct val="120000"/>
                </a:lnSpc>
                <a:buClr>
                  <a:schemeClr val="bg2"/>
                </a:buClr>
                <a:buFont typeface="Wingdings" panose="05000000000000000000" pitchFamily="2" charset="2"/>
                <a:buChar char="l"/>
                <a:defRPr sz="900">
                  <a:solidFill>
                    <a:srgbClr val="5E514D"/>
                  </a:solidFill>
                  <a:latin typeface="Arial" panose="020B0604020202020204" pitchFamily="34" charset="0"/>
                </a:defRPr>
              </a:lvl4pPr>
              <a:lvl5pPr marL="895350" indent="-180975" algn="just">
                <a:lnSpc>
                  <a:spcPct val="120000"/>
                </a:lnSpc>
                <a:buClr>
                  <a:schemeClr val="accent1"/>
                </a:buClr>
                <a:buFont typeface="Wingdings" panose="05000000000000000000" pitchFamily="2" charset="2"/>
                <a:defRPr sz="900">
                  <a:solidFill>
                    <a:srgbClr val="5E514D"/>
                  </a:solidFill>
                  <a:latin typeface="Arial" panose="020B0604020202020204" pitchFamily="34" charset="0"/>
                </a:defRPr>
              </a:lvl5pPr>
              <a:lvl6pPr marL="1352550" indent="-180975"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6pPr>
              <a:lvl7pPr marL="1809750" indent="-180975"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7pPr>
              <a:lvl8pPr marL="2266950" indent="-180975"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8pPr>
              <a:lvl9pPr marL="2724150" indent="-180975"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9pPr>
            </a:lstStyle>
            <a:p>
              <a:pPr marL="0" marR="0" lvl="2" indent="0"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None/>
                <a:tabLst/>
                <a:defRPr/>
              </a:pPr>
              <a:r>
                <a:rPr kumimoji="0" lang="fr-FR" altLang="fr-FR" sz="1000" b="0" i="0" u="none" strike="noStrike" kern="1200" cap="none" spc="0" normalizeH="0" baseline="0" noProof="0">
                  <a:ln>
                    <a:noFill/>
                  </a:ln>
                  <a:solidFill>
                    <a:srgbClr val="5E514D"/>
                  </a:solidFill>
                  <a:effectLst/>
                  <a:uLnTx/>
                  <a:uFillTx/>
                  <a:latin typeface="Impact" panose="020B0806030902050204" pitchFamily="34" charset="0"/>
                  <a:ea typeface="+mn-ea"/>
                  <a:cs typeface="+mn-cs"/>
                </a:rPr>
                <a:t>RENFORCER LES ETI </a:t>
              </a:r>
              <a:br>
                <a:rPr kumimoji="0" lang="fr-FR" altLang="fr-FR" sz="1000" b="0" i="0" u="none" strike="noStrike" kern="1200" cap="none" spc="0" normalizeH="0" baseline="0" noProof="0">
                  <a:ln>
                    <a:noFill/>
                  </a:ln>
                  <a:solidFill>
                    <a:srgbClr val="5E514D"/>
                  </a:solidFill>
                  <a:effectLst/>
                  <a:uLnTx/>
                  <a:uFillTx/>
                  <a:latin typeface="Impact" panose="020B0806030902050204" pitchFamily="34" charset="0"/>
                  <a:ea typeface="+mn-ea"/>
                  <a:cs typeface="+mn-cs"/>
                </a:rPr>
              </a:br>
              <a:r>
                <a:rPr kumimoji="0" lang="fr-FR" altLang="fr-FR" sz="1000" b="0" i="0" u="none" strike="noStrike" kern="1200" cap="none" spc="0" normalizeH="0" baseline="0" noProof="0">
                  <a:ln>
                    <a:noFill/>
                  </a:ln>
                  <a:solidFill>
                    <a:srgbClr val="786E64"/>
                  </a:solidFill>
                  <a:effectLst/>
                  <a:uLnTx/>
                  <a:uFillTx/>
                  <a:latin typeface="Impact" panose="020B0806030902050204" pitchFamily="34" charset="0"/>
                  <a:ea typeface="+mn-ea"/>
                  <a:cs typeface="+mn-cs"/>
                </a:rPr>
                <a:t>DANS LEUR DÉVELOPPEMENT </a:t>
              </a:r>
              <a:br>
                <a:rPr kumimoji="0" lang="fr-FR" altLang="fr-FR" sz="1000" b="0" i="0" u="none" strike="noStrike" kern="1200" cap="none" spc="0" normalizeH="0" baseline="0" noProof="0">
                  <a:ln>
                    <a:noFill/>
                  </a:ln>
                  <a:solidFill>
                    <a:srgbClr val="786E64"/>
                  </a:solidFill>
                  <a:effectLst/>
                  <a:uLnTx/>
                  <a:uFillTx/>
                  <a:latin typeface="Impact" panose="020B0806030902050204" pitchFamily="34" charset="0"/>
                  <a:ea typeface="+mn-ea"/>
                  <a:cs typeface="+mn-cs"/>
                </a:rPr>
              </a:br>
              <a:r>
                <a:rPr kumimoji="0" lang="fr-FR" altLang="fr-FR" sz="1000" b="0" i="0" u="none" strike="noStrike" kern="1200" cap="none" spc="0" normalizeH="0" baseline="0" noProof="0">
                  <a:ln>
                    <a:noFill/>
                  </a:ln>
                  <a:solidFill>
                    <a:srgbClr val="786E64"/>
                  </a:solidFill>
                  <a:effectLst/>
                  <a:uLnTx/>
                  <a:uFillTx/>
                  <a:latin typeface="Impact" panose="020B0806030902050204" pitchFamily="34" charset="0"/>
                  <a:ea typeface="+mn-ea"/>
                  <a:cs typeface="+mn-cs"/>
                </a:rPr>
                <a:t>ET LEUR INTERNATIONALISATION</a:t>
              </a:r>
            </a:p>
            <a:p>
              <a:pPr marL="0" marR="0" lvl="2" indent="0"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None/>
                <a:tabLst/>
                <a:defRPr/>
              </a:pPr>
              <a:endParaRPr kumimoji="0" lang="fr-FR" altLang="fr-FR" sz="1000" b="0" i="0" u="none" strike="noStrike" kern="1200" cap="none" spc="0" normalizeH="0" baseline="0" noProof="0">
                <a:ln>
                  <a:noFill/>
                </a:ln>
                <a:solidFill>
                  <a:srgbClr val="00789A"/>
                </a:solidFill>
                <a:effectLst/>
                <a:uLnTx/>
                <a:uFillTx/>
                <a:latin typeface="Arial" panose="020B0604020202020204" pitchFamily="34" charset="0"/>
                <a:ea typeface="+mn-ea"/>
                <a:cs typeface="+mn-cs"/>
              </a:endParaRPr>
            </a:p>
            <a:p>
              <a:pPr marL="0" marR="0" lvl="2" indent="0"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None/>
                <a:tabLst/>
                <a:defRPr/>
              </a:pPr>
              <a:endParaRPr kumimoji="0" lang="fr-FR" altLang="fr-FR" sz="1000" b="0" i="0" u="none" strike="noStrike" kern="1200" cap="none" spc="0" normalizeH="0" baseline="0" noProof="0">
                <a:ln>
                  <a:noFill/>
                </a:ln>
                <a:solidFill>
                  <a:srgbClr val="5E514D"/>
                </a:solidFill>
                <a:effectLst/>
                <a:uLnTx/>
                <a:uFillTx/>
                <a:latin typeface="Arial" panose="020B0604020202020204" pitchFamily="34" charset="0"/>
                <a:ea typeface="+mn-ea"/>
                <a:cs typeface="+mn-cs"/>
              </a:endParaRPr>
            </a:p>
          </p:txBody>
        </p:sp>
        <p:sp>
          <p:nvSpPr>
            <p:cNvPr id="13" name="Espace réservé du contenu 7">
              <a:extLst>
                <a:ext uri="{FF2B5EF4-FFF2-40B4-BE49-F238E27FC236}">
                  <a16:creationId xmlns:a16="http://schemas.microsoft.com/office/drawing/2014/main" id="{E52F7723-4B31-5407-C976-23DFC8CE4826}"/>
                </a:ext>
              </a:extLst>
            </p:cNvPr>
            <p:cNvSpPr txBox="1">
              <a:spLocks noChangeArrowheads="1"/>
            </p:cNvSpPr>
            <p:nvPr/>
          </p:nvSpPr>
          <p:spPr bwMode="gray">
            <a:xfrm>
              <a:off x="7421563" y="2901950"/>
              <a:ext cx="1687512"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2900" indent="-342900">
                <a:lnSpc>
                  <a:spcPct val="85000"/>
                </a:lnSpc>
                <a:spcAft>
                  <a:spcPts val="2250"/>
                </a:spcAft>
                <a:buFont typeface="Arial" panose="020B0604020202020204" pitchFamily="34" charset="0"/>
                <a:defRPr>
                  <a:solidFill>
                    <a:srgbClr val="FFCD00"/>
                  </a:solidFill>
                  <a:latin typeface="Impact" panose="020B0806030902050204" pitchFamily="34" charset="0"/>
                </a:defRPr>
              </a:lvl1pPr>
              <a:lvl2pPr marL="742950" indent="-285750" algn="just">
                <a:lnSpc>
                  <a:spcPct val="120000"/>
                </a:lnSpc>
                <a:buFont typeface="Arial" panose="020B0604020202020204" pitchFamily="34" charset="0"/>
                <a:defRPr sz="1200" b="1">
                  <a:solidFill>
                    <a:srgbClr val="5E514D"/>
                  </a:solidFill>
                  <a:latin typeface="Arial" panose="020B0604020202020204" pitchFamily="34" charset="0"/>
                </a:defRPr>
              </a:lvl2pPr>
              <a:lvl3pPr algn="just">
                <a:lnSpc>
                  <a:spcPct val="120000"/>
                </a:lnSpc>
                <a:buClr>
                  <a:schemeClr val="bg2"/>
                </a:buClr>
                <a:buFont typeface="Wingdings" panose="05000000000000000000" pitchFamily="2" charset="2"/>
                <a:defRPr sz="900">
                  <a:solidFill>
                    <a:srgbClr val="5E514D"/>
                  </a:solidFill>
                  <a:latin typeface="Arial" panose="020B0604020202020204" pitchFamily="34" charset="0"/>
                </a:defRPr>
              </a:lvl3pPr>
              <a:lvl4pPr marL="542925" indent="-180975" algn="just">
                <a:lnSpc>
                  <a:spcPct val="120000"/>
                </a:lnSpc>
                <a:buClr>
                  <a:schemeClr val="bg2"/>
                </a:buClr>
                <a:buFont typeface="Wingdings" panose="05000000000000000000" pitchFamily="2" charset="2"/>
                <a:buChar char="l"/>
                <a:defRPr sz="900">
                  <a:solidFill>
                    <a:srgbClr val="5E514D"/>
                  </a:solidFill>
                  <a:latin typeface="Arial" panose="020B0604020202020204" pitchFamily="34" charset="0"/>
                </a:defRPr>
              </a:lvl4pPr>
              <a:lvl5pPr marL="895350" indent="-180975" algn="just">
                <a:lnSpc>
                  <a:spcPct val="120000"/>
                </a:lnSpc>
                <a:buClr>
                  <a:schemeClr val="accent1"/>
                </a:buClr>
                <a:buFont typeface="Wingdings" panose="05000000000000000000" pitchFamily="2" charset="2"/>
                <a:defRPr sz="900">
                  <a:solidFill>
                    <a:srgbClr val="5E514D"/>
                  </a:solidFill>
                  <a:latin typeface="Arial" panose="020B0604020202020204" pitchFamily="34" charset="0"/>
                </a:defRPr>
              </a:lvl5pPr>
              <a:lvl6pPr marL="1352550" indent="-180975"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6pPr>
              <a:lvl7pPr marL="1809750" indent="-180975"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7pPr>
              <a:lvl8pPr marL="2266950" indent="-180975"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8pPr>
              <a:lvl9pPr marL="2724150" indent="-180975" algn="just" eaLnBrk="0" fontAlgn="base" hangingPunct="0">
                <a:lnSpc>
                  <a:spcPct val="120000"/>
                </a:lnSpc>
                <a:spcBef>
                  <a:spcPct val="0"/>
                </a:spcBef>
                <a:spcAft>
                  <a:spcPct val="0"/>
                </a:spcAft>
                <a:buClr>
                  <a:schemeClr val="accent1"/>
                </a:buClr>
                <a:buFont typeface="Wingdings" panose="05000000000000000000" pitchFamily="2" charset="2"/>
                <a:defRPr sz="900">
                  <a:solidFill>
                    <a:srgbClr val="5E514D"/>
                  </a:solidFill>
                  <a:latin typeface="Arial" panose="020B0604020202020204" pitchFamily="34" charset="0"/>
                </a:defRPr>
              </a:lvl9pPr>
            </a:lstStyle>
            <a:p>
              <a:pPr marL="0" marR="0" lvl="2" indent="0"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None/>
                <a:tabLst/>
                <a:defRPr/>
              </a:pPr>
              <a:r>
                <a:rPr kumimoji="0" lang="fr-FR" altLang="fr-FR" sz="1000" b="0" i="0" u="none" strike="noStrike" kern="1200" cap="none" spc="0" normalizeH="0" baseline="0" noProof="0">
                  <a:ln>
                    <a:noFill/>
                  </a:ln>
                  <a:solidFill>
                    <a:srgbClr val="5E514D"/>
                  </a:solidFill>
                  <a:effectLst/>
                  <a:uLnTx/>
                  <a:uFillTx/>
                  <a:latin typeface="Impact" panose="020B0806030902050204" pitchFamily="34" charset="0"/>
                  <a:ea typeface="+mn-ea"/>
                  <a:cs typeface="+mn-cs"/>
                </a:rPr>
                <a:t>PARTICIPER </a:t>
              </a:r>
              <a:br>
                <a:rPr kumimoji="0" lang="fr-FR" altLang="fr-FR" sz="1000" b="0" i="0" u="none" strike="noStrike" kern="1200" cap="none" spc="0" normalizeH="0" baseline="0" noProof="0">
                  <a:ln>
                    <a:noFill/>
                  </a:ln>
                  <a:solidFill>
                    <a:srgbClr val="5E514D"/>
                  </a:solidFill>
                  <a:effectLst/>
                  <a:uLnTx/>
                  <a:uFillTx/>
                  <a:latin typeface="Impact" panose="020B0806030902050204" pitchFamily="34" charset="0"/>
                  <a:ea typeface="+mn-ea"/>
                  <a:cs typeface="+mn-cs"/>
                </a:rPr>
              </a:br>
              <a:r>
                <a:rPr kumimoji="0" lang="fr-FR" altLang="fr-FR" sz="1000" b="0" i="0" u="none" strike="noStrike" kern="1200" cap="none" spc="0" normalizeH="0" baseline="0" noProof="0">
                  <a:ln>
                    <a:noFill/>
                  </a:ln>
                  <a:solidFill>
                    <a:srgbClr val="5E514D"/>
                  </a:solidFill>
                  <a:effectLst/>
                  <a:uLnTx/>
                  <a:uFillTx/>
                  <a:latin typeface="Impact" panose="020B0806030902050204" pitchFamily="34" charset="0"/>
                  <a:ea typeface="+mn-ea"/>
                  <a:cs typeface="+mn-cs"/>
                </a:rPr>
                <a:t>AU RAYONNEMENT </a:t>
              </a:r>
              <a:br>
                <a:rPr kumimoji="0" lang="fr-FR" altLang="fr-FR" sz="1000" b="0" i="0" u="none" strike="noStrike" kern="1200" cap="none" spc="0" normalizeH="0" baseline="0" noProof="0">
                  <a:ln>
                    <a:noFill/>
                  </a:ln>
                  <a:solidFill>
                    <a:srgbClr val="5E514D"/>
                  </a:solidFill>
                  <a:effectLst/>
                  <a:uLnTx/>
                  <a:uFillTx/>
                  <a:latin typeface="Impact" panose="020B0806030902050204" pitchFamily="34" charset="0"/>
                  <a:ea typeface="+mn-ea"/>
                  <a:cs typeface="+mn-cs"/>
                </a:rPr>
              </a:br>
              <a:r>
                <a:rPr kumimoji="0" lang="fr-FR" altLang="fr-FR" sz="1000" b="0" i="0" u="none" strike="noStrike" kern="1200" cap="none" spc="0" normalizeH="0" baseline="0" noProof="0">
                  <a:ln>
                    <a:noFill/>
                  </a:ln>
                  <a:solidFill>
                    <a:srgbClr val="786E64"/>
                  </a:solidFill>
                  <a:effectLst/>
                  <a:uLnTx/>
                  <a:uFillTx/>
                  <a:latin typeface="Impact" panose="020B0806030902050204" pitchFamily="34" charset="0"/>
                  <a:ea typeface="+mn-ea"/>
                  <a:cs typeface="+mn-cs"/>
                </a:rPr>
                <a:t>DES GRANDES ENTREPRISES</a:t>
              </a:r>
            </a:p>
            <a:p>
              <a:pPr marL="0" marR="0" lvl="2" indent="0" algn="l" defTabSz="914400" rtl="0" eaLnBrk="1" fontAlgn="auto" latinLnBrk="0" hangingPunct="1">
                <a:lnSpc>
                  <a:spcPct val="100000"/>
                </a:lnSpc>
                <a:spcBef>
                  <a:spcPts val="0"/>
                </a:spcBef>
                <a:spcAft>
                  <a:spcPts val="0"/>
                </a:spcAft>
                <a:buClr>
                  <a:srgbClr val="FFFFFF"/>
                </a:buClr>
                <a:buSzTx/>
                <a:buFont typeface="Wingdings" panose="05000000000000000000" pitchFamily="2" charset="2"/>
                <a:buNone/>
                <a:tabLst/>
                <a:defRPr/>
              </a:pPr>
              <a:endParaRPr kumimoji="0" lang="fr-FR" altLang="fr-FR" sz="1000" b="0" i="0" u="none" strike="noStrike" kern="1200" cap="none" spc="0" normalizeH="0" baseline="0" noProof="0">
                <a:ln>
                  <a:noFill/>
                </a:ln>
                <a:solidFill>
                  <a:srgbClr val="00789A"/>
                </a:solidFill>
                <a:effectLst/>
                <a:uLnTx/>
                <a:uFillTx/>
                <a:latin typeface="Arial" panose="020B0604020202020204" pitchFamily="34" charset="0"/>
                <a:ea typeface="+mn-ea"/>
                <a:cs typeface="+mn-cs"/>
              </a:endParaRPr>
            </a:p>
          </p:txBody>
        </p:sp>
        <p:sp>
          <p:nvSpPr>
            <p:cNvPr id="15" name="Ellipse 14">
              <a:extLst>
                <a:ext uri="{FF2B5EF4-FFF2-40B4-BE49-F238E27FC236}">
                  <a16:creationId xmlns:a16="http://schemas.microsoft.com/office/drawing/2014/main" id="{DB8B6A10-E570-350D-DDF7-BC2C244C0041}"/>
                </a:ext>
              </a:extLst>
            </p:cNvPr>
            <p:cNvSpPr/>
            <p:nvPr/>
          </p:nvSpPr>
          <p:spPr>
            <a:xfrm>
              <a:off x="495300" y="2138363"/>
              <a:ext cx="682625" cy="682625"/>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5E514D"/>
                  </a:solidFill>
                  <a:effectLst/>
                  <a:uLnTx/>
                  <a:uFillTx/>
                  <a:latin typeface="Impact"/>
                  <a:ea typeface="+mn-ea"/>
                  <a:cs typeface="+mn-cs"/>
                </a:rPr>
                <a:t>TPE</a:t>
              </a:r>
            </a:p>
          </p:txBody>
        </p:sp>
        <p:sp>
          <p:nvSpPr>
            <p:cNvPr id="16" name="Ellipse 15">
              <a:extLst>
                <a:ext uri="{FF2B5EF4-FFF2-40B4-BE49-F238E27FC236}">
                  <a16:creationId xmlns:a16="http://schemas.microsoft.com/office/drawing/2014/main" id="{F799556A-667C-E959-B460-3155B8B3407C}"/>
                </a:ext>
              </a:extLst>
            </p:cNvPr>
            <p:cNvSpPr/>
            <p:nvPr/>
          </p:nvSpPr>
          <p:spPr>
            <a:xfrm>
              <a:off x="2616200" y="1925638"/>
              <a:ext cx="895350" cy="895350"/>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5E514D"/>
                  </a:solidFill>
                  <a:effectLst/>
                  <a:uLnTx/>
                  <a:uFillTx/>
                  <a:latin typeface="Impact"/>
                  <a:ea typeface="+mn-ea"/>
                  <a:cs typeface="+mn-cs"/>
                </a:rPr>
                <a:t>PME</a:t>
              </a:r>
            </a:p>
          </p:txBody>
        </p:sp>
        <p:sp>
          <p:nvSpPr>
            <p:cNvPr id="17" name="Ellipse 16">
              <a:extLst>
                <a:ext uri="{FF2B5EF4-FFF2-40B4-BE49-F238E27FC236}">
                  <a16:creationId xmlns:a16="http://schemas.microsoft.com/office/drawing/2014/main" id="{36507C37-5AE5-D02A-572B-AD779D9DAC34}"/>
                </a:ext>
              </a:extLst>
            </p:cNvPr>
            <p:cNvSpPr/>
            <p:nvPr/>
          </p:nvSpPr>
          <p:spPr>
            <a:xfrm>
              <a:off x="4921250" y="1743075"/>
              <a:ext cx="1077913" cy="1077913"/>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5E514D"/>
                  </a:solidFill>
                  <a:effectLst/>
                  <a:uLnTx/>
                  <a:uFillTx/>
                  <a:latin typeface="Impact"/>
                  <a:ea typeface="+mn-ea"/>
                  <a:cs typeface="+mn-cs"/>
                </a:rPr>
                <a:t>ETI</a:t>
              </a:r>
            </a:p>
          </p:txBody>
        </p:sp>
        <p:sp>
          <p:nvSpPr>
            <p:cNvPr id="18" name="Ellipse 17">
              <a:extLst>
                <a:ext uri="{FF2B5EF4-FFF2-40B4-BE49-F238E27FC236}">
                  <a16:creationId xmlns:a16="http://schemas.microsoft.com/office/drawing/2014/main" id="{CCB243E7-2633-6686-AB87-DAA5263A3088}"/>
                </a:ext>
              </a:extLst>
            </p:cNvPr>
            <p:cNvSpPr/>
            <p:nvPr/>
          </p:nvSpPr>
          <p:spPr>
            <a:xfrm>
              <a:off x="7373938" y="1600200"/>
              <a:ext cx="1222375" cy="1220788"/>
            </a:xfrm>
            <a:prstGeom prst="ellipse">
              <a:avLst/>
            </a:prstGeom>
            <a:solidFill>
              <a:srgbClr val="FFCD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5E514D"/>
                  </a:solidFill>
                  <a:effectLst/>
                  <a:uLnTx/>
                  <a:uFillTx/>
                  <a:latin typeface="Impact"/>
                  <a:ea typeface="+mn-ea"/>
                  <a:cs typeface="+mn-cs"/>
                </a:rPr>
                <a:t>GE</a:t>
              </a:r>
            </a:p>
          </p:txBody>
        </p:sp>
        <p:sp>
          <p:nvSpPr>
            <p:cNvPr id="19" name="ZoneTexte 1">
              <a:extLst>
                <a:ext uri="{FF2B5EF4-FFF2-40B4-BE49-F238E27FC236}">
                  <a16:creationId xmlns:a16="http://schemas.microsoft.com/office/drawing/2014/main" id="{AA193ABD-ACC3-57D5-1B86-8FE4B5C5B6E9}"/>
                </a:ext>
              </a:extLst>
            </p:cNvPr>
            <p:cNvSpPr txBox="1">
              <a:spLocks noChangeArrowheads="1"/>
            </p:cNvSpPr>
            <p:nvPr/>
          </p:nvSpPr>
          <p:spPr bwMode="auto">
            <a:xfrm>
              <a:off x="339725" y="3632200"/>
              <a:ext cx="84645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altLang="fr-FR" sz="1100" b="1" i="0" u="none" strike="noStrike" kern="1200" cap="none" spc="0" normalizeH="0" baseline="0" noProof="0">
                  <a:ln>
                    <a:noFill/>
                  </a:ln>
                  <a:solidFill>
                    <a:srgbClr val="5E514D"/>
                  </a:solidFill>
                  <a:effectLst/>
                  <a:uLnTx/>
                  <a:uFillTx/>
                  <a:latin typeface="Arial" panose="020B0604020202020204" pitchFamily="34" charset="0"/>
                  <a:ea typeface="+mn-ea"/>
                  <a:cs typeface="+mn-cs"/>
                </a:rPr>
                <a:t>Activités exclues : promotion immobilière, marchand de biens, intermédiation financière, activités agricoles dont CA &lt; 750K€</a:t>
              </a:r>
            </a:p>
          </p:txBody>
        </p:sp>
      </p:grpSp>
      <p:sp>
        <p:nvSpPr>
          <p:cNvPr id="21" name="ZoneTexte 20">
            <a:extLst>
              <a:ext uri="{FF2B5EF4-FFF2-40B4-BE49-F238E27FC236}">
                <a16:creationId xmlns:a16="http://schemas.microsoft.com/office/drawing/2014/main" id="{5DAD2603-1785-3FD2-82C7-99612F7807D4}"/>
              </a:ext>
            </a:extLst>
          </p:cNvPr>
          <p:cNvSpPr txBox="1"/>
          <p:nvPr/>
        </p:nvSpPr>
        <p:spPr>
          <a:xfrm>
            <a:off x="767615" y="1537080"/>
            <a:ext cx="9464040" cy="1059008"/>
          </a:xfrm>
          <a:prstGeom prst="rect">
            <a:avLst/>
          </a:prstGeom>
          <a:noFill/>
        </p:spPr>
        <p:txBody>
          <a:bodyPr wrap="square">
            <a:spAutoFit/>
          </a:bodyPr>
          <a:lstStyle/>
          <a:p>
            <a:pPr marL="171450" marR="0" lvl="0" indent="-171450" algn="l" defTabSz="914400" rtl="0" eaLnBrk="1" fontAlgn="auto" latinLnBrk="0" hangingPunct="1">
              <a:lnSpc>
                <a:spcPct val="120000"/>
              </a:lnSpc>
              <a:spcBef>
                <a:spcPts val="0"/>
              </a:spcBef>
              <a:spcAft>
                <a:spcPts val="0"/>
              </a:spcAft>
              <a:buClrTx/>
              <a:buSzTx/>
              <a:buFont typeface="Arial" pitchFamily="34" charset="0"/>
              <a:buChar char="•"/>
              <a:tabLst/>
              <a:defRPr/>
            </a:pPr>
            <a:r>
              <a:rPr kumimoji="0" lang="fr-FR" sz="1800" b="1" i="0" u="none" strike="noStrike" kern="1200" cap="none" spc="0" normalizeH="0" baseline="0" noProof="0" dirty="0">
                <a:ln>
                  <a:noFill/>
                </a:ln>
                <a:solidFill>
                  <a:srgbClr val="5E514D"/>
                </a:solidFill>
                <a:effectLst/>
                <a:uLnTx/>
                <a:uFillTx/>
                <a:latin typeface="Arial"/>
                <a:ea typeface="+mn-ea"/>
                <a:cs typeface="+mn-cs"/>
              </a:rPr>
              <a:t>Entreprises de plus de 3 ans</a:t>
            </a:r>
          </a:p>
          <a:p>
            <a:pPr marL="171450" marR="0" lvl="0" indent="-171450" algn="l" defTabSz="914400" rtl="0" eaLnBrk="1" fontAlgn="auto" latinLnBrk="0" hangingPunct="1">
              <a:lnSpc>
                <a:spcPct val="120000"/>
              </a:lnSpc>
              <a:spcBef>
                <a:spcPts val="0"/>
              </a:spcBef>
              <a:spcAft>
                <a:spcPts val="0"/>
              </a:spcAft>
              <a:buClrTx/>
              <a:buSzTx/>
              <a:buFont typeface="Arial" pitchFamily="34" charset="0"/>
              <a:buChar char="•"/>
              <a:tabLst/>
              <a:defRPr/>
            </a:pPr>
            <a:r>
              <a:rPr kumimoji="0" lang="fr-FR" sz="1800" b="1" i="0" u="none" strike="noStrike" kern="1200" cap="none" spc="0" normalizeH="0" baseline="0" noProof="0" dirty="0">
                <a:ln>
                  <a:noFill/>
                </a:ln>
                <a:solidFill>
                  <a:srgbClr val="5E514D"/>
                </a:solidFill>
                <a:effectLst/>
                <a:uLnTx/>
                <a:uFillTx/>
                <a:latin typeface="Arial"/>
                <a:ea typeface="+mn-ea"/>
                <a:cs typeface="+mn-cs"/>
              </a:rPr>
              <a:t>Intervention en partenariat bancaire 1 pour 1</a:t>
            </a:r>
          </a:p>
          <a:p>
            <a:pPr marL="171450" marR="0" lvl="0" indent="-171450" algn="l" defTabSz="914400" rtl="0" eaLnBrk="1" fontAlgn="auto" latinLnBrk="0" hangingPunct="1">
              <a:lnSpc>
                <a:spcPct val="120000"/>
              </a:lnSpc>
              <a:spcBef>
                <a:spcPts val="0"/>
              </a:spcBef>
              <a:spcAft>
                <a:spcPts val="0"/>
              </a:spcAft>
              <a:buClrTx/>
              <a:buSzTx/>
              <a:buFont typeface="Arial" pitchFamily="34" charset="0"/>
              <a:buChar char="•"/>
              <a:tabLst/>
              <a:defRPr/>
            </a:pPr>
            <a:r>
              <a:rPr kumimoji="0" lang="fr-FR" sz="1800" b="1" i="0" u="none" strike="noStrike" kern="1200" cap="none" spc="0" normalizeH="0" baseline="0" noProof="0" dirty="0">
                <a:ln>
                  <a:noFill/>
                </a:ln>
                <a:solidFill>
                  <a:srgbClr val="5E514D"/>
                </a:solidFill>
                <a:effectLst/>
                <a:uLnTx/>
                <a:uFillTx/>
                <a:latin typeface="Arial"/>
                <a:ea typeface="+mn-ea"/>
                <a:cs typeface="+mn-cs"/>
              </a:rPr>
              <a:t>Au plus égal au montant des FP de l’entreprise (financement Bpifrance en PSG)</a:t>
            </a:r>
          </a:p>
        </p:txBody>
      </p:sp>
    </p:spTree>
    <p:extLst>
      <p:ext uri="{BB962C8B-B14F-4D97-AF65-F5344CB8AC3E}">
        <p14:creationId xmlns:p14="http://schemas.microsoft.com/office/powerpoint/2010/main" val="680849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431AD-EEEB-C015-15E7-C5ADEE6CC701}"/>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2F6F2A3-CA48-E79A-1E17-489B4222EC4A}"/>
              </a:ext>
            </a:extLst>
          </p:cNvPr>
          <p:cNvSpPr>
            <a:spLocks noGrp="1"/>
          </p:cNvSpPr>
          <p:nvPr>
            <p:ph type="sldNum" sz="quarter" idx="4"/>
          </p:nvPr>
        </p:nvSpPr>
        <p:spPr>
          <a:xfrm>
            <a:off x="11738338" y="6374058"/>
            <a:ext cx="44519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650C1-FE00-47B0-973D-77306D8B837F}" type="slidenum">
              <a:rPr kumimoji="0" lang="en-US" sz="1050" b="0" i="0" u="none" strike="noStrike" kern="1200" cap="none" spc="0" normalizeH="0" baseline="0" noProof="0" smtClean="0">
                <a:ln>
                  <a:noFill/>
                </a:ln>
                <a:solidFill>
                  <a:srgbClr val="4B3C3C"/>
                </a:solidFill>
                <a:effectLst/>
                <a:uLnTx/>
                <a:uFillTx/>
                <a:latin typeface="Barlow Condensed ExtraBol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a:ln>
                <a:noFill/>
              </a:ln>
              <a:solidFill>
                <a:srgbClr val="4B3C3C"/>
              </a:solidFill>
              <a:effectLst/>
              <a:uLnTx/>
              <a:uFillTx/>
              <a:latin typeface="Barlow Condensed ExtraBold"/>
              <a:ea typeface="+mn-ea"/>
              <a:cs typeface="+mn-cs"/>
            </a:endParaRPr>
          </a:p>
        </p:txBody>
      </p:sp>
      <p:sp>
        <p:nvSpPr>
          <p:cNvPr id="6" name="Titre 5">
            <a:extLst>
              <a:ext uri="{FF2B5EF4-FFF2-40B4-BE49-F238E27FC236}">
                <a16:creationId xmlns:a16="http://schemas.microsoft.com/office/drawing/2014/main" id="{7F32DB15-4ACF-23D7-8DCE-0CD34D31CEC2}"/>
              </a:ext>
            </a:extLst>
          </p:cNvPr>
          <p:cNvSpPr>
            <a:spLocks noGrp="1"/>
          </p:cNvSpPr>
          <p:nvPr>
            <p:ph type="title"/>
          </p:nvPr>
        </p:nvSpPr>
        <p:spPr>
          <a:xfrm>
            <a:off x="0" y="308151"/>
            <a:ext cx="8152220" cy="701123"/>
          </a:xfrm>
        </p:spPr>
        <p:txBody>
          <a:bodyPr/>
          <a:lstStyle/>
          <a:p>
            <a:r>
              <a:rPr lang="en-GB" dirty="0"/>
              <a:t>LE PRET DE DEVELOPPEMENT OUTRE MER </a:t>
            </a:r>
          </a:p>
        </p:txBody>
      </p:sp>
      <p:grpSp>
        <p:nvGrpSpPr>
          <p:cNvPr id="7" name="Groupe 6">
            <a:extLst>
              <a:ext uri="{FF2B5EF4-FFF2-40B4-BE49-F238E27FC236}">
                <a16:creationId xmlns:a16="http://schemas.microsoft.com/office/drawing/2014/main" id="{58FA01AB-36AA-9C11-B520-A0FB3D872489}"/>
              </a:ext>
            </a:extLst>
          </p:cNvPr>
          <p:cNvGrpSpPr/>
          <p:nvPr/>
        </p:nvGrpSpPr>
        <p:grpSpPr>
          <a:xfrm>
            <a:off x="402914" y="1154887"/>
            <a:ext cx="11238805" cy="5019873"/>
            <a:chOff x="317500" y="1049948"/>
            <a:chExt cx="8396288" cy="3426802"/>
          </a:xfrm>
        </p:grpSpPr>
        <p:sp>
          <p:nvSpPr>
            <p:cNvPr id="8" name="Rectangle 7">
              <a:extLst>
                <a:ext uri="{FF2B5EF4-FFF2-40B4-BE49-F238E27FC236}">
                  <a16:creationId xmlns:a16="http://schemas.microsoft.com/office/drawing/2014/main" id="{36F6EF83-A12B-56A1-2B0B-265EBA24E146}"/>
                </a:ext>
              </a:extLst>
            </p:cNvPr>
            <p:cNvSpPr/>
            <p:nvPr/>
          </p:nvSpPr>
          <p:spPr>
            <a:xfrm>
              <a:off x="317500" y="1049948"/>
              <a:ext cx="5168900" cy="879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08000" marR="0" lvl="0" indent="0" algn="ctr" defTabSz="685783" rtl="0" eaLnBrk="1" fontAlgn="auto" latinLnBrk="0" hangingPunct="1">
                <a:lnSpc>
                  <a:spcPct val="85000"/>
                </a:lnSpc>
                <a:spcBef>
                  <a:spcPts val="0"/>
                </a:spcBef>
                <a:spcAft>
                  <a:spcPts val="2250"/>
                </a:spcAft>
                <a:buClrTx/>
                <a:buSzTx/>
                <a:buFontTx/>
                <a:buNone/>
                <a:tabLst/>
                <a:defRPr/>
              </a:pPr>
              <a:r>
                <a:rPr kumimoji="0" lang="fr-FR" sz="2400" b="0" i="0" u="none" strike="noStrike" kern="1200" cap="none" spc="0" normalizeH="0" baseline="0" noProof="0" dirty="0">
                  <a:ln>
                    <a:noFill/>
                  </a:ln>
                  <a:solidFill>
                    <a:srgbClr val="4B3C3C"/>
                  </a:solidFill>
                  <a:effectLst/>
                  <a:uLnTx/>
                  <a:uFillTx/>
                  <a:latin typeface="Impact"/>
                  <a:ea typeface="+mn-ea"/>
                  <a:cs typeface="+mn-cs"/>
                </a:rPr>
                <a:t>Montant de 10 K€ à 1000 K€ </a:t>
              </a:r>
              <a:r>
                <a:rPr kumimoji="0" lang="fr-FR" sz="1800" b="0" i="0" u="none" strike="noStrike" kern="1200" cap="none" spc="0" normalizeH="0" baseline="0" noProof="0" dirty="0">
                  <a:ln>
                    <a:noFill/>
                  </a:ln>
                  <a:solidFill>
                    <a:srgbClr val="4B3C3C"/>
                  </a:solidFill>
                  <a:effectLst/>
                  <a:uLnTx/>
                  <a:uFillTx/>
                  <a:latin typeface="Impact"/>
                  <a:ea typeface="+mn-ea"/>
                  <a:cs typeface="+mn-cs"/>
                </a:rPr>
                <a:t>(100k€ pour la création)</a:t>
              </a:r>
              <a:endParaRPr kumimoji="0" lang="fr-FR" sz="2400" b="0" i="0" u="none" strike="noStrike" kern="1200" cap="none" spc="0" normalizeH="0" baseline="0" noProof="0" dirty="0">
                <a:ln>
                  <a:noFill/>
                </a:ln>
                <a:solidFill>
                  <a:srgbClr val="4B3C3C"/>
                </a:solidFill>
                <a:effectLst/>
                <a:uLnTx/>
                <a:uFillTx/>
                <a:latin typeface="Impact"/>
                <a:ea typeface="+mn-ea"/>
                <a:cs typeface="+mn-cs"/>
              </a:endParaRPr>
            </a:p>
          </p:txBody>
        </p:sp>
        <p:sp>
          <p:nvSpPr>
            <p:cNvPr id="9" name="Rectangle 8">
              <a:extLst>
                <a:ext uri="{FF2B5EF4-FFF2-40B4-BE49-F238E27FC236}">
                  <a16:creationId xmlns:a16="http://schemas.microsoft.com/office/drawing/2014/main" id="{409D464F-87F7-40DA-E5BD-15C51A710906}"/>
                </a:ext>
              </a:extLst>
            </p:cNvPr>
            <p:cNvSpPr/>
            <p:nvPr/>
          </p:nvSpPr>
          <p:spPr>
            <a:xfrm>
              <a:off x="5599113" y="1073150"/>
              <a:ext cx="3114675" cy="15621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5E514D"/>
                  </a:solidFill>
                  <a:effectLst/>
                  <a:uLnTx/>
                  <a:uFillTx/>
                  <a:latin typeface="Impact"/>
                  <a:ea typeface="+mn-ea"/>
                  <a:cs typeface="+mn-cs"/>
                </a:rPr>
                <a:t>Intervention du ministère OM en garantie à hauteur de 100%</a:t>
              </a:r>
            </a:p>
          </p:txBody>
        </p:sp>
        <p:sp>
          <p:nvSpPr>
            <p:cNvPr id="10" name="Rectangle 9">
              <a:extLst>
                <a:ext uri="{FF2B5EF4-FFF2-40B4-BE49-F238E27FC236}">
                  <a16:creationId xmlns:a16="http://schemas.microsoft.com/office/drawing/2014/main" id="{4D1072AF-7721-31FA-CFCD-131DDED08164}"/>
                </a:ext>
              </a:extLst>
            </p:cNvPr>
            <p:cNvSpPr/>
            <p:nvPr/>
          </p:nvSpPr>
          <p:spPr>
            <a:xfrm>
              <a:off x="5599113" y="2709863"/>
              <a:ext cx="3114675" cy="1766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5E514D"/>
                  </a:solidFill>
                  <a:effectLst/>
                  <a:uLnTx/>
                  <a:uFillTx/>
                  <a:latin typeface="Impact"/>
                  <a:ea typeface="+mn-ea"/>
                  <a:cs typeface="+mn-cs"/>
                </a:rPr>
                <a:t>Obligation de régularité fiscale et sociale </a:t>
              </a:r>
            </a:p>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5E514D"/>
                  </a:solidFill>
                  <a:effectLst/>
                  <a:uLnTx/>
                  <a:uFillTx/>
                  <a:latin typeface="Impact"/>
                  <a:ea typeface="+mn-ea"/>
                  <a:cs typeface="+mn-cs"/>
                </a:rPr>
                <a:t>Dépend du régime des minimis (plafonds à 300k€ ESB/3 ans). </a:t>
              </a:r>
            </a:p>
          </p:txBody>
        </p:sp>
        <p:sp>
          <p:nvSpPr>
            <p:cNvPr id="11" name="Rectangle 10">
              <a:extLst>
                <a:ext uri="{FF2B5EF4-FFF2-40B4-BE49-F238E27FC236}">
                  <a16:creationId xmlns:a16="http://schemas.microsoft.com/office/drawing/2014/main" id="{A7A49CF8-F9C5-CAB6-CE18-2E481FCF43BF}"/>
                </a:ext>
              </a:extLst>
            </p:cNvPr>
            <p:cNvSpPr/>
            <p:nvPr/>
          </p:nvSpPr>
          <p:spPr>
            <a:xfrm>
              <a:off x="350838" y="2028825"/>
              <a:ext cx="2551112" cy="11858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5E514D"/>
                  </a:solidFill>
                  <a:effectLst/>
                  <a:uLnTx/>
                  <a:uFillTx/>
                  <a:latin typeface="Impact"/>
                  <a:ea typeface="+mn-ea"/>
                  <a:cs typeface="+mn-cs"/>
                </a:rPr>
                <a:t>Prêt sans sûreté réelle ni personnelle</a:t>
              </a:r>
            </a:p>
          </p:txBody>
        </p:sp>
        <p:sp>
          <p:nvSpPr>
            <p:cNvPr id="12" name="Rectangle 11">
              <a:extLst>
                <a:ext uri="{FF2B5EF4-FFF2-40B4-BE49-F238E27FC236}">
                  <a16:creationId xmlns:a16="http://schemas.microsoft.com/office/drawing/2014/main" id="{7AE1BB62-5E6A-CF23-A97A-C0120CE6F54B}"/>
                </a:ext>
              </a:extLst>
            </p:cNvPr>
            <p:cNvSpPr/>
            <p:nvPr/>
          </p:nvSpPr>
          <p:spPr>
            <a:xfrm>
              <a:off x="350838" y="3290888"/>
              <a:ext cx="2551112" cy="1185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08000" marR="0" lvl="0" indent="0" algn="ctr" defTabSz="685783" rtl="0" eaLnBrk="1" fontAlgn="auto" latinLnBrk="0" hangingPunct="1">
                <a:lnSpc>
                  <a:spcPct val="85000"/>
                </a:lnSpc>
                <a:spcBef>
                  <a:spcPts val="0"/>
                </a:spcBef>
                <a:spcAft>
                  <a:spcPts val="2250"/>
                </a:spcAft>
                <a:buClrTx/>
                <a:buSzTx/>
                <a:buFontTx/>
                <a:buNone/>
                <a:tabLst/>
                <a:defRPr/>
              </a:pPr>
              <a:r>
                <a:rPr kumimoji="0" lang="fr-FR" sz="1800" b="0" i="0" u="none" strike="noStrike" kern="1200" cap="none" spc="0" normalizeH="0" baseline="0" noProof="0" dirty="0">
                  <a:ln>
                    <a:noFill/>
                  </a:ln>
                  <a:solidFill>
                    <a:srgbClr val="4B3C3C"/>
                  </a:solidFill>
                  <a:effectLst/>
                  <a:uLnTx/>
                  <a:uFillTx/>
                  <a:latin typeface="Impact"/>
                  <a:ea typeface="+mn-ea"/>
                  <a:cs typeface="+mn-cs"/>
                </a:rPr>
                <a:t>Crédit moyen terme jusqu’à 7 ans </a:t>
              </a:r>
            </a:p>
          </p:txBody>
        </p:sp>
        <p:sp>
          <p:nvSpPr>
            <p:cNvPr id="13" name="Rectangle 12">
              <a:extLst>
                <a:ext uri="{FF2B5EF4-FFF2-40B4-BE49-F238E27FC236}">
                  <a16:creationId xmlns:a16="http://schemas.microsoft.com/office/drawing/2014/main" id="{DD337B2B-8746-B740-9902-9CA21D982406}"/>
                </a:ext>
              </a:extLst>
            </p:cNvPr>
            <p:cNvSpPr/>
            <p:nvPr/>
          </p:nvSpPr>
          <p:spPr>
            <a:xfrm>
              <a:off x="2968625" y="2028825"/>
              <a:ext cx="2551113" cy="1185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FFCD00"/>
                  </a:solidFill>
                  <a:effectLst/>
                  <a:uLnTx/>
                  <a:uFillTx/>
                  <a:latin typeface="Impact"/>
                  <a:ea typeface="+mn-ea"/>
                  <a:cs typeface="+mn-cs"/>
                </a:rPr>
                <a:t>Rachat de parts, rachat de FDC, croissance externe, immatériels, corporels, BFR</a:t>
              </a:r>
            </a:p>
          </p:txBody>
        </p:sp>
        <p:sp>
          <p:nvSpPr>
            <p:cNvPr id="15" name="Rectangle 14">
              <a:extLst>
                <a:ext uri="{FF2B5EF4-FFF2-40B4-BE49-F238E27FC236}">
                  <a16:creationId xmlns:a16="http://schemas.microsoft.com/office/drawing/2014/main" id="{896F755E-8A6A-8BAE-2AB4-644E6DC0DB09}"/>
                </a:ext>
              </a:extLst>
            </p:cNvPr>
            <p:cNvSpPr/>
            <p:nvPr/>
          </p:nvSpPr>
          <p:spPr>
            <a:xfrm>
              <a:off x="2968625" y="3290888"/>
              <a:ext cx="2551113" cy="118586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5E514D"/>
                  </a:solidFill>
                  <a:effectLst/>
                  <a:uLnTx/>
                  <a:uFillTx/>
                  <a:latin typeface="Impact"/>
                  <a:ea typeface="+mn-ea"/>
                  <a:cs typeface="+mn-cs"/>
                </a:rPr>
                <a:t>Différé d’amortissement jusqu’à 24 mois</a:t>
              </a:r>
            </a:p>
          </p:txBody>
        </p:sp>
      </p:grpSp>
    </p:spTree>
    <p:extLst>
      <p:ext uri="{BB962C8B-B14F-4D97-AF65-F5344CB8AC3E}">
        <p14:creationId xmlns:p14="http://schemas.microsoft.com/office/powerpoint/2010/main" val="33156068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F9497F7-82C6-0AF3-FAD0-86FDD4E8CDFC}"/>
              </a:ext>
            </a:extLst>
          </p:cNvPr>
          <p:cNvSpPr>
            <a:spLocks noGrp="1"/>
          </p:cNvSpPr>
          <p:nvPr>
            <p:ph type="sldNum" sz="quarter" idx="4"/>
          </p:nvPr>
        </p:nvSpPr>
        <p:spPr>
          <a:xfrm>
            <a:off x="11738338" y="6374058"/>
            <a:ext cx="44519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650C1-FE00-47B0-973D-77306D8B837F}" type="slidenum">
              <a:rPr kumimoji="0" lang="en-US" sz="1050" b="0" i="0" u="none" strike="noStrike" kern="1200" cap="none" spc="0" normalizeH="0" baseline="0" noProof="0" smtClean="0">
                <a:ln>
                  <a:noFill/>
                </a:ln>
                <a:solidFill>
                  <a:srgbClr val="4B3C3C"/>
                </a:solidFill>
                <a:effectLst/>
                <a:uLnTx/>
                <a:uFillTx/>
                <a:latin typeface="Barlow Condensed ExtraBol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a:ln>
                <a:noFill/>
              </a:ln>
              <a:solidFill>
                <a:srgbClr val="4B3C3C"/>
              </a:solidFill>
              <a:effectLst/>
              <a:uLnTx/>
              <a:uFillTx/>
              <a:latin typeface="Barlow Condensed ExtraBold"/>
              <a:ea typeface="+mn-ea"/>
              <a:cs typeface="+mn-cs"/>
            </a:endParaRPr>
          </a:p>
        </p:txBody>
      </p:sp>
      <p:sp>
        <p:nvSpPr>
          <p:cNvPr id="6" name="Titre 5">
            <a:extLst>
              <a:ext uri="{FF2B5EF4-FFF2-40B4-BE49-F238E27FC236}">
                <a16:creationId xmlns:a16="http://schemas.microsoft.com/office/drawing/2014/main" id="{59F69B3B-9235-32E7-FE71-4CE0D76CED9E}"/>
              </a:ext>
            </a:extLst>
          </p:cNvPr>
          <p:cNvSpPr>
            <a:spLocks noGrp="1"/>
          </p:cNvSpPr>
          <p:nvPr>
            <p:ph type="title"/>
          </p:nvPr>
        </p:nvSpPr>
        <p:spPr>
          <a:xfrm>
            <a:off x="0" y="206761"/>
            <a:ext cx="5738408" cy="701123"/>
          </a:xfrm>
        </p:spPr>
        <p:txBody>
          <a:bodyPr/>
          <a:lstStyle/>
          <a:p>
            <a:r>
              <a:rPr lang="en-GB" dirty="0"/>
              <a:t>Nos prets sans garantie</a:t>
            </a:r>
          </a:p>
        </p:txBody>
      </p:sp>
      <p:grpSp>
        <p:nvGrpSpPr>
          <p:cNvPr id="7" name="Groupe 6">
            <a:extLst>
              <a:ext uri="{FF2B5EF4-FFF2-40B4-BE49-F238E27FC236}">
                <a16:creationId xmlns:a16="http://schemas.microsoft.com/office/drawing/2014/main" id="{9FEF1490-C9C1-7706-1E4E-C9C5731E7C6F}"/>
              </a:ext>
            </a:extLst>
          </p:cNvPr>
          <p:cNvGrpSpPr/>
          <p:nvPr/>
        </p:nvGrpSpPr>
        <p:grpSpPr>
          <a:xfrm>
            <a:off x="423511" y="1126156"/>
            <a:ext cx="11194181" cy="4985885"/>
            <a:chOff x="350838" y="1073150"/>
            <a:chExt cx="8362950" cy="3403600"/>
          </a:xfrm>
        </p:grpSpPr>
        <p:sp>
          <p:nvSpPr>
            <p:cNvPr id="8" name="Rectangle 7">
              <a:extLst>
                <a:ext uri="{FF2B5EF4-FFF2-40B4-BE49-F238E27FC236}">
                  <a16:creationId xmlns:a16="http://schemas.microsoft.com/office/drawing/2014/main" id="{F42C904F-FC02-4A3D-8A06-B90C9D018079}"/>
                </a:ext>
              </a:extLst>
            </p:cNvPr>
            <p:cNvSpPr/>
            <p:nvPr/>
          </p:nvSpPr>
          <p:spPr>
            <a:xfrm>
              <a:off x="350838" y="1073150"/>
              <a:ext cx="5168900" cy="879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08000" marR="0" lvl="0" indent="0" algn="ctr" defTabSz="685783" rtl="0" eaLnBrk="1" fontAlgn="auto" latinLnBrk="0" hangingPunct="1">
                <a:lnSpc>
                  <a:spcPct val="85000"/>
                </a:lnSpc>
                <a:spcBef>
                  <a:spcPts val="0"/>
                </a:spcBef>
                <a:spcAft>
                  <a:spcPts val="2250"/>
                </a:spcAft>
                <a:buClrTx/>
                <a:buSzTx/>
                <a:buFontTx/>
                <a:buNone/>
                <a:tabLst/>
                <a:defRPr/>
              </a:pPr>
              <a:r>
                <a:rPr kumimoji="0" lang="fr-FR" sz="2400" b="0" i="0" u="none" strike="noStrike" kern="1200" cap="none" spc="0" normalizeH="0" baseline="0" noProof="0" dirty="0">
                  <a:ln>
                    <a:noFill/>
                  </a:ln>
                  <a:solidFill>
                    <a:srgbClr val="4B3C3C"/>
                  </a:solidFill>
                  <a:effectLst/>
                  <a:uLnTx/>
                  <a:uFillTx/>
                  <a:latin typeface="Impact"/>
                  <a:ea typeface="+mn-ea"/>
                  <a:cs typeface="+mn-cs"/>
                </a:rPr>
                <a:t>Crédit moyen terme sur 7 à 10 ans </a:t>
              </a:r>
            </a:p>
            <a:p>
              <a:pPr marL="108000" marR="0" lvl="0" indent="0" algn="ctr" defTabSz="685783" rtl="0" eaLnBrk="1" fontAlgn="auto" latinLnBrk="0" hangingPunct="1">
                <a:lnSpc>
                  <a:spcPct val="85000"/>
                </a:lnSpc>
                <a:spcBef>
                  <a:spcPts val="0"/>
                </a:spcBef>
                <a:spcAft>
                  <a:spcPts val="2250"/>
                </a:spcAft>
                <a:buClrTx/>
                <a:buSzTx/>
                <a:buFontTx/>
                <a:buNone/>
                <a:tabLst/>
                <a:defRPr/>
              </a:pPr>
              <a:r>
                <a:rPr kumimoji="0" lang="fr-FR" sz="2400" b="0" i="0" u="none" strike="noStrike" kern="1200" cap="none" spc="0" normalizeH="0" baseline="0" noProof="0" dirty="0">
                  <a:ln>
                    <a:noFill/>
                  </a:ln>
                  <a:solidFill>
                    <a:srgbClr val="4B3C3C"/>
                  </a:solidFill>
                  <a:effectLst/>
                  <a:uLnTx/>
                  <a:uFillTx/>
                  <a:latin typeface="Impact"/>
                  <a:ea typeface="+mn-ea"/>
                  <a:cs typeface="+mn-cs"/>
                </a:rPr>
                <a:t>Montant de 50 K€ à  5M€</a:t>
              </a:r>
            </a:p>
          </p:txBody>
        </p:sp>
        <p:sp>
          <p:nvSpPr>
            <p:cNvPr id="9" name="Rectangle 8">
              <a:extLst>
                <a:ext uri="{FF2B5EF4-FFF2-40B4-BE49-F238E27FC236}">
                  <a16:creationId xmlns:a16="http://schemas.microsoft.com/office/drawing/2014/main" id="{B7F5DD29-D4D2-4725-9DB5-6CDC08F7CFBA}"/>
                </a:ext>
              </a:extLst>
            </p:cNvPr>
            <p:cNvSpPr/>
            <p:nvPr/>
          </p:nvSpPr>
          <p:spPr>
            <a:xfrm>
              <a:off x="5599113" y="1073150"/>
              <a:ext cx="3114675" cy="15621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5E514D"/>
                  </a:solidFill>
                  <a:effectLst/>
                  <a:uLnTx/>
                  <a:uFillTx/>
                  <a:latin typeface="Impact"/>
                  <a:ea typeface="+mn-ea"/>
                  <a:cs typeface="+mn-cs"/>
                </a:rPr>
                <a:t>Partenariat bancaire (1 pour 1)</a:t>
              </a:r>
            </a:p>
          </p:txBody>
        </p:sp>
        <p:sp>
          <p:nvSpPr>
            <p:cNvPr id="10" name="Rectangle 9">
              <a:extLst>
                <a:ext uri="{FF2B5EF4-FFF2-40B4-BE49-F238E27FC236}">
                  <a16:creationId xmlns:a16="http://schemas.microsoft.com/office/drawing/2014/main" id="{3CA7CE5F-049B-0D63-FE7B-1CD7F6A75151}"/>
                </a:ext>
              </a:extLst>
            </p:cNvPr>
            <p:cNvSpPr/>
            <p:nvPr/>
          </p:nvSpPr>
          <p:spPr>
            <a:xfrm>
              <a:off x="5599113" y="2709863"/>
              <a:ext cx="3114675" cy="1766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5E514D"/>
                  </a:solidFill>
                  <a:effectLst/>
                  <a:uLnTx/>
                  <a:uFillTx/>
                  <a:latin typeface="Impact"/>
                  <a:ea typeface="+mn-ea"/>
                  <a:cs typeface="+mn-cs"/>
                </a:rPr>
                <a:t>Offre dédiée aux TPE / PME / ETI</a:t>
              </a:r>
            </a:p>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5E514D"/>
                  </a:solidFill>
                  <a:effectLst/>
                  <a:uLnTx/>
                  <a:uFillTx/>
                  <a:latin typeface="Impact"/>
                  <a:ea typeface="+mn-ea"/>
                  <a:cs typeface="+mn-cs"/>
                </a:rPr>
                <a:t>Intervention à hauteur des fonds propres</a:t>
              </a:r>
            </a:p>
          </p:txBody>
        </p:sp>
        <p:sp>
          <p:nvSpPr>
            <p:cNvPr id="11" name="Rectangle 10">
              <a:extLst>
                <a:ext uri="{FF2B5EF4-FFF2-40B4-BE49-F238E27FC236}">
                  <a16:creationId xmlns:a16="http://schemas.microsoft.com/office/drawing/2014/main" id="{2073304C-A373-C7AA-91D9-8033A98C2ADE}"/>
                </a:ext>
              </a:extLst>
            </p:cNvPr>
            <p:cNvSpPr/>
            <p:nvPr/>
          </p:nvSpPr>
          <p:spPr>
            <a:xfrm>
              <a:off x="350838" y="2028825"/>
              <a:ext cx="2551112" cy="11858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5E514D"/>
                  </a:solidFill>
                  <a:effectLst/>
                  <a:uLnTx/>
                  <a:uFillTx/>
                  <a:latin typeface="Impact"/>
                  <a:ea typeface="+mn-ea"/>
                  <a:cs typeface="+mn-cs"/>
                </a:rPr>
                <a:t>Prêt sans sûreté réelle ni personnelle</a:t>
              </a:r>
            </a:p>
          </p:txBody>
        </p:sp>
        <p:sp>
          <p:nvSpPr>
            <p:cNvPr id="12" name="Rectangle 11">
              <a:extLst>
                <a:ext uri="{FF2B5EF4-FFF2-40B4-BE49-F238E27FC236}">
                  <a16:creationId xmlns:a16="http://schemas.microsoft.com/office/drawing/2014/main" id="{2D7CB1BB-D0D9-43BB-262E-356B2120FD4C}"/>
                </a:ext>
              </a:extLst>
            </p:cNvPr>
            <p:cNvSpPr/>
            <p:nvPr/>
          </p:nvSpPr>
          <p:spPr>
            <a:xfrm>
              <a:off x="350838" y="3290888"/>
              <a:ext cx="2551112" cy="1185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4B3C3C"/>
                  </a:solidFill>
                  <a:effectLst/>
                  <a:uLnTx/>
                  <a:uFillTx/>
                  <a:latin typeface="Impact"/>
                  <a:ea typeface="+mn-ea"/>
                  <a:cs typeface="+mn-cs"/>
                </a:rPr>
                <a:t>Crédit non affecté</a:t>
              </a:r>
            </a:p>
          </p:txBody>
        </p:sp>
        <p:sp>
          <p:nvSpPr>
            <p:cNvPr id="13" name="Rectangle 12">
              <a:extLst>
                <a:ext uri="{FF2B5EF4-FFF2-40B4-BE49-F238E27FC236}">
                  <a16:creationId xmlns:a16="http://schemas.microsoft.com/office/drawing/2014/main" id="{B192D145-A2DB-6B3D-4644-D7F6C405B12C}"/>
                </a:ext>
              </a:extLst>
            </p:cNvPr>
            <p:cNvSpPr/>
            <p:nvPr/>
          </p:nvSpPr>
          <p:spPr>
            <a:xfrm>
              <a:off x="2968625" y="2028825"/>
              <a:ext cx="2551113" cy="1185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FFCD00"/>
                  </a:solidFill>
                  <a:effectLst/>
                  <a:uLnTx/>
                  <a:uFillTx/>
                  <a:latin typeface="Impact"/>
                  <a:ea typeface="+mn-ea"/>
                  <a:cs typeface="+mn-cs"/>
                </a:rPr>
                <a:t>Matériel, Immatériel, Croissance externe, Transmission, BFR de croissance</a:t>
              </a:r>
            </a:p>
          </p:txBody>
        </p:sp>
        <p:sp>
          <p:nvSpPr>
            <p:cNvPr id="15" name="Rectangle 14">
              <a:extLst>
                <a:ext uri="{FF2B5EF4-FFF2-40B4-BE49-F238E27FC236}">
                  <a16:creationId xmlns:a16="http://schemas.microsoft.com/office/drawing/2014/main" id="{2AE00DAC-7091-0A93-23D0-AE909F9FB1D7}"/>
                </a:ext>
              </a:extLst>
            </p:cNvPr>
            <p:cNvSpPr/>
            <p:nvPr/>
          </p:nvSpPr>
          <p:spPr>
            <a:xfrm>
              <a:off x="2968625" y="3290888"/>
              <a:ext cx="2551113" cy="118586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5E514D"/>
                  </a:solidFill>
                  <a:effectLst/>
                  <a:uLnTx/>
                  <a:uFillTx/>
                  <a:latin typeface="Impact"/>
                  <a:ea typeface="+mn-ea"/>
                  <a:cs typeface="+mn-cs"/>
                </a:rPr>
                <a:t>Différé d’amortissement jusqu’à 24 mois</a:t>
              </a:r>
            </a:p>
          </p:txBody>
        </p:sp>
      </p:grpSp>
    </p:spTree>
    <p:extLst>
      <p:ext uri="{BB962C8B-B14F-4D97-AF65-F5344CB8AC3E}">
        <p14:creationId xmlns:p14="http://schemas.microsoft.com/office/powerpoint/2010/main" val="8890338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431AD-EEEB-C015-15E7-C5ADEE6CC701}"/>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2F6F2A3-CA48-E79A-1E17-489B4222EC4A}"/>
              </a:ext>
            </a:extLst>
          </p:cNvPr>
          <p:cNvSpPr>
            <a:spLocks noGrp="1"/>
          </p:cNvSpPr>
          <p:nvPr>
            <p:ph type="sldNum" sz="quarter" idx="4"/>
          </p:nvPr>
        </p:nvSpPr>
        <p:spPr>
          <a:xfrm>
            <a:off x="11738338" y="6374058"/>
            <a:ext cx="445191"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650C1-FE00-47B0-973D-77306D8B837F}" type="slidenum">
              <a:rPr kumimoji="0" lang="en-US" sz="1050" b="0" i="0" u="none" strike="noStrike" kern="1200" cap="none" spc="0" normalizeH="0" baseline="0" noProof="0" smtClean="0">
                <a:ln>
                  <a:noFill/>
                </a:ln>
                <a:solidFill>
                  <a:srgbClr val="4B3C3C"/>
                </a:solidFill>
                <a:effectLst/>
                <a:uLnTx/>
                <a:uFillTx/>
                <a:latin typeface="Barlow Condensed ExtraBol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050" b="0" i="0" u="none" strike="noStrike" kern="1200" cap="none" spc="0" normalizeH="0" baseline="0" noProof="0">
              <a:ln>
                <a:noFill/>
              </a:ln>
              <a:solidFill>
                <a:srgbClr val="4B3C3C"/>
              </a:solidFill>
              <a:effectLst/>
              <a:uLnTx/>
              <a:uFillTx/>
              <a:latin typeface="Barlow Condensed ExtraBold"/>
              <a:ea typeface="+mn-ea"/>
              <a:cs typeface="+mn-cs"/>
            </a:endParaRPr>
          </a:p>
        </p:txBody>
      </p:sp>
      <p:sp>
        <p:nvSpPr>
          <p:cNvPr id="6" name="Titre 5">
            <a:extLst>
              <a:ext uri="{FF2B5EF4-FFF2-40B4-BE49-F238E27FC236}">
                <a16:creationId xmlns:a16="http://schemas.microsoft.com/office/drawing/2014/main" id="{7F32DB15-4ACF-23D7-8DCE-0CD34D31CEC2}"/>
              </a:ext>
            </a:extLst>
          </p:cNvPr>
          <p:cNvSpPr>
            <a:spLocks noGrp="1"/>
          </p:cNvSpPr>
          <p:nvPr>
            <p:ph type="title"/>
          </p:nvPr>
        </p:nvSpPr>
        <p:spPr>
          <a:xfrm>
            <a:off x="0" y="239934"/>
            <a:ext cx="10686755" cy="701123"/>
          </a:xfrm>
        </p:spPr>
        <p:txBody>
          <a:bodyPr/>
          <a:lstStyle/>
          <a:p>
            <a:r>
              <a:rPr lang="en-GB" dirty="0"/>
              <a:t>SUBVENTION INVESTISSEMENT / Innovation OUTRE MER </a:t>
            </a:r>
          </a:p>
        </p:txBody>
      </p:sp>
      <p:grpSp>
        <p:nvGrpSpPr>
          <p:cNvPr id="7" name="Groupe 6">
            <a:extLst>
              <a:ext uri="{FF2B5EF4-FFF2-40B4-BE49-F238E27FC236}">
                <a16:creationId xmlns:a16="http://schemas.microsoft.com/office/drawing/2014/main" id="{58FA01AB-36AA-9C11-B520-A0FB3D872489}"/>
              </a:ext>
            </a:extLst>
          </p:cNvPr>
          <p:cNvGrpSpPr/>
          <p:nvPr/>
        </p:nvGrpSpPr>
        <p:grpSpPr>
          <a:xfrm>
            <a:off x="414130" y="1281620"/>
            <a:ext cx="11194180" cy="4985884"/>
            <a:chOff x="350838" y="1073150"/>
            <a:chExt cx="8362950" cy="3403600"/>
          </a:xfrm>
        </p:grpSpPr>
        <p:sp>
          <p:nvSpPr>
            <p:cNvPr id="8" name="Rectangle 7">
              <a:extLst>
                <a:ext uri="{FF2B5EF4-FFF2-40B4-BE49-F238E27FC236}">
                  <a16:creationId xmlns:a16="http://schemas.microsoft.com/office/drawing/2014/main" id="{36F6EF83-A12B-56A1-2B0B-265EBA24E146}"/>
                </a:ext>
              </a:extLst>
            </p:cNvPr>
            <p:cNvSpPr/>
            <p:nvPr/>
          </p:nvSpPr>
          <p:spPr>
            <a:xfrm>
              <a:off x="350838" y="1073150"/>
              <a:ext cx="5168900" cy="8794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08000" marR="0" lvl="0" indent="0" algn="ctr" defTabSz="685783" rtl="0" eaLnBrk="1" fontAlgn="auto" latinLnBrk="0" hangingPunct="1">
                <a:lnSpc>
                  <a:spcPct val="85000"/>
                </a:lnSpc>
                <a:spcBef>
                  <a:spcPts val="0"/>
                </a:spcBef>
                <a:spcAft>
                  <a:spcPts val="2250"/>
                </a:spcAft>
                <a:buClrTx/>
                <a:buSzTx/>
                <a:buFontTx/>
                <a:buNone/>
                <a:tabLst/>
                <a:defRPr/>
              </a:pPr>
              <a:r>
                <a:rPr kumimoji="0" lang="fr-FR" sz="2400" b="0" i="0" u="none" strike="noStrike" kern="1200" cap="none" spc="0" normalizeH="0" baseline="0" noProof="0" dirty="0">
                  <a:ln>
                    <a:noFill/>
                  </a:ln>
                  <a:solidFill>
                    <a:srgbClr val="4B3C3C"/>
                  </a:solidFill>
                  <a:effectLst/>
                  <a:uLnTx/>
                  <a:uFillTx/>
                  <a:latin typeface="Impact"/>
                  <a:ea typeface="+mn-ea"/>
                  <a:cs typeface="+mn-cs"/>
                </a:rPr>
                <a:t>Montant de 20 K€ à 100K€</a:t>
              </a:r>
            </a:p>
          </p:txBody>
        </p:sp>
        <p:sp>
          <p:nvSpPr>
            <p:cNvPr id="9" name="Rectangle 8">
              <a:extLst>
                <a:ext uri="{FF2B5EF4-FFF2-40B4-BE49-F238E27FC236}">
                  <a16:creationId xmlns:a16="http://schemas.microsoft.com/office/drawing/2014/main" id="{409D464F-87F7-40DA-E5BD-15C51A710906}"/>
                </a:ext>
              </a:extLst>
            </p:cNvPr>
            <p:cNvSpPr/>
            <p:nvPr/>
          </p:nvSpPr>
          <p:spPr>
            <a:xfrm>
              <a:off x="5599113" y="1073150"/>
              <a:ext cx="3114675" cy="1562100"/>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5E514D"/>
                  </a:solidFill>
                  <a:effectLst/>
                  <a:uLnTx/>
                  <a:uFillTx/>
                  <a:latin typeface="Impact"/>
                  <a:ea typeface="+mn-ea"/>
                  <a:cs typeface="+mn-cs"/>
                </a:rPr>
                <a:t>Pour les PME situées dans les DROM, afin de financer leurs dépenses d’investissement répondant aux objectifs Trajectoire Outre-Mer 5.0 (déchets, carbone, vulnérabilité, polluant agricole, exclusion). </a:t>
              </a:r>
            </a:p>
          </p:txBody>
        </p:sp>
        <p:sp>
          <p:nvSpPr>
            <p:cNvPr id="10" name="Rectangle 9">
              <a:extLst>
                <a:ext uri="{FF2B5EF4-FFF2-40B4-BE49-F238E27FC236}">
                  <a16:creationId xmlns:a16="http://schemas.microsoft.com/office/drawing/2014/main" id="{4D1072AF-7721-31FA-CFCD-131DDED08164}"/>
                </a:ext>
              </a:extLst>
            </p:cNvPr>
            <p:cNvSpPr/>
            <p:nvPr/>
          </p:nvSpPr>
          <p:spPr>
            <a:xfrm>
              <a:off x="5599113" y="2709863"/>
              <a:ext cx="3114675" cy="17668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5E514D"/>
                  </a:solidFill>
                  <a:effectLst/>
                  <a:uLnTx/>
                  <a:uFillTx/>
                  <a:latin typeface="Impact"/>
                  <a:ea typeface="+mn-ea"/>
                  <a:cs typeface="+mn-cs"/>
                </a:rPr>
                <a:t>Possibilité d’intervenir en création</a:t>
              </a:r>
            </a:p>
          </p:txBody>
        </p:sp>
        <p:sp>
          <p:nvSpPr>
            <p:cNvPr id="11" name="Rectangle 10">
              <a:extLst>
                <a:ext uri="{FF2B5EF4-FFF2-40B4-BE49-F238E27FC236}">
                  <a16:creationId xmlns:a16="http://schemas.microsoft.com/office/drawing/2014/main" id="{A7A49CF8-F9C5-CAB6-CE18-2E481FCF43BF}"/>
                </a:ext>
              </a:extLst>
            </p:cNvPr>
            <p:cNvSpPr/>
            <p:nvPr/>
          </p:nvSpPr>
          <p:spPr>
            <a:xfrm>
              <a:off x="350838" y="2028825"/>
              <a:ext cx="2551112" cy="11858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5E514D"/>
                  </a:solidFill>
                  <a:effectLst/>
                  <a:uLnTx/>
                  <a:uFillTx/>
                  <a:latin typeface="Impact"/>
                  <a:ea typeface="+mn-ea"/>
                  <a:cs typeface="+mn-cs"/>
                </a:rPr>
                <a:t>Jusqu’à 70% des dépenses</a:t>
              </a:r>
            </a:p>
          </p:txBody>
        </p:sp>
        <p:sp>
          <p:nvSpPr>
            <p:cNvPr id="12" name="Rectangle 11">
              <a:extLst>
                <a:ext uri="{FF2B5EF4-FFF2-40B4-BE49-F238E27FC236}">
                  <a16:creationId xmlns:a16="http://schemas.microsoft.com/office/drawing/2014/main" id="{7AE1BB62-5E6A-CF23-A97A-C0120CE6F54B}"/>
                </a:ext>
              </a:extLst>
            </p:cNvPr>
            <p:cNvSpPr/>
            <p:nvPr/>
          </p:nvSpPr>
          <p:spPr>
            <a:xfrm>
              <a:off x="350838" y="3290888"/>
              <a:ext cx="2551112" cy="1185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108000" marR="0" lvl="0" indent="0" algn="ctr" defTabSz="685783" rtl="0" eaLnBrk="1" fontAlgn="auto" latinLnBrk="0" hangingPunct="1">
                <a:lnSpc>
                  <a:spcPct val="85000"/>
                </a:lnSpc>
                <a:spcBef>
                  <a:spcPts val="0"/>
                </a:spcBef>
                <a:spcAft>
                  <a:spcPts val="2250"/>
                </a:spcAft>
                <a:buClrTx/>
                <a:buSzTx/>
                <a:buFontTx/>
                <a:buNone/>
                <a:tabLst/>
                <a:defRPr/>
              </a:pPr>
              <a:r>
                <a:rPr kumimoji="0" lang="fr-FR" sz="1800" b="0" i="0" u="none" strike="noStrike" kern="1200" cap="none" spc="0" normalizeH="0" baseline="0" noProof="0" dirty="0">
                  <a:ln>
                    <a:noFill/>
                  </a:ln>
                  <a:solidFill>
                    <a:srgbClr val="4B3C3C"/>
                  </a:solidFill>
                  <a:effectLst/>
                  <a:uLnTx/>
                  <a:uFillTx/>
                  <a:latin typeface="Impact"/>
                  <a:ea typeface="+mn-ea"/>
                  <a:cs typeface="+mn-cs"/>
                </a:rPr>
                <a:t>Les dépenses doivent être justifiées en amont sur devis détaillé</a:t>
              </a:r>
            </a:p>
          </p:txBody>
        </p:sp>
        <p:sp>
          <p:nvSpPr>
            <p:cNvPr id="13" name="Rectangle 12">
              <a:extLst>
                <a:ext uri="{FF2B5EF4-FFF2-40B4-BE49-F238E27FC236}">
                  <a16:creationId xmlns:a16="http://schemas.microsoft.com/office/drawing/2014/main" id="{DD337B2B-8746-B740-9902-9CA21D982406}"/>
                </a:ext>
              </a:extLst>
            </p:cNvPr>
            <p:cNvSpPr/>
            <p:nvPr/>
          </p:nvSpPr>
          <p:spPr>
            <a:xfrm>
              <a:off x="2968625" y="2009433"/>
              <a:ext cx="2551113" cy="11858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FFCD00"/>
                  </a:solidFill>
                  <a:effectLst/>
                  <a:uLnTx/>
                  <a:uFillTx/>
                  <a:latin typeface="Impact"/>
                  <a:ea typeface="+mn-ea"/>
                  <a:cs typeface="+mn-cs"/>
                </a:rPr>
                <a:t>Investissements matériels et équipements </a:t>
              </a:r>
            </a:p>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FFCD00"/>
                  </a:solidFill>
                  <a:effectLst/>
                  <a:uLnTx/>
                  <a:uFillTx/>
                  <a:latin typeface="Impact"/>
                  <a:ea typeface="+mn-ea"/>
                  <a:cs typeface="+mn-cs"/>
                </a:rPr>
                <a:t>Investissements immatériels (études, couts de mises aux normes)</a:t>
              </a:r>
            </a:p>
          </p:txBody>
        </p:sp>
        <p:sp>
          <p:nvSpPr>
            <p:cNvPr id="15" name="Rectangle 14">
              <a:extLst>
                <a:ext uri="{FF2B5EF4-FFF2-40B4-BE49-F238E27FC236}">
                  <a16:creationId xmlns:a16="http://schemas.microsoft.com/office/drawing/2014/main" id="{896F755E-8A6A-8BAE-2AB4-644E6DC0DB09}"/>
                </a:ext>
              </a:extLst>
            </p:cNvPr>
            <p:cNvSpPr/>
            <p:nvPr/>
          </p:nvSpPr>
          <p:spPr>
            <a:xfrm>
              <a:off x="2968625" y="3290888"/>
              <a:ext cx="2551113" cy="1185862"/>
            </a:xfrm>
            <a:prstGeom prst="rect">
              <a:avLst/>
            </a:prstGeom>
            <a:solidFill>
              <a:schemeClr val="bg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54000" marR="0" lvl="1" indent="0" algn="ctr" defTabSz="685783" rtl="0" eaLnBrk="1" fontAlgn="auto" latinLnBrk="0" hangingPunct="1">
                <a:lnSpc>
                  <a:spcPct val="100000"/>
                </a:lnSpc>
                <a:spcBef>
                  <a:spcPts val="0"/>
                </a:spcBef>
                <a:spcAft>
                  <a:spcPts val="0"/>
                </a:spcAft>
                <a:buClr>
                  <a:srgbClr val="FF1B00"/>
                </a:buClr>
                <a:buSzTx/>
                <a:buFontTx/>
                <a:buNone/>
                <a:tabLst/>
                <a:defRPr/>
              </a:pPr>
              <a:r>
                <a:rPr kumimoji="0" lang="fr-FR" sz="1800" b="0" i="0" u="none" strike="noStrike" kern="1200" cap="none" spc="0" normalizeH="0" baseline="0" noProof="0" dirty="0">
                  <a:ln>
                    <a:noFill/>
                  </a:ln>
                  <a:solidFill>
                    <a:srgbClr val="5E514D"/>
                  </a:solidFill>
                  <a:effectLst/>
                  <a:uLnTx/>
                  <a:uFillTx/>
                  <a:latin typeface="Impact"/>
                  <a:ea typeface="+mn-ea"/>
                  <a:cs typeface="+mn-cs"/>
                </a:rPr>
                <a:t>Versement en 2 tranches (70% -30% fin de programme) </a:t>
              </a:r>
            </a:p>
          </p:txBody>
        </p:sp>
      </p:grpSp>
    </p:spTree>
    <p:extLst>
      <p:ext uri="{BB962C8B-B14F-4D97-AF65-F5344CB8AC3E}">
        <p14:creationId xmlns:p14="http://schemas.microsoft.com/office/powerpoint/2010/main" val="20270569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1885418E-4960-617C-5D13-B054EA292DEE}"/>
              </a:ext>
            </a:extLst>
          </p:cNvPr>
          <p:cNvSpPr>
            <a:spLocks noGrp="1"/>
          </p:cNvSpPr>
          <p:nvPr>
            <p:ph type="title"/>
          </p:nvPr>
        </p:nvSpPr>
        <p:spPr>
          <a:xfrm>
            <a:off x="0" y="215145"/>
            <a:ext cx="7386269" cy="779026"/>
          </a:xfrm>
        </p:spPr>
        <p:txBody>
          <a:bodyPr/>
          <a:lstStyle/>
          <a:p>
            <a:r>
              <a:rPr lang="fr-FR" sz="2000" dirty="0"/>
              <a:t>DES DISPOSITIFS DE PRETS DEDIES AU FINANCEMENT DES PROJETS </a:t>
            </a:r>
            <a:br>
              <a:rPr lang="fr-FR" sz="2000" dirty="0"/>
            </a:br>
            <a:r>
              <a:rPr lang="fr-FR" sz="2000" dirty="0"/>
              <a:t>DE TRANSITION ECOLOGIQUES ET ENERGETIQUE</a:t>
            </a:r>
          </a:p>
        </p:txBody>
      </p:sp>
      <p:sp>
        <p:nvSpPr>
          <p:cNvPr id="5" name="Espace réservé du numéro de diapositive 4">
            <a:extLst>
              <a:ext uri="{FF2B5EF4-FFF2-40B4-BE49-F238E27FC236}">
                <a16:creationId xmlns:a16="http://schemas.microsoft.com/office/drawing/2014/main" id="{ACA47C0A-BD83-EA88-49E4-D5E2863D9945}"/>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D8650C1-FE00-47B0-973D-77306D8B837F}" type="slidenum">
              <a:rPr kumimoji="0" lang="en-US" sz="1050" b="0" i="0" u="none" strike="noStrike" kern="1200" cap="none" spc="0" normalizeH="0" baseline="0" noProof="0" smtClean="0">
                <a:ln>
                  <a:noFill/>
                </a:ln>
                <a:solidFill>
                  <a:srgbClr val="4B3C3C"/>
                </a:solidFill>
                <a:effectLst/>
                <a:uLnTx/>
                <a:uFillTx/>
                <a:latin typeface="Barlow Condensed ExtraBold"/>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a:ln>
                <a:noFill/>
              </a:ln>
              <a:solidFill>
                <a:srgbClr val="4B3C3C"/>
              </a:solidFill>
              <a:effectLst/>
              <a:uLnTx/>
              <a:uFillTx/>
              <a:latin typeface="Barlow Condensed ExtraBold"/>
              <a:ea typeface="+mn-ea"/>
              <a:cs typeface="+mn-cs"/>
            </a:endParaRPr>
          </a:p>
        </p:txBody>
      </p:sp>
      <p:pic>
        <p:nvPicPr>
          <p:cNvPr id="7" name="Image 6">
            <a:extLst>
              <a:ext uri="{FF2B5EF4-FFF2-40B4-BE49-F238E27FC236}">
                <a16:creationId xmlns:a16="http://schemas.microsoft.com/office/drawing/2014/main" id="{E4D95780-E553-14D9-D847-734878221D48}"/>
              </a:ext>
            </a:extLst>
          </p:cNvPr>
          <p:cNvPicPr>
            <a:picLocks noChangeAspect="1"/>
          </p:cNvPicPr>
          <p:nvPr/>
        </p:nvPicPr>
        <p:blipFill>
          <a:blip r:embed="rId2"/>
          <a:stretch>
            <a:fillRect/>
          </a:stretch>
        </p:blipFill>
        <p:spPr>
          <a:xfrm>
            <a:off x="0" y="1127125"/>
            <a:ext cx="12192000" cy="4603750"/>
          </a:xfrm>
          <a:prstGeom prst="rect">
            <a:avLst/>
          </a:prstGeom>
        </p:spPr>
      </p:pic>
    </p:spTree>
    <p:extLst>
      <p:ext uri="{BB962C8B-B14F-4D97-AF65-F5344CB8AC3E}">
        <p14:creationId xmlns:p14="http://schemas.microsoft.com/office/powerpoint/2010/main" val="4223887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EFDC708-D1E9-F4E2-F476-0A8BD974913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F86374F-EC7E-56D2-1C0A-500ABFF9F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5022F835-4F7E-261C-A337-41DA4DB8A051}"/>
              </a:ext>
            </a:extLst>
          </p:cNvPr>
          <p:cNvPicPr>
            <a:picLocks noChangeAspect="1"/>
          </p:cNvPicPr>
          <p:nvPr/>
        </p:nvPicPr>
        <p:blipFill rotWithShape="1">
          <a:blip r:embed="rId2"/>
          <a:srcRect l="11290" r="4441"/>
          <a:stretch/>
        </p:blipFill>
        <p:spPr>
          <a:xfrm rot="16200000">
            <a:off x="2667001" y="-2667000"/>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E30D414E-14EC-D71C-5BC0-7B8FCF787992}"/>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1007505D-2669-7039-2870-AEC1D2CA83D7}"/>
              </a:ext>
            </a:extLst>
          </p:cNvPr>
          <p:cNvSpPr txBox="1"/>
          <p:nvPr/>
        </p:nvSpPr>
        <p:spPr>
          <a:xfrm>
            <a:off x="5898635" y="1473399"/>
            <a:ext cx="394723" cy="2277547"/>
          </a:xfrm>
          <a:prstGeom prst="rect">
            <a:avLst/>
          </a:prstGeom>
          <a:noFill/>
        </p:spPr>
        <p:txBody>
          <a:bodyPr wrap="none" rtlCol="0">
            <a:spAutoFit/>
          </a:bodyPr>
          <a:lstStyle/>
          <a:p>
            <a:pPr algn="ctr"/>
            <a:endParaRPr lang="fr-FR" sz="44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endParaRPr lang="fr-FR" dirty="0"/>
          </a:p>
        </p:txBody>
      </p:sp>
      <p:pic>
        <p:nvPicPr>
          <p:cNvPr id="8" name="Image 7">
            <a:extLst>
              <a:ext uri="{FF2B5EF4-FFF2-40B4-BE49-F238E27FC236}">
                <a16:creationId xmlns:a16="http://schemas.microsoft.com/office/drawing/2014/main" id="{4D9EEBD2-61E0-AC59-C429-D8A759675D2F}"/>
              </a:ext>
            </a:extLst>
          </p:cNvPr>
          <p:cNvPicPr>
            <a:picLocks noChangeAspect="1"/>
          </p:cNvPicPr>
          <p:nvPr/>
        </p:nvPicPr>
        <p:blipFill>
          <a:blip r:embed="rId4"/>
          <a:stretch>
            <a:fillRect/>
          </a:stretch>
        </p:blipFill>
        <p:spPr>
          <a:xfrm>
            <a:off x="4118768" y="997234"/>
            <a:ext cx="3954463" cy="4718083"/>
          </a:xfrm>
          <a:prstGeom prst="rect">
            <a:avLst/>
          </a:prstGeom>
        </p:spPr>
      </p:pic>
      <p:pic>
        <p:nvPicPr>
          <p:cNvPr id="2" name="Image 1" descr="Une image contenant texte, Police, capture d’écran, logo&#10;&#10;Description générée automatiquement">
            <a:extLst>
              <a:ext uri="{FF2B5EF4-FFF2-40B4-BE49-F238E27FC236}">
                <a16:creationId xmlns:a16="http://schemas.microsoft.com/office/drawing/2014/main" id="{EDE4AE02-B129-677D-CF69-F3B62F343BF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1630" y="6128350"/>
            <a:ext cx="1517083" cy="646165"/>
          </a:xfrm>
          <a:prstGeom prst="rect">
            <a:avLst/>
          </a:prstGeom>
          <a:noFill/>
          <a:ln>
            <a:noFill/>
          </a:ln>
        </p:spPr>
      </p:pic>
      <p:sp>
        <p:nvSpPr>
          <p:cNvPr id="3" name="ZoneTexte 2">
            <a:extLst>
              <a:ext uri="{FF2B5EF4-FFF2-40B4-BE49-F238E27FC236}">
                <a16:creationId xmlns:a16="http://schemas.microsoft.com/office/drawing/2014/main" id="{3F8A2337-A87A-CAEC-6B00-8A60A3412492}"/>
              </a:ext>
            </a:extLst>
          </p:cNvPr>
          <p:cNvSpPr txBox="1"/>
          <p:nvPr/>
        </p:nvSpPr>
        <p:spPr>
          <a:xfrm>
            <a:off x="2922721" y="2612172"/>
            <a:ext cx="6346546" cy="1600438"/>
          </a:xfrm>
          <a:prstGeom prst="rect">
            <a:avLst/>
          </a:prstGeom>
          <a:noFill/>
        </p:spPr>
        <p:txBody>
          <a:bodyPr wrap="none" rtlCol="0">
            <a:spAutoFit/>
          </a:bodyPr>
          <a:lstStyle/>
          <a:p>
            <a:pPr algn="ctr"/>
            <a:r>
              <a:rPr lang="fr-FR" sz="2800" b="1" dirty="0">
                <a:effectLst/>
                <a:latin typeface="Alwyn" pitchFamily="2" charset="0"/>
                <a:ea typeface="Times New Roman" panose="02020603050405020304" pitchFamily="18" charset="0"/>
              </a:rPr>
              <a:t>Le retour d’expérience d’une entreprise</a:t>
            </a:r>
          </a:p>
          <a:p>
            <a:pPr algn="ctr"/>
            <a:r>
              <a:rPr lang="fr-FR" sz="2800" b="1" dirty="0">
                <a:effectLst/>
                <a:latin typeface="Alwyn" pitchFamily="2" charset="0"/>
                <a:ea typeface="Times New Roman" panose="02020603050405020304" pitchFamily="18" charset="0"/>
              </a:rPr>
              <a:t> </a:t>
            </a:r>
          </a:p>
          <a:p>
            <a:r>
              <a:rPr lang="fr-FR" sz="2400" b="1" u="sng" dirty="0">
                <a:solidFill>
                  <a:srgbClr val="0070C0"/>
                </a:solidFill>
                <a:effectLst/>
                <a:latin typeface="Alwyn" pitchFamily="2" charset="0"/>
                <a:ea typeface="Times New Roman" panose="02020603050405020304" pitchFamily="18" charset="0"/>
              </a:rPr>
              <a:t>Mike BERNUS</a:t>
            </a:r>
            <a:r>
              <a:rPr lang="fr-FR" sz="2400" b="1" dirty="0">
                <a:solidFill>
                  <a:srgbClr val="0070C0"/>
                </a:solidFill>
                <a:effectLst/>
                <a:latin typeface="Alwyn" pitchFamily="2" charset="0"/>
                <a:ea typeface="Times New Roman" panose="02020603050405020304" pitchFamily="18" charset="0"/>
              </a:rPr>
              <a:t>, gérant d’HOLDEX Environnement</a:t>
            </a:r>
          </a:p>
          <a:p>
            <a:endParaRPr lang="fr-FR" dirty="0"/>
          </a:p>
        </p:txBody>
      </p:sp>
    </p:spTree>
    <p:extLst>
      <p:ext uri="{BB962C8B-B14F-4D97-AF65-F5344CB8AC3E}">
        <p14:creationId xmlns:p14="http://schemas.microsoft.com/office/powerpoint/2010/main" val="38198999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879F9C7-CD24-E839-0D4C-24CB89E094E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6392308-CCEF-F2E2-6D81-CE4DB0627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947E89E1-3087-0BB6-AC71-E25A8CF65935}"/>
              </a:ext>
            </a:extLst>
          </p:cNvPr>
          <p:cNvPicPr>
            <a:picLocks noChangeAspect="1"/>
          </p:cNvPicPr>
          <p:nvPr/>
        </p:nvPicPr>
        <p:blipFill rotWithShape="1">
          <a:blip r:embed="rId2"/>
          <a:srcRect l="11290" r="4441"/>
          <a:stretch/>
        </p:blipFill>
        <p:spPr>
          <a:xfrm rot="16200000">
            <a:off x="2713851" y="-2667001"/>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F3A4B258-509B-B44E-8D57-DFE7E4C38AD2}"/>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CB888021-2013-6CA8-C033-39B1C27C520F}"/>
              </a:ext>
            </a:extLst>
          </p:cNvPr>
          <p:cNvSpPr txBox="1"/>
          <p:nvPr/>
        </p:nvSpPr>
        <p:spPr>
          <a:xfrm>
            <a:off x="4372751" y="1529632"/>
            <a:ext cx="1770100" cy="1600438"/>
          </a:xfrm>
          <a:prstGeom prst="rect">
            <a:avLst/>
          </a:prstGeom>
          <a:noFill/>
        </p:spPr>
        <p:txBody>
          <a:bodyPr wrap="none" rtlCol="0">
            <a:spAutoFit/>
          </a:bodyPr>
          <a:lstStyle/>
          <a:p>
            <a:pPr algn="ctr"/>
            <a:endParaRPr lang="fr-FR" sz="40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endParaRPr lang="fr-FR" dirty="0"/>
          </a:p>
        </p:txBody>
      </p:sp>
      <p:pic>
        <p:nvPicPr>
          <p:cNvPr id="2" name="Image 1" descr="Une image contenant texte, Police, capture d’écran, logo&#10;&#10;Description générée automatiquement">
            <a:extLst>
              <a:ext uri="{FF2B5EF4-FFF2-40B4-BE49-F238E27FC236}">
                <a16:creationId xmlns:a16="http://schemas.microsoft.com/office/drawing/2014/main" id="{76FDDDC8-6E9D-DC18-D6EA-436A2ADC60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1630" y="6128350"/>
            <a:ext cx="1517083" cy="646165"/>
          </a:xfrm>
          <a:prstGeom prst="rect">
            <a:avLst/>
          </a:prstGeom>
          <a:noFill/>
          <a:ln>
            <a:noFill/>
          </a:ln>
        </p:spPr>
      </p:pic>
      <p:sp>
        <p:nvSpPr>
          <p:cNvPr id="3" name="ZoneTexte 2">
            <a:extLst>
              <a:ext uri="{FF2B5EF4-FFF2-40B4-BE49-F238E27FC236}">
                <a16:creationId xmlns:a16="http://schemas.microsoft.com/office/drawing/2014/main" id="{62801FDD-B441-1992-A4C5-D0B63D6921A9}"/>
              </a:ext>
            </a:extLst>
          </p:cNvPr>
          <p:cNvSpPr txBox="1"/>
          <p:nvPr/>
        </p:nvSpPr>
        <p:spPr>
          <a:xfrm>
            <a:off x="2346415" y="1902805"/>
            <a:ext cx="7897042" cy="2554545"/>
          </a:xfrm>
          <a:prstGeom prst="rect">
            <a:avLst/>
          </a:prstGeom>
          <a:noFill/>
        </p:spPr>
        <p:txBody>
          <a:bodyPr wrap="square" rtlCol="0">
            <a:spAutoFit/>
          </a:bodyPr>
          <a:lstStyle/>
          <a:p>
            <a:r>
              <a:rPr lang="fr-FR" sz="3200" b="1" u="sng" dirty="0">
                <a:latin typeface="Alwyn" pitchFamily="2" charset="0"/>
                <a:ea typeface="Times New Roman" panose="02020603050405020304" pitchFamily="18" charset="0"/>
              </a:rPr>
              <a:t>2</a:t>
            </a:r>
            <a:r>
              <a:rPr lang="fr-FR" sz="3200" b="1" u="sng" baseline="30000" dirty="0">
                <a:latin typeface="Alwyn" pitchFamily="2" charset="0"/>
                <a:ea typeface="Times New Roman" panose="02020603050405020304" pitchFamily="18" charset="0"/>
              </a:rPr>
              <a:t>ème</a:t>
            </a:r>
            <a:r>
              <a:rPr lang="fr-FR" sz="3200" b="1" u="sng" dirty="0">
                <a:latin typeface="Alwyn" pitchFamily="2" charset="0"/>
                <a:ea typeface="Times New Roman" panose="02020603050405020304" pitchFamily="18" charset="0"/>
              </a:rPr>
              <a:t> </a:t>
            </a:r>
            <a:r>
              <a:rPr lang="fr-FR" sz="3200" b="1" u="sng" dirty="0">
                <a:effectLst/>
                <a:latin typeface="Alwyn" pitchFamily="2" charset="0"/>
                <a:ea typeface="Times New Roman" panose="02020603050405020304" pitchFamily="18" charset="0"/>
              </a:rPr>
              <a:t>SEQUENCE :</a:t>
            </a:r>
            <a:endParaRPr lang="fr-FR" sz="3200" b="1" u="sng" dirty="0">
              <a:latin typeface="Alwyn" pitchFamily="2" charset="0"/>
              <a:ea typeface="Times New Roman" panose="02020603050405020304" pitchFamily="18" charset="0"/>
            </a:endParaRPr>
          </a:p>
          <a:p>
            <a:endParaRPr lang="fr-FR" sz="3200" b="1" dirty="0">
              <a:effectLst/>
              <a:latin typeface="Alwyn" pitchFamily="2" charset="0"/>
              <a:ea typeface="Times New Roman" panose="02020603050405020304" pitchFamily="18" charset="0"/>
            </a:endParaRPr>
          </a:p>
          <a:p>
            <a:r>
              <a:rPr lang="fr-FR" sz="3200" b="1" dirty="0">
                <a:solidFill>
                  <a:srgbClr val="0070C0"/>
                </a:solidFill>
                <a:effectLst/>
                <a:latin typeface="Alwyn" pitchFamily="2" charset="0"/>
                <a:ea typeface="Times New Roman" panose="02020603050405020304" pitchFamily="18" charset="0"/>
              </a:rPr>
              <a:t>Comment maximiser les opportunités offertes par les dispositifs de financement public et européen ?</a:t>
            </a:r>
            <a:endParaRPr lang="fr-FR" dirty="0"/>
          </a:p>
        </p:txBody>
      </p:sp>
    </p:spTree>
    <p:extLst>
      <p:ext uri="{BB962C8B-B14F-4D97-AF65-F5344CB8AC3E}">
        <p14:creationId xmlns:p14="http://schemas.microsoft.com/office/powerpoint/2010/main" val="24295581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A2D4284-900E-A1A0-CB52-BE993535FEA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555F197-6CCD-BD60-D4D6-A270109D61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DC48AD1B-469C-70B2-C9B2-DE433D5A8978}"/>
              </a:ext>
            </a:extLst>
          </p:cNvPr>
          <p:cNvPicPr>
            <a:picLocks noChangeAspect="1"/>
          </p:cNvPicPr>
          <p:nvPr/>
        </p:nvPicPr>
        <p:blipFill rotWithShape="1">
          <a:blip r:embed="rId2"/>
          <a:srcRect l="11290" r="4441"/>
          <a:stretch/>
        </p:blipFill>
        <p:spPr>
          <a:xfrm rot="16200000">
            <a:off x="2667001" y="-2667000"/>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51F368FF-AC23-9231-3E66-DB835441405B}"/>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804798E8-CD87-9841-279F-7F416429AD81}"/>
              </a:ext>
            </a:extLst>
          </p:cNvPr>
          <p:cNvSpPr txBox="1"/>
          <p:nvPr/>
        </p:nvSpPr>
        <p:spPr>
          <a:xfrm>
            <a:off x="5898635" y="1473399"/>
            <a:ext cx="394723" cy="2277547"/>
          </a:xfrm>
          <a:prstGeom prst="rect">
            <a:avLst/>
          </a:prstGeom>
          <a:noFill/>
        </p:spPr>
        <p:txBody>
          <a:bodyPr wrap="none" rtlCol="0">
            <a:spAutoFit/>
          </a:bodyPr>
          <a:lstStyle/>
          <a:p>
            <a:pPr algn="ctr"/>
            <a:endParaRPr lang="fr-FR" sz="44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endParaRPr lang="fr-FR" dirty="0"/>
          </a:p>
        </p:txBody>
      </p:sp>
      <p:pic>
        <p:nvPicPr>
          <p:cNvPr id="8" name="Image 7">
            <a:extLst>
              <a:ext uri="{FF2B5EF4-FFF2-40B4-BE49-F238E27FC236}">
                <a16:creationId xmlns:a16="http://schemas.microsoft.com/office/drawing/2014/main" id="{3F6C1AFB-31DD-44E2-AA63-F454E2569CCE}"/>
              </a:ext>
            </a:extLst>
          </p:cNvPr>
          <p:cNvPicPr>
            <a:picLocks noChangeAspect="1"/>
          </p:cNvPicPr>
          <p:nvPr/>
        </p:nvPicPr>
        <p:blipFill>
          <a:blip r:embed="rId4"/>
          <a:stretch>
            <a:fillRect/>
          </a:stretch>
        </p:blipFill>
        <p:spPr>
          <a:xfrm>
            <a:off x="4118768" y="997234"/>
            <a:ext cx="3954463" cy="4718083"/>
          </a:xfrm>
          <a:prstGeom prst="rect">
            <a:avLst/>
          </a:prstGeom>
        </p:spPr>
      </p:pic>
      <p:pic>
        <p:nvPicPr>
          <p:cNvPr id="2" name="Image 1" descr="Une image contenant texte, Police, capture d’écran, logo&#10;&#10;Description générée automatiquement">
            <a:extLst>
              <a:ext uri="{FF2B5EF4-FFF2-40B4-BE49-F238E27FC236}">
                <a16:creationId xmlns:a16="http://schemas.microsoft.com/office/drawing/2014/main" id="{3AB42422-4F69-DAA3-CCC9-BBE297E48FD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1630" y="6128350"/>
            <a:ext cx="1517083" cy="646165"/>
          </a:xfrm>
          <a:prstGeom prst="rect">
            <a:avLst/>
          </a:prstGeom>
          <a:noFill/>
          <a:ln>
            <a:noFill/>
          </a:ln>
        </p:spPr>
      </p:pic>
      <p:sp>
        <p:nvSpPr>
          <p:cNvPr id="3" name="ZoneTexte 2">
            <a:extLst>
              <a:ext uri="{FF2B5EF4-FFF2-40B4-BE49-F238E27FC236}">
                <a16:creationId xmlns:a16="http://schemas.microsoft.com/office/drawing/2014/main" id="{C0CC28FC-FE5B-721A-D448-E0A2289F7216}"/>
              </a:ext>
            </a:extLst>
          </p:cNvPr>
          <p:cNvSpPr txBox="1"/>
          <p:nvPr/>
        </p:nvSpPr>
        <p:spPr>
          <a:xfrm>
            <a:off x="3006818" y="2598003"/>
            <a:ext cx="6178358" cy="1600438"/>
          </a:xfrm>
          <a:prstGeom prst="rect">
            <a:avLst/>
          </a:prstGeom>
          <a:noFill/>
        </p:spPr>
        <p:txBody>
          <a:bodyPr wrap="none" rtlCol="0">
            <a:spAutoFit/>
          </a:bodyPr>
          <a:lstStyle/>
          <a:p>
            <a:pPr algn="ctr"/>
            <a:r>
              <a:rPr lang="fr-FR" sz="2800" b="1" dirty="0">
                <a:effectLst/>
                <a:latin typeface="Alwyn" pitchFamily="2" charset="0"/>
                <a:ea typeface="Times New Roman" panose="02020603050405020304" pitchFamily="18" charset="0"/>
              </a:rPr>
              <a:t>Les actions menées par la CCI </a:t>
            </a:r>
          </a:p>
          <a:p>
            <a:endParaRPr lang="fr-FR" sz="2800" b="1" dirty="0">
              <a:effectLst/>
              <a:latin typeface="Alwyn" pitchFamily="2" charset="0"/>
              <a:ea typeface="Times New Roman" panose="02020603050405020304" pitchFamily="18" charset="0"/>
            </a:endParaRPr>
          </a:p>
          <a:p>
            <a:r>
              <a:rPr lang="fr-FR" sz="2400" b="1" dirty="0">
                <a:solidFill>
                  <a:srgbClr val="0070C0"/>
                </a:solidFill>
                <a:latin typeface="Alwyn" pitchFamily="2" charset="0"/>
                <a:ea typeface="Times New Roman" panose="02020603050405020304" pitchFamily="18" charset="0"/>
              </a:rPr>
              <a:t>   </a:t>
            </a:r>
            <a:r>
              <a:rPr lang="fr-FR" sz="2400" b="1" u="sng" dirty="0">
                <a:solidFill>
                  <a:srgbClr val="0070C0"/>
                </a:solidFill>
                <a:latin typeface="Alwyn" pitchFamily="2" charset="0"/>
                <a:ea typeface="Times New Roman" panose="02020603050405020304" pitchFamily="18" charset="0"/>
              </a:rPr>
              <a:t>Philippe JOCK</a:t>
            </a:r>
            <a:r>
              <a:rPr lang="fr-FR" sz="2400" b="1" dirty="0">
                <a:solidFill>
                  <a:srgbClr val="0070C0"/>
                </a:solidFill>
                <a:latin typeface="Alwyn" pitchFamily="2" charset="0"/>
                <a:ea typeface="Times New Roman" panose="02020603050405020304" pitchFamily="18" charset="0"/>
              </a:rPr>
              <a:t>, Président de la CCI Martinique</a:t>
            </a:r>
            <a:endParaRPr lang="fr-FR" sz="2400" b="1" dirty="0">
              <a:solidFill>
                <a:srgbClr val="0070C0"/>
              </a:solidFill>
              <a:effectLst/>
              <a:latin typeface="Alwyn" pitchFamily="2" charset="0"/>
              <a:ea typeface="Times New Roman" panose="02020603050405020304" pitchFamily="18" charset="0"/>
            </a:endParaRPr>
          </a:p>
          <a:p>
            <a:endParaRPr lang="fr-FR" dirty="0"/>
          </a:p>
        </p:txBody>
      </p:sp>
    </p:spTree>
    <p:extLst>
      <p:ext uri="{BB962C8B-B14F-4D97-AF65-F5344CB8AC3E}">
        <p14:creationId xmlns:p14="http://schemas.microsoft.com/office/powerpoint/2010/main" val="39897893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BC65A9D9-0E25-DA25-187B-C90C4CAD6C1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F6C8A8A-B75E-AC11-921F-43679A412B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F813DC78-B5A0-D011-8A7E-76B23AD526CE}"/>
              </a:ext>
            </a:extLst>
          </p:cNvPr>
          <p:cNvPicPr>
            <a:picLocks noChangeAspect="1"/>
          </p:cNvPicPr>
          <p:nvPr/>
        </p:nvPicPr>
        <p:blipFill rotWithShape="1">
          <a:blip r:embed="rId2"/>
          <a:srcRect l="11290" r="4441"/>
          <a:stretch/>
        </p:blipFill>
        <p:spPr>
          <a:xfrm rot="16200000">
            <a:off x="2667001" y="-2667000"/>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2AEC544A-FC3A-E765-F3E4-25B38CA551A2}"/>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FB4F08D0-89D0-8D07-3036-840DC8DB98AD}"/>
              </a:ext>
            </a:extLst>
          </p:cNvPr>
          <p:cNvSpPr txBox="1"/>
          <p:nvPr/>
        </p:nvSpPr>
        <p:spPr>
          <a:xfrm>
            <a:off x="5898635" y="1473399"/>
            <a:ext cx="394723" cy="2277547"/>
          </a:xfrm>
          <a:prstGeom prst="rect">
            <a:avLst/>
          </a:prstGeom>
          <a:noFill/>
        </p:spPr>
        <p:txBody>
          <a:bodyPr wrap="none" rtlCol="0">
            <a:spAutoFit/>
          </a:bodyPr>
          <a:lstStyle/>
          <a:p>
            <a:pPr algn="ctr"/>
            <a:endParaRPr lang="fr-FR" sz="44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endParaRPr lang="fr-FR" dirty="0"/>
          </a:p>
        </p:txBody>
      </p:sp>
      <p:pic>
        <p:nvPicPr>
          <p:cNvPr id="8" name="Image 7">
            <a:extLst>
              <a:ext uri="{FF2B5EF4-FFF2-40B4-BE49-F238E27FC236}">
                <a16:creationId xmlns:a16="http://schemas.microsoft.com/office/drawing/2014/main" id="{0B40CB14-84D9-0112-5209-ADB19EEAA574}"/>
              </a:ext>
            </a:extLst>
          </p:cNvPr>
          <p:cNvPicPr>
            <a:picLocks noChangeAspect="1"/>
          </p:cNvPicPr>
          <p:nvPr/>
        </p:nvPicPr>
        <p:blipFill>
          <a:blip r:embed="rId4"/>
          <a:stretch>
            <a:fillRect/>
          </a:stretch>
        </p:blipFill>
        <p:spPr>
          <a:xfrm>
            <a:off x="4118768" y="997234"/>
            <a:ext cx="3954463" cy="4718083"/>
          </a:xfrm>
          <a:prstGeom prst="rect">
            <a:avLst/>
          </a:prstGeom>
        </p:spPr>
      </p:pic>
      <p:pic>
        <p:nvPicPr>
          <p:cNvPr id="2" name="Image 1" descr="Une image contenant texte, Police, capture d’écran, logo&#10;&#10;Description générée automatiquement">
            <a:extLst>
              <a:ext uri="{FF2B5EF4-FFF2-40B4-BE49-F238E27FC236}">
                <a16:creationId xmlns:a16="http://schemas.microsoft.com/office/drawing/2014/main" id="{A801FEF2-B289-463B-94D3-C0AF92AEC1A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1630" y="6128350"/>
            <a:ext cx="1517083" cy="646165"/>
          </a:xfrm>
          <a:prstGeom prst="rect">
            <a:avLst/>
          </a:prstGeom>
          <a:noFill/>
          <a:ln>
            <a:noFill/>
          </a:ln>
        </p:spPr>
      </p:pic>
      <p:sp>
        <p:nvSpPr>
          <p:cNvPr id="3" name="ZoneTexte 2">
            <a:extLst>
              <a:ext uri="{FF2B5EF4-FFF2-40B4-BE49-F238E27FC236}">
                <a16:creationId xmlns:a16="http://schemas.microsoft.com/office/drawing/2014/main" id="{025031E9-E2C9-8F50-1016-807F124DB1A8}"/>
              </a:ext>
            </a:extLst>
          </p:cNvPr>
          <p:cNvSpPr txBox="1"/>
          <p:nvPr/>
        </p:nvSpPr>
        <p:spPr>
          <a:xfrm>
            <a:off x="2414375" y="2598003"/>
            <a:ext cx="7363234" cy="1969770"/>
          </a:xfrm>
          <a:prstGeom prst="rect">
            <a:avLst/>
          </a:prstGeom>
          <a:noFill/>
        </p:spPr>
        <p:txBody>
          <a:bodyPr wrap="none" rtlCol="0">
            <a:spAutoFit/>
          </a:bodyPr>
          <a:lstStyle/>
          <a:p>
            <a:pPr algn="ctr"/>
            <a:r>
              <a:rPr lang="fr-FR" sz="2800" b="1" dirty="0">
                <a:effectLst/>
                <a:latin typeface="Alwyn" pitchFamily="2" charset="0"/>
                <a:ea typeface="Times New Roman" panose="02020603050405020304" pitchFamily="18" charset="0"/>
              </a:rPr>
              <a:t>L’accompagnement des entreprises ; </a:t>
            </a:r>
          </a:p>
          <a:p>
            <a:pPr algn="ctr"/>
            <a:endParaRPr lang="fr-FR" sz="2800" b="1" dirty="0">
              <a:effectLst/>
              <a:latin typeface="Alwyn" pitchFamily="2" charset="0"/>
              <a:ea typeface="Times New Roman" panose="02020603050405020304" pitchFamily="18" charset="0"/>
            </a:endParaRPr>
          </a:p>
          <a:p>
            <a:r>
              <a:rPr lang="fr-FR" sz="2400" b="1" dirty="0">
                <a:solidFill>
                  <a:srgbClr val="0070C0"/>
                </a:solidFill>
                <a:latin typeface="Alwyn" pitchFamily="2" charset="0"/>
                <a:ea typeface="Times New Roman" panose="02020603050405020304" pitchFamily="18" charset="0"/>
              </a:rPr>
              <a:t>   </a:t>
            </a:r>
            <a:r>
              <a:rPr lang="fr-FR" sz="2400" b="1" u="sng" dirty="0">
                <a:solidFill>
                  <a:srgbClr val="0070C0"/>
                </a:solidFill>
                <a:latin typeface="Alwyn" pitchFamily="2" charset="0"/>
                <a:ea typeface="Times New Roman" panose="02020603050405020304" pitchFamily="18" charset="0"/>
              </a:rPr>
              <a:t>Guillaume GALLET DE SAINT AURIN</a:t>
            </a:r>
            <a:r>
              <a:rPr lang="fr-FR" sz="2400" b="1" dirty="0">
                <a:solidFill>
                  <a:srgbClr val="0070C0"/>
                </a:solidFill>
                <a:latin typeface="Alwyn" pitchFamily="2" charset="0"/>
                <a:ea typeface="Times New Roman" panose="02020603050405020304" pitchFamily="18" charset="0"/>
              </a:rPr>
              <a:t>, Gérant SINTORIN</a:t>
            </a:r>
          </a:p>
          <a:p>
            <a:endParaRPr lang="fr-FR" sz="2400" b="1" dirty="0">
              <a:solidFill>
                <a:srgbClr val="0070C0"/>
              </a:solidFill>
              <a:effectLst/>
              <a:latin typeface="Alwyn" pitchFamily="2" charset="0"/>
              <a:ea typeface="Times New Roman" panose="02020603050405020304" pitchFamily="18" charset="0"/>
            </a:endParaRPr>
          </a:p>
          <a:p>
            <a:endParaRPr lang="fr-FR" dirty="0"/>
          </a:p>
        </p:txBody>
      </p:sp>
    </p:spTree>
    <p:extLst>
      <p:ext uri="{BB962C8B-B14F-4D97-AF65-F5344CB8AC3E}">
        <p14:creationId xmlns:p14="http://schemas.microsoft.com/office/powerpoint/2010/main" val="1650829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44321BF3-2CBF-ACC2-48E6-1344A44E8EC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4942270-558E-9601-BE56-13306AF23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C073D949-C009-030F-E2F9-C847B883858D}"/>
              </a:ext>
            </a:extLst>
          </p:cNvPr>
          <p:cNvPicPr>
            <a:picLocks noChangeAspect="1"/>
          </p:cNvPicPr>
          <p:nvPr/>
        </p:nvPicPr>
        <p:blipFill rotWithShape="1">
          <a:blip r:embed="rId2"/>
          <a:srcRect l="11290" r="4441"/>
          <a:stretch/>
        </p:blipFill>
        <p:spPr>
          <a:xfrm rot="16200000">
            <a:off x="2667001" y="-2667000"/>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19569CBA-045C-9334-7E14-7AA2B068431E}"/>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7908FE06-2C36-F2C6-D91D-2199925EF7A0}"/>
              </a:ext>
            </a:extLst>
          </p:cNvPr>
          <p:cNvSpPr txBox="1"/>
          <p:nvPr/>
        </p:nvSpPr>
        <p:spPr>
          <a:xfrm>
            <a:off x="1802712" y="1654628"/>
            <a:ext cx="8821746" cy="35086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70C0"/>
                </a:solidFill>
                <a:effectLst/>
                <a:uLnTx/>
                <a:uFillTx/>
                <a:latin typeface="Alwyn" pitchFamily="2" charset="0"/>
                <a:ea typeface="Times New Roman" panose="02020603050405020304" pitchFamily="18" charset="0"/>
                <a:cs typeface="+mn-cs"/>
              </a:rPr>
              <a:t>INTRODUCTION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Alwyn" pitchFamily="2" charset="0"/>
                <a:ea typeface="Times New Roman" panose="020206030504050203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Alwyn" pitchFamily="2" charset="0"/>
                <a:ea typeface="Times New Roman" panose="02020603050405020304" pitchFamily="18" charset="0"/>
                <a:cs typeface="+mn-cs"/>
              </a:rPr>
              <a:t>Diagnostic territorial par</a:t>
            </a:r>
            <a:r>
              <a:rPr lang="fr-FR" sz="2400" b="1" dirty="0">
                <a:solidFill>
                  <a:prstClr val="black"/>
                </a:solidFill>
                <a:latin typeface="Alwyn" pitchFamily="2" charset="0"/>
                <a:ea typeface="Times New Roman" panose="02020603050405020304" pitchFamily="18" charset="0"/>
              </a:rPr>
              <a:t> Patrick CROISSANDEAU, Directeur IEDOM Martinique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black"/>
              </a:solidFill>
              <a:effectLst/>
              <a:uLnTx/>
              <a:uFillTx/>
              <a:latin typeface="Alwyn" pitchFamily="2" charset="0"/>
              <a:ea typeface="Times New Roman" panose="02020603050405020304" pitchFamily="18" charset="0"/>
              <a:cs typeface="+mn-cs"/>
            </a:endParaRPr>
          </a:p>
          <a:p>
            <a:pPr algn="ctr"/>
            <a:endParaRPr lang="fr-FR" sz="40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endParaRPr lang="fr-FR" dirty="0"/>
          </a:p>
        </p:txBody>
      </p:sp>
      <p:pic>
        <p:nvPicPr>
          <p:cNvPr id="2" name="Image 1" descr="Une image contenant texte, Police, capture d’écran, logo&#10;&#10;Description générée automatiquement">
            <a:extLst>
              <a:ext uri="{FF2B5EF4-FFF2-40B4-BE49-F238E27FC236}">
                <a16:creationId xmlns:a16="http://schemas.microsoft.com/office/drawing/2014/main" id="{25CC06DA-CB6B-C37F-1806-9CF079AC501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01630" y="6128350"/>
            <a:ext cx="1517083" cy="646165"/>
          </a:xfrm>
          <a:prstGeom prst="rect">
            <a:avLst/>
          </a:prstGeom>
          <a:noFill/>
          <a:ln>
            <a:noFill/>
          </a:ln>
        </p:spPr>
      </p:pic>
    </p:spTree>
    <p:extLst>
      <p:ext uri="{BB962C8B-B14F-4D97-AF65-F5344CB8AC3E}">
        <p14:creationId xmlns:p14="http://schemas.microsoft.com/office/powerpoint/2010/main" val="2619744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162800" y="0"/>
            <a:ext cx="5029200" cy="6858000"/>
          </a:xfrm>
          <a:prstGeom prst="rect">
            <a:avLst/>
          </a:prstGeom>
        </p:spPr>
      </p:pic>
      <p:sp>
        <p:nvSpPr>
          <p:cNvPr id="3" name="Text 0"/>
          <p:cNvSpPr/>
          <p:nvPr/>
        </p:nvSpPr>
        <p:spPr>
          <a:xfrm>
            <a:off x="661492" y="2247702"/>
            <a:ext cx="6297018" cy="2362597"/>
          </a:xfrm>
          <a:prstGeom prst="rect">
            <a:avLst/>
          </a:prstGeom>
          <a:noFill/>
          <a:ln/>
        </p:spPr>
        <p:txBody>
          <a:bodyPr wrap="square" lIns="0" tIns="0" rIns="0" bIns="0" rtlCol="0" anchor="t"/>
          <a:lstStyle/>
          <a:p>
            <a:pPr defTabSz="761970">
              <a:lnSpc>
                <a:spcPts val="4625"/>
              </a:lnSpc>
            </a:pPr>
            <a:r>
              <a:rPr lang="en-US" sz="3708" b="1" dirty="0">
                <a:solidFill>
                  <a:srgbClr val="000000"/>
                </a:solidFill>
                <a:latin typeface="Nunito Sans Bold" pitchFamily="34" charset="0"/>
                <a:ea typeface="Nunito Sans Bold" pitchFamily="34" charset="-122"/>
                <a:cs typeface="Nunito Sans Bold" pitchFamily="34" charset="-120"/>
              </a:rPr>
              <a:t>Panorama de l'encadrement communautaire des dispositifs de financement public et européen</a:t>
            </a:r>
            <a:endParaRPr lang="en-US" sz="3708" dirty="0">
              <a:solidFill>
                <a:prstClr val="black"/>
              </a:solidFill>
              <a:latin typeface="Calibri" panose="020F0502020204030204"/>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83400"/>
          </a:xfrm>
          <a:prstGeom prst="rect">
            <a:avLst/>
          </a:prstGeom>
        </p:spPr>
      </p:pic>
      <p:sp>
        <p:nvSpPr>
          <p:cNvPr id="3" name="Shape 0"/>
          <p:cNvSpPr/>
          <p:nvPr/>
        </p:nvSpPr>
        <p:spPr>
          <a:xfrm>
            <a:off x="0" y="0"/>
            <a:ext cx="12192000" cy="6883400"/>
          </a:xfrm>
          <a:prstGeom prst="rect">
            <a:avLst/>
          </a:prstGeom>
          <a:solidFill>
            <a:srgbClr val="FFFFFF">
              <a:alpha val="85000"/>
            </a:srgbClr>
          </a:solidFill>
          <a:ln/>
        </p:spPr>
        <p:txBody>
          <a:bodyPr/>
          <a:lstStyle/>
          <a:p>
            <a:pPr defTabSz="761970"/>
            <a:endParaRPr lang="fr-MQ" sz="1500">
              <a:solidFill>
                <a:prstClr val="black"/>
              </a:solidFill>
              <a:latin typeface="Calibri" panose="020F0502020204030204"/>
            </a:endParaRPr>
          </a:p>
        </p:txBody>
      </p:sp>
      <p:sp>
        <p:nvSpPr>
          <p:cNvPr id="4" name="Text 1"/>
          <p:cNvSpPr/>
          <p:nvPr/>
        </p:nvSpPr>
        <p:spPr>
          <a:xfrm>
            <a:off x="554435" y="435570"/>
            <a:ext cx="5672534" cy="495102"/>
          </a:xfrm>
          <a:prstGeom prst="rect">
            <a:avLst/>
          </a:prstGeom>
          <a:noFill/>
          <a:ln/>
        </p:spPr>
        <p:txBody>
          <a:bodyPr wrap="none" lIns="0" tIns="0" rIns="0" bIns="0" rtlCol="0" anchor="t"/>
          <a:lstStyle/>
          <a:p>
            <a:pPr defTabSz="761970">
              <a:lnSpc>
                <a:spcPts val="3875"/>
              </a:lnSpc>
            </a:pPr>
            <a:r>
              <a:rPr lang="en-US" sz="3083" b="1" dirty="0">
                <a:solidFill>
                  <a:srgbClr val="000000"/>
                </a:solidFill>
                <a:latin typeface="Nunito Sans Bold" pitchFamily="34" charset="0"/>
                <a:ea typeface="Nunito Sans Bold" pitchFamily="34" charset="-122"/>
                <a:cs typeface="Nunito Sans Bold" pitchFamily="34" charset="-120"/>
              </a:rPr>
              <a:t>L'encadrement communautaire</a:t>
            </a:r>
            <a:endParaRPr lang="en-US" sz="3083" dirty="0">
              <a:solidFill>
                <a:prstClr val="black"/>
              </a:solidFill>
              <a:latin typeface="Calibri" panose="020F0502020204030204"/>
            </a:endParaRPr>
          </a:p>
        </p:txBody>
      </p:sp>
      <p:sp>
        <p:nvSpPr>
          <p:cNvPr id="5" name="Text 2"/>
          <p:cNvSpPr/>
          <p:nvPr/>
        </p:nvSpPr>
        <p:spPr>
          <a:xfrm>
            <a:off x="554434" y="1326555"/>
            <a:ext cx="1980108" cy="247551"/>
          </a:xfrm>
          <a:prstGeom prst="rect">
            <a:avLst/>
          </a:prstGeom>
          <a:noFill/>
          <a:ln/>
        </p:spPr>
        <p:txBody>
          <a:bodyPr wrap="none" lIns="0" tIns="0" rIns="0" bIns="0" rtlCol="0" anchor="t"/>
          <a:lstStyle/>
          <a:p>
            <a:pPr defTabSz="761970">
              <a:lnSpc>
                <a:spcPts val="1917"/>
              </a:lnSpc>
            </a:pPr>
            <a:r>
              <a:rPr lang="en-US" sz="1542" b="1" dirty="0">
                <a:solidFill>
                  <a:srgbClr val="000000"/>
                </a:solidFill>
                <a:latin typeface="Nunito Sans Bold" pitchFamily="34" charset="0"/>
                <a:ea typeface="Nunito Sans Bold" pitchFamily="34" charset="-122"/>
                <a:cs typeface="Nunito Sans Bold" pitchFamily="34" charset="-120"/>
              </a:rPr>
              <a:t>Article 107 du TFUE</a:t>
            </a:r>
            <a:endParaRPr lang="en-US" sz="1542" dirty="0">
              <a:solidFill>
                <a:prstClr val="black"/>
              </a:solidFill>
              <a:latin typeface="Calibri" panose="020F0502020204030204"/>
            </a:endParaRPr>
          </a:p>
        </p:txBody>
      </p:sp>
      <p:sp>
        <p:nvSpPr>
          <p:cNvPr id="6" name="Text 3"/>
          <p:cNvSpPr/>
          <p:nvPr/>
        </p:nvSpPr>
        <p:spPr>
          <a:xfrm>
            <a:off x="554434" y="1732459"/>
            <a:ext cx="5348387" cy="507008"/>
          </a:xfrm>
          <a:prstGeom prst="rect">
            <a:avLst/>
          </a:prstGeom>
          <a:noFill/>
          <a:ln/>
        </p:spPr>
        <p:txBody>
          <a:bodyPr wrap="square" lIns="0" tIns="0" rIns="0" bIns="0" rtlCol="0" anchor="t"/>
          <a:lstStyle/>
          <a:p>
            <a:pPr defTabSz="761970">
              <a:lnSpc>
                <a:spcPts val="1958"/>
              </a:lnSpc>
            </a:pPr>
            <a:r>
              <a:rPr lang="en-US" sz="1208" dirty="0">
                <a:solidFill>
                  <a:srgbClr val="000000"/>
                </a:solidFill>
                <a:latin typeface="Nunito Sans" pitchFamily="34" charset="0"/>
                <a:ea typeface="Nunito Sans" pitchFamily="34" charset="-122"/>
                <a:cs typeface="Nunito Sans" pitchFamily="34" charset="-120"/>
              </a:rPr>
              <a:t>Stipule que toute aide d'État faussant la concurrence est incompatible avec le marché intérieur.</a:t>
            </a:r>
            <a:endParaRPr lang="en-US" sz="1208" dirty="0">
              <a:solidFill>
                <a:prstClr val="black"/>
              </a:solidFill>
              <a:latin typeface="Calibri" panose="020F0502020204030204"/>
            </a:endParaRPr>
          </a:p>
        </p:txBody>
      </p:sp>
      <p:sp>
        <p:nvSpPr>
          <p:cNvPr id="7" name="Text 4"/>
          <p:cNvSpPr/>
          <p:nvPr/>
        </p:nvSpPr>
        <p:spPr>
          <a:xfrm>
            <a:off x="6295529" y="1326555"/>
            <a:ext cx="1980108" cy="247551"/>
          </a:xfrm>
          <a:prstGeom prst="rect">
            <a:avLst/>
          </a:prstGeom>
          <a:noFill/>
          <a:ln/>
        </p:spPr>
        <p:txBody>
          <a:bodyPr wrap="none" lIns="0" tIns="0" rIns="0" bIns="0" rtlCol="0" anchor="t"/>
          <a:lstStyle/>
          <a:p>
            <a:pPr defTabSz="761970">
              <a:lnSpc>
                <a:spcPts val="1917"/>
              </a:lnSpc>
            </a:pPr>
            <a:r>
              <a:rPr lang="en-US" sz="1542" b="1" dirty="0">
                <a:solidFill>
                  <a:srgbClr val="000000"/>
                </a:solidFill>
                <a:latin typeface="Nunito Sans Bold" pitchFamily="34" charset="0"/>
                <a:ea typeface="Nunito Sans Bold" pitchFamily="34" charset="-122"/>
                <a:cs typeface="Nunito Sans Bold" pitchFamily="34" charset="-120"/>
              </a:rPr>
              <a:t>Article 349 du TFUE</a:t>
            </a:r>
            <a:endParaRPr lang="en-US" sz="1542" dirty="0">
              <a:solidFill>
                <a:prstClr val="black"/>
              </a:solidFill>
              <a:latin typeface="Calibri" panose="020F0502020204030204"/>
            </a:endParaRPr>
          </a:p>
        </p:txBody>
      </p:sp>
      <p:sp>
        <p:nvSpPr>
          <p:cNvPr id="8" name="Text 5"/>
          <p:cNvSpPr/>
          <p:nvPr/>
        </p:nvSpPr>
        <p:spPr>
          <a:xfrm>
            <a:off x="6295529" y="1732459"/>
            <a:ext cx="5348387" cy="507008"/>
          </a:xfrm>
          <a:prstGeom prst="rect">
            <a:avLst/>
          </a:prstGeom>
          <a:noFill/>
          <a:ln/>
        </p:spPr>
        <p:txBody>
          <a:bodyPr wrap="square" lIns="0" tIns="0" rIns="0" bIns="0" rtlCol="0" anchor="t"/>
          <a:lstStyle/>
          <a:p>
            <a:pPr defTabSz="761970">
              <a:lnSpc>
                <a:spcPts val="1958"/>
              </a:lnSpc>
            </a:pPr>
            <a:r>
              <a:rPr lang="en-US" sz="1208" dirty="0">
                <a:solidFill>
                  <a:srgbClr val="000000"/>
                </a:solidFill>
                <a:latin typeface="Nunito Sans" pitchFamily="34" charset="0"/>
                <a:ea typeface="Nunito Sans" pitchFamily="34" charset="-122"/>
                <a:cs typeface="Nunito Sans" pitchFamily="34" charset="-120"/>
              </a:rPr>
              <a:t>Reconnaît les spécificités des régions ultrapériphériques et permet des mesures adaptées.</a:t>
            </a:r>
            <a:endParaRPr lang="en-US" sz="1208" dirty="0">
              <a:solidFill>
                <a:prstClr val="black"/>
              </a:solidFill>
              <a:latin typeface="Calibri" panose="020F0502020204030204"/>
            </a:endParaRPr>
          </a:p>
        </p:txBody>
      </p:sp>
      <p:pic>
        <p:nvPicPr>
          <p:cNvPr id="9" name="Image 1" descr="preencoded.png"/>
          <p:cNvPicPr>
            <a:picLocks noChangeAspect="1"/>
          </p:cNvPicPr>
          <p:nvPr/>
        </p:nvPicPr>
        <p:blipFill>
          <a:blip r:embed="rId4"/>
          <a:stretch>
            <a:fillRect/>
          </a:stretch>
        </p:blipFill>
        <p:spPr>
          <a:xfrm>
            <a:off x="554434" y="2560142"/>
            <a:ext cx="9288463" cy="388768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8839200" y="0"/>
            <a:ext cx="3352800" cy="6858000"/>
          </a:xfrm>
          <a:prstGeom prst="rect">
            <a:avLst/>
          </a:prstGeom>
        </p:spPr>
      </p:pic>
      <p:sp>
        <p:nvSpPr>
          <p:cNvPr id="3" name="Text 0"/>
          <p:cNvSpPr/>
          <p:nvPr/>
        </p:nvSpPr>
        <p:spPr>
          <a:xfrm>
            <a:off x="661492" y="730945"/>
            <a:ext cx="6706394"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Nunito Sans Bold" pitchFamily="34" charset="0"/>
                <a:ea typeface="Nunito Sans Bold" pitchFamily="34" charset="-122"/>
                <a:cs typeface="Nunito Sans Bold" pitchFamily="34" charset="-120"/>
              </a:rPr>
              <a:t>Les principaux régimes d'aides</a:t>
            </a:r>
            <a:endParaRPr lang="en-US" sz="3708" dirty="0">
              <a:solidFill>
                <a:prstClr val="black"/>
              </a:solidFill>
              <a:latin typeface="Calibri" panose="020F0502020204030204"/>
            </a:endParaRPr>
          </a:p>
        </p:txBody>
      </p:sp>
      <p:pic>
        <p:nvPicPr>
          <p:cNvPr id="4" name="Image 1" descr="preencoded.png"/>
          <p:cNvPicPr>
            <a:picLocks noChangeAspect="1"/>
          </p:cNvPicPr>
          <p:nvPr/>
        </p:nvPicPr>
        <p:blipFill>
          <a:blip r:embed="rId4"/>
          <a:stretch>
            <a:fillRect/>
          </a:stretch>
        </p:blipFill>
        <p:spPr>
          <a:xfrm>
            <a:off x="3957737" y="1605062"/>
            <a:ext cx="472480" cy="472480"/>
          </a:xfrm>
          <a:prstGeom prst="rect">
            <a:avLst/>
          </a:prstGeom>
        </p:spPr>
      </p:pic>
      <p:sp>
        <p:nvSpPr>
          <p:cNvPr id="5" name="Text 1"/>
          <p:cNvSpPr/>
          <p:nvPr/>
        </p:nvSpPr>
        <p:spPr>
          <a:xfrm>
            <a:off x="2067520" y="2266553"/>
            <a:ext cx="2362696" cy="295275"/>
          </a:xfrm>
          <a:prstGeom prst="rect">
            <a:avLst/>
          </a:prstGeom>
          <a:noFill/>
          <a:ln/>
        </p:spPr>
        <p:txBody>
          <a:bodyPr wrap="none" lIns="0" tIns="0" rIns="0" bIns="0" rtlCol="0" anchor="t"/>
          <a:lstStyle/>
          <a:p>
            <a:pPr algn="r" defTabSz="761970">
              <a:lnSpc>
                <a:spcPts val="2292"/>
              </a:lnSpc>
            </a:pPr>
            <a:r>
              <a:rPr lang="en-US" sz="1833" b="1" dirty="0">
                <a:solidFill>
                  <a:srgbClr val="000000"/>
                </a:solidFill>
                <a:latin typeface="Nunito Sans Bold" pitchFamily="34" charset="0"/>
                <a:ea typeface="Nunito Sans Bold" pitchFamily="34" charset="-122"/>
                <a:cs typeface="Nunito Sans Bold" pitchFamily="34" charset="-120"/>
              </a:rPr>
              <a:t>RGEC</a:t>
            </a:r>
            <a:endParaRPr lang="en-US" sz="1833" dirty="0">
              <a:solidFill>
                <a:prstClr val="black"/>
              </a:solidFill>
              <a:latin typeface="Calibri" panose="020F0502020204030204"/>
            </a:endParaRPr>
          </a:p>
        </p:txBody>
      </p:sp>
      <p:sp>
        <p:nvSpPr>
          <p:cNvPr id="6" name="Text 2"/>
          <p:cNvSpPr/>
          <p:nvPr/>
        </p:nvSpPr>
        <p:spPr>
          <a:xfrm>
            <a:off x="661492" y="2675235"/>
            <a:ext cx="3768725" cy="907257"/>
          </a:xfrm>
          <a:prstGeom prst="rect">
            <a:avLst/>
          </a:prstGeom>
          <a:noFill/>
          <a:ln/>
        </p:spPr>
        <p:txBody>
          <a:bodyPr wrap="square" lIns="0" tIns="0" rIns="0" bIns="0" rtlCol="0" anchor="t"/>
          <a:lstStyle/>
          <a:p>
            <a:pPr algn="r" defTabSz="761970">
              <a:lnSpc>
                <a:spcPts val="2375"/>
              </a:lnSpc>
            </a:pPr>
            <a:r>
              <a:rPr lang="en-US" sz="1458" dirty="0">
                <a:solidFill>
                  <a:srgbClr val="000000"/>
                </a:solidFill>
                <a:latin typeface="Nunito Sans" pitchFamily="34" charset="0"/>
                <a:ea typeface="Nunito Sans" pitchFamily="34" charset="-122"/>
                <a:cs typeface="Nunito Sans" pitchFamily="34" charset="-120"/>
              </a:rPr>
              <a:t>Simplifie l'accès aux aides pour la défiscalisation, l'innovation, les PME, l'environnement.</a:t>
            </a:r>
            <a:endParaRPr lang="en-US" sz="1458" dirty="0">
              <a:solidFill>
                <a:prstClr val="black"/>
              </a:solidFill>
              <a:latin typeface="Calibri" panose="020F0502020204030204"/>
            </a:endParaRPr>
          </a:p>
        </p:txBody>
      </p:sp>
      <p:pic>
        <p:nvPicPr>
          <p:cNvPr id="7" name="Image 2" descr="preencoded.png"/>
          <p:cNvPicPr>
            <a:picLocks noChangeAspect="1"/>
          </p:cNvPicPr>
          <p:nvPr/>
        </p:nvPicPr>
        <p:blipFill>
          <a:blip r:embed="rId5"/>
          <a:stretch>
            <a:fillRect/>
          </a:stretch>
        </p:blipFill>
        <p:spPr>
          <a:xfrm>
            <a:off x="8010029" y="1605062"/>
            <a:ext cx="472480" cy="472480"/>
          </a:xfrm>
          <a:prstGeom prst="rect">
            <a:avLst/>
          </a:prstGeom>
        </p:spPr>
      </p:pic>
      <p:sp>
        <p:nvSpPr>
          <p:cNvPr id="8" name="Text 3"/>
          <p:cNvSpPr/>
          <p:nvPr/>
        </p:nvSpPr>
        <p:spPr>
          <a:xfrm>
            <a:off x="6119813" y="2266553"/>
            <a:ext cx="2362696" cy="295275"/>
          </a:xfrm>
          <a:prstGeom prst="rect">
            <a:avLst/>
          </a:prstGeom>
          <a:noFill/>
          <a:ln/>
        </p:spPr>
        <p:txBody>
          <a:bodyPr wrap="none" lIns="0" tIns="0" rIns="0" bIns="0" rtlCol="0" anchor="t"/>
          <a:lstStyle/>
          <a:p>
            <a:pPr algn="r" defTabSz="761970">
              <a:lnSpc>
                <a:spcPts val="2292"/>
              </a:lnSpc>
            </a:pPr>
            <a:r>
              <a:rPr lang="en-US" sz="1833" b="1" dirty="0">
                <a:solidFill>
                  <a:srgbClr val="000000"/>
                </a:solidFill>
                <a:latin typeface="Nunito Sans Bold" pitchFamily="34" charset="0"/>
                <a:ea typeface="Nunito Sans Bold" pitchFamily="34" charset="-122"/>
                <a:cs typeface="Nunito Sans Bold" pitchFamily="34" charset="-120"/>
              </a:rPr>
              <a:t>AFR</a:t>
            </a:r>
            <a:endParaRPr lang="en-US" sz="1833" dirty="0">
              <a:solidFill>
                <a:prstClr val="black"/>
              </a:solidFill>
              <a:latin typeface="Calibri" panose="020F0502020204030204"/>
            </a:endParaRPr>
          </a:p>
        </p:txBody>
      </p:sp>
      <p:sp>
        <p:nvSpPr>
          <p:cNvPr id="9" name="Text 4"/>
          <p:cNvSpPr/>
          <p:nvPr/>
        </p:nvSpPr>
        <p:spPr>
          <a:xfrm>
            <a:off x="4713685" y="2675235"/>
            <a:ext cx="3768824" cy="604838"/>
          </a:xfrm>
          <a:prstGeom prst="rect">
            <a:avLst/>
          </a:prstGeom>
          <a:noFill/>
          <a:ln/>
        </p:spPr>
        <p:txBody>
          <a:bodyPr wrap="square" lIns="0" tIns="0" rIns="0" bIns="0" rtlCol="0" anchor="t"/>
          <a:lstStyle/>
          <a:p>
            <a:pPr algn="r" defTabSz="761970">
              <a:lnSpc>
                <a:spcPts val="2375"/>
              </a:lnSpc>
            </a:pPr>
            <a:r>
              <a:rPr lang="en-US" sz="1458" dirty="0">
                <a:solidFill>
                  <a:srgbClr val="000000"/>
                </a:solidFill>
                <a:latin typeface="Nunito Sans" pitchFamily="34" charset="0"/>
                <a:ea typeface="Nunito Sans" pitchFamily="34" charset="-122"/>
                <a:cs typeface="Nunito Sans" pitchFamily="34" charset="-120"/>
              </a:rPr>
              <a:t>Soutient les investissements dans les zones défavorisées, comme les DROM.</a:t>
            </a:r>
            <a:endParaRPr lang="en-US" sz="1458" dirty="0">
              <a:solidFill>
                <a:prstClr val="black"/>
              </a:solidFill>
              <a:latin typeface="Calibri" panose="020F0502020204030204"/>
            </a:endParaRPr>
          </a:p>
        </p:txBody>
      </p:sp>
      <p:pic>
        <p:nvPicPr>
          <p:cNvPr id="10" name="Image 3" descr="preencoded.png"/>
          <p:cNvPicPr>
            <a:picLocks noChangeAspect="1"/>
          </p:cNvPicPr>
          <p:nvPr/>
        </p:nvPicPr>
        <p:blipFill>
          <a:blip r:embed="rId6"/>
          <a:stretch>
            <a:fillRect/>
          </a:stretch>
        </p:blipFill>
        <p:spPr>
          <a:xfrm>
            <a:off x="3957737" y="4149527"/>
            <a:ext cx="472480" cy="472480"/>
          </a:xfrm>
          <a:prstGeom prst="rect">
            <a:avLst/>
          </a:prstGeom>
        </p:spPr>
      </p:pic>
      <p:sp>
        <p:nvSpPr>
          <p:cNvPr id="11" name="Text 5"/>
          <p:cNvSpPr/>
          <p:nvPr/>
        </p:nvSpPr>
        <p:spPr>
          <a:xfrm>
            <a:off x="1654572" y="4811018"/>
            <a:ext cx="2775644" cy="295275"/>
          </a:xfrm>
          <a:prstGeom prst="rect">
            <a:avLst/>
          </a:prstGeom>
          <a:noFill/>
          <a:ln/>
        </p:spPr>
        <p:txBody>
          <a:bodyPr wrap="none" lIns="0" tIns="0" rIns="0" bIns="0" rtlCol="0" anchor="t"/>
          <a:lstStyle/>
          <a:p>
            <a:pPr algn="r" defTabSz="761970">
              <a:lnSpc>
                <a:spcPts val="2292"/>
              </a:lnSpc>
            </a:pPr>
            <a:r>
              <a:rPr lang="en-US" sz="1833" b="1" dirty="0">
                <a:solidFill>
                  <a:srgbClr val="000000"/>
                </a:solidFill>
                <a:latin typeface="Nunito Sans Bold" pitchFamily="34" charset="0"/>
                <a:ea typeface="Nunito Sans Bold" pitchFamily="34" charset="-122"/>
                <a:cs typeface="Nunito Sans Bold" pitchFamily="34" charset="-120"/>
              </a:rPr>
              <a:t>Aides environnementales</a:t>
            </a:r>
            <a:endParaRPr lang="en-US" sz="1833" dirty="0">
              <a:solidFill>
                <a:prstClr val="black"/>
              </a:solidFill>
              <a:latin typeface="Calibri" panose="020F0502020204030204"/>
            </a:endParaRPr>
          </a:p>
        </p:txBody>
      </p:sp>
      <p:sp>
        <p:nvSpPr>
          <p:cNvPr id="12" name="Text 6"/>
          <p:cNvSpPr/>
          <p:nvPr/>
        </p:nvSpPr>
        <p:spPr>
          <a:xfrm>
            <a:off x="661492" y="5219700"/>
            <a:ext cx="3768725" cy="907257"/>
          </a:xfrm>
          <a:prstGeom prst="rect">
            <a:avLst/>
          </a:prstGeom>
          <a:noFill/>
          <a:ln/>
        </p:spPr>
        <p:txBody>
          <a:bodyPr wrap="square" lIns="0" tIns="0" rIns="0" bIns="0" rtlCol="0" anchor="t"/>
          <a:lstStyle/>
          <a:p>
            <a:pPr algn="r" defTabSz="761970">
              <a:lnSpc>
                <a:spcPts val="2375"/>
              </a:lnSpc>
            </a:pPr>
            <a:r>
              <a:rPr lang="en-US" sz="1458" dirty="0">
                <a:solidFill>
                  <a:srgbClr val="000000"/>
                </a:solidFill>
                <a:latin typeface="Nunito Sans" pitchFamily="34" charset="0"/>
                <a:ea typeface="Nunito Sans" pitchFamily="34" charset="-122"/>
                <a:cs typeface="Nunito Sans" pitchFamily="34" charset="-120"/>
              </a:rPr>
              <a:t>Favorisent la transition énergétique et les projets durables (SA.59108, SA.60580, SA.61991).</a:t>
            </a:r>
            <a:endParaRPr lang="en-US" sz="1458" dirty="0">
              <a:solidFill>
                <a:prstClr val="black"/>
              </a:solidFill>
              <a:latin typeface="Calibri" panose="020F0502020204030204"/>
            </a:endParaRPr>
          </a:p>
        </p:txBody>
      </p:sp>
      <p:pic>
        <p:nvPicPr>
          <p:cNvPr id="13" name="Image 4" descr="preencoded.png"/>
          <p:cNvPicPr>
            <a:picLocks noChangeAspect="1"/>
          </p:cNvPicPr>
          <p:nvPr/>
        </p:nvPicPr>
        <p:blipFill>
          <a:blip r:embed="rId7"/>
          <a:stretch>
            <a:fillRect/>
          </a:stretch>
        </p:blipFill>
        <p:spPr>
          <a:xfrm>
            <a:off x="8010029" y="4149527"/>
            <a:ext cx="472480" cy="472480"/>
          </a:xfrm>
          <a:prstGeom prst="rect">
            <a:avLst/>
          </a:prstGeom>
        </p:spPr>
      </p:pic>
      <p:sp>
        <p:nvSpPr>
          <p:cNvPr id="14" name="Text 7"/>
          <p:cNvSpPr/>
          <p:nvPr/>
        </p:nvSpPr>
        <p:spPr>
          <a:xfrm>
            <a:off x="6119813" y="4811018"/>
            <a:ext cx="2362696" cy="295275"/>
          </a:xfrm>
          <a:prstGeom prst="rect">
            <a:avLst/>
          </a:prstGeom>
          <a:noFill/>
          <a:ln/>
        </p:spPr>
        <p:txBody>
          <a:bodyPr wrap="none" lIns="0" tIns="0" rIns="0" bIns="0" rtlCol="0" anchor="t"/>
          <a:lstStyle/>
          <a:p>
            <a:pPr algn="r" defTabSz="761970">
              <a:lnSpc>
                <a:spcPts val="2292"/>
              </a:lnSpc>
            </a:pPr>
            <a:r>
              <a:rPr lang="en-US" sz="1833" b="1" dirty="0">
                <a:solidFill>
                  <a:srgbClr val="000000"/>
                </a:solidFill>
                <a:latin typeface="Nunito Sans Bold" pitchFamily="34" charset="0"/>
                <a:ea typeface="Nunito Sans Bold" pitchFamily="34" charset="-122"/>
                <a:cs typeface="Nunito Sans Bold" pitchFamily="34" charset="-120"/>
              </a:rPr>
              <a:t>De Minimis</a:t>
            </a:r>
            <a:endParaRPr lang="en-US" sz="1833" dirty="0">
              <a:solidFill>
                <a:prstClr val="black"/>
              </a:solidFill>
              <a:latin typeface="Calibri" panose="020F0502020204030204"/>
            </a:endParaRPr>
          </a:p>
        </p:txBody>
      </p:sp>
      <p:sp>
        <p:nvSpPr>
          <p:cNvPr id="15" name="Text 8"/>
          <p:cNvSpPr/>
          <p:nvPr/>
        </p:nvSpPr>
        <p:spPr>
          <a:xfrm>
            <a:off x="4713685" y="5219700"/>
            <a:ext cx="3768824" cy="604838"/>
          </a:xfrm>
          <a:prstGeom prst="rect">
            <a:avLst/>
          </a:prstGeom>
          <a:noFill/>
          <a:ln/>
        </p:spPr>
        <p:txBody>
          <a:bodyPr wrap="square" lIns="0" tIns="0" rIns="0" bIns="0" rtlCol="0" anchor="t"/>
          <a:lstStyle/>
          <a:p>
            <a:pPr algn="r" defTabSz="761970">
              <a:lnSpc>
                <a:spcPts val="2375"/>
              </a:lnSpc>
            </a:pPr>
            <a:r>
              <a:rPr lang="en-US" sz="1458" dirty="0">
                <a:solidFill>
                  <a:srgbClr val="000000"/>
                </a:solidFill>
                <a:latin typeface="Nunito Sans" pitchFamily="34" charset="0"/>
                <a:ea typeface="Nunito Sans" pitchFamily="34" charset="-122"/>
                <a:cs typeface="Nunito Sans" pitchFamily="34" charset="-120"/>
              </a:rPr>
              <a:t>Permet des aides jusqu'à 200.000€ sur 3 ans sans notification préalable.</a:t>
            </a:r>
            <a:endParaRPr lang="en-US" sz="1458" dirty="0">
              <a:solidFill>
                <a:prstClr val="black"/>
              </a:solidFill>
              <a:latin typeface="Calibri" panose="020F0502020204030204"/>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6858000"/>
          </a:xfrm>
          <a:prstGeom prst="rect">
            <a:avLst/>
          </a:prstGeom>
        </p:spPr>
      </p:pic>
      <p:sp>
        <p:nvSpPr>
          <p:cNvPr id="3" name="Shape 0"/>
          <p:cNvSpPr/>
          <p:nvPr/>
        </p:nvSpPr>
        <p:spPr>
          <a:xfrm>
            <a:off x="0" y="0"/>
            <a:ext cx="12192000" cy="6858000"/>
          </a:xfrm>
          <a:prstGeom prst="rect">
            <a:avLst/>
          </a:prstGeom>
          <a:solidFill>
            <a:srgbClr val="FFFFFF">
              <a:alpha val="85000"/>
            </a:srgbClr>
          </a:solidFill>
          <a:ln/>
        </p:spPr>
        <p:txBody>
          <a:bodyPr/>
          <a:lstStyle/>
          <a:p>
            <a:pPr defTabSz="761970"/>
            <a:endParaRPr lang="fr-MQ" sz="1500">
              <a:solidFill>
                <a:prstClr val="black"/>
              </a:solidFill>
              <a:latin typeface="Calibri" panose="020F0502020204030204"/>
            </a:endParaRPr>
          </a:p>
        </p:txBody>
      </p:sp>
      <p:sp>
        <p:nvSpPr>
          <p:cNvPr id="4" name="Text 1"/>
          <p:cNvSpPr/>
          <p:nvPr/>
        </p:nvSpPr>
        <p:spPr>
          <a:xfrm>
            <a:off x="661492" y="1403251"/>
            <a:ext cx="757148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Nunito Sans Bold" pitchFamily="34" charset="0"/>
                <a:ea typeface="Nunito Sans Bold" pitchFamily="34" charset="-122"/>
                <a:cs typeface="Nunito Sans Bold" pitchFamily="34" charset="-120"/>
              </a:rPr>
              <a:t>Cartographie des principales aides</a:t>
            </a:r>
            <a:endParaRPr lang="en-US" sz="3708" dirty="0">
              <a:solidFill>
                <a:prstClr val="black"/>
              </a:solidFill>
              <a:latin typeface="Calibri" panose="020F0502020204030204"/>
            </a:endParaRPr>
          </a:p>
        </p:txBody>
      </p:sp>
      <p:pic>
        <p:nvPicPr>
          <p:cNvPr id="5" name="Image 1" descr="preencoded.png"/>
          <p:cNvPicPr>
            <a:picLocks noChangeAspect="1"/>
          </p:cNvPicPr>
          <p:nvPr/>
        </p:nvPicPr>
        <p:blipFill>
          <a:blip r:embed="rId4"/>
          <a:stretch>
            <a:fillRect/>
          </a:stretch>
        </p:blipFill>
        <p:spPr>
          <a:xfrm>
            <a:off x="3339406" y="2277368"/>
            <a:ext cx="756047" cy="756047"/>
          </a:xfrm>
          <a:prstGeom prst="rect">
            <a:avLst/>
          </a:prstGeom>
        </p:spPr>
      </p:pic>
      <p:sp>
        <p:nvSpPr>
          <p:cNvPr id="6" name="Text 2"/>
          <p:cNvSpPr/>
          <p:nvPr/>
        </p:nvSpPr>
        <p:spPr>
          <a:xfrm>
            <a:off x="661492" y="3269655"/>
            <a:ext cx="3433961" cy="590550"/>
          </a:xfrm>
          <a:prstGeom prst="rect">
            <a:avLst/>
          </a:prstGeom>
          <a:noFill/>
          <a:ln/>
        </p:spPr>
        <p:txBody>
          <a:bodyPr wrap="square" lIns="0" tIns="0" rIns="0" bIns="0" rtlCol="0" anchor="t"/>
          <a:lstStyle/>
          <a:p>
            <a:pPr algn="r" defTabSz="761970">
              <a:lnSpc>
                <a:spcPts val="2292"/>
              </a:lnSpc>
            </a:pPr>
            <a:r>
              <a:rPr lang="en-US" sz="1833" b="1" dirty="0">
                <a:solidFill>
                  <a:srgbClr val="000000"/>
                </a:solidFill>
                <a:latin typeface="Nunito Sans Bold" pitchFamily="34" charset="0"/>
                <a:ea typeface="Nunito Sans Bold" pitchFamily="34" charset="-122"/>
                <a:cs typeface="Nunito Sans Bold" pitchFamily="34" charset="-120"/>
              </a:rPr>
              <a:t>Aides fiscales à l'investissement Outre-Mer</a:t>
            </a:r>
            <a:endParaRPr lang="en-US" sz="1833" dirty="0">
              <a:solidFill>
                <a:prstClr val="black"/>
              </a:solidFill>
              <a:latin typeface="Calibri" panose="020F0502020204030204"/>
            </a:endParaRPr>
          </a:p>
        </p:txBody>
      </p:sp>
      <p:sp>
        <p:nvSpPr>
          <p:cNvPr id="7" name="Text 3"/>
          <p:cNvSpPr/>
          <p:nvPr/>
        </p:nvSpPr>
        <p:spPr>
          <a:xfrm>
            <a:off x="661492" y="3973612"/>
            <a:ext cx="3433961" cy="604838"/>
          </a:xfrm>
          <a:prstGeom prst="rect">
            <a:avLst/>
          </a:prstGeom>
          <a:noFill/>
          <a:ln/>
        </p:spPr>
        <p:txBody>
          <a:bodyPr wrap="square" lIns="0" tIns="0" rIns="0" bIns="0" rtlCol="0" anchor="t"/>
          <a:lstStyle/>
          <a:p>
            <a:pPr marL="285739" indent="-285739" defTabSz="761970">
              <a:lnSpc>
                <a:spcPts val="2375"/>
              </a:lnSpc>
              <a:buSzPct val="100000"/>
              <a:buFontTx/>
              <a:buChar char="•"/>
            </a:pPr>
            <a:r>
              <a:rPr lang="en-US" sz="1458" b="1" dirty="0">
                <a:solidFill>
                  <a:srgbClr val="000000"/>
                </a:solidFill>
                <a:latin typeface="Nunito Sans" pitchFamily="34" charset="0"/>
                <a:ea typeface="Nunito Sans" pitchFamily="34" charset="-122"/>
                <a:cs typeface="Nunito Sans" pitchFamily="34" charset="-120"/>
              </a:rPr>
              <a:t>Girardin :</a:t>
            </a:r>
            <a:r>
              <a:rPr lang="en-US" sz="1458" dirty="0">
                <a:solidFill>
                  <a:srgbClr val="000000"/>
                </a:solidFill>
                <a:latin typeface="Nunito Sans" pitchFamily="34" charset="0"/>
                <a:ea typeface="Nunito Sans" pitchFamily="34" charset="-122"/>
                <a:cs typeface="Nunito Sans" pitchFamily="34" charset="-120"/>
              </a:rPr>
              <a:t> TPE / PME secteurs éligibles</a:t>
            </a:r>
            <a:endParaRPr lang="en-US" sz="1458" dirty="0">
              <a:solidFill>
                <a:prstClr val="black"/>
              </a:solidFill>
              <a:latin typeface="Calibri" panose="020F0502020204030204"/>
            </a:endParaRPr>
          </a:p>
        </p:txBody>
      </p:sp>
      <p:sp>
        <p:nvSpPr>
          <p:cNvPr id="8" name="Text 4"/>
          <p:cNvSpPr/>
          <p:nvPr/>
        </p:nvSpPr>
        <p:spPr>
          <a:xfrm>
            <a:off x="661492" y="4644529"/>
            <a:ext cx="3433961" cy="604838"/>
          </a:xfrm>
          <a:prstGeom prst="rect">
            <a:avLst/>
          </a:prstGeom>
          <a:noFill/>
          <a:ln/>
        </p:spPr>
        <p:txBody>
          <a:bodyPr wrap="square" lIns="0" tIns="0" rIns="0" bIns="0" rtlCol="0" anchor="t"/>
          <a:lstStyle/>
          <a:p>
            <a:pPr marL="285739" indent="-285739" defTabSz="761970">
              <a:lnSpc>
                <a:spcPts val="2375"/>
              </a:lnSpc>
              <a:buSzPct val="100000"/>
              <a:buFontTx/>
              <a:buChar char="•"/>
            </a:pPr>
            <a:r>
              <a:rPr lang="en-US" sz="1458" b="1" dirty="0">
                <a:solidFill>
                  <a:srgbClr val="000000"/>
                </a:solidFill>
                <a:latin typeface="Nunito Sans" pitchFamily="34" charset="0"/>
                <a:ea typeface="Nunito Sans" pitchFamily="34" charset="-122"/>
                <a:cs typeface="Nunito Sans" pitchFamily="34" charset="-120"/>
              </a:rPr>
              <a:t>CIOP</a:t>
            </a:r>
            <a:r>
              <a:rPr lang="en-US" sz="1458" dirty="0">
                <a:solidFill>
                  <a:srgbClr val="000000"/>
                </a:solidFill>
                <a:latin typeface="Nunito Sans" pitchFamily="34" charset="0"/>
                <a:ea typeface="Nunito Sans" pitchFamily="34" charset="-122"/>
                <a:cs typeface="Nunito Sans" pitchFamily="34" charset="-120"/>
              </a:rPr>
              <a:t> : Grandes entreprises secteurs éligibles</a:t>
            </a:r>
            <a:endParaRPr lang="en-US" sz="1458" dirty="0">
              <a:solidFill>
                <a:prstClr val="black"/>
              </a:solidFill>
              <a:latin typeface="Calibri" panose="020F0502020204030204"/>
            </a:endParaRPr>
          </a:p>
        </p:txBody>
      </p:sp>
      <p:pic>
        <p:nvPicPr>
          <p:cNvPr id="9" name="Image 2" descr="preencoded.png"/>
          <p:cNvPicPr>
            <a:picLocks noChangeAspect="1"/>
          </p:cNvPicPr>
          <p:nvPr/>
        </p:nvPicPr>
        <p:blipFill>
          <a:blip r:embed="rId5"/>
          <a:stretch>
            <a:fillRect/>
          </a:stretch>
        </p:blipFill>
        <p:spPr>
          <a:xfrm>
            <a:off x="7056933" y="2277368"/>
            <a:ext cx="756047" cy="756047"/>
          </a:xfrm>
          <a:prstGeom prst="rect">
            <a:avLst/>
          </a:prstGeom>
        </p:spPr>
      </p:pic>
      <p:sp>
        <p:nvSpPr>
          <p:cNvPr id="10" name="Text 5"/>
          <p:cNvSpPr/>
          <p:nvPr/>
        </p:nvSpPr>
        <p:spPr>
          <a:xfrm>
            <a:off x="5450285" y="3269655"/>
            <a:ext cx="2362696" cy="295275"/>
          </a:xfrm>
          <a:prstGeom prst="rect">
            <a:avLst/>
          </a:prstGeom>
          <a:noFill/>
          <a:ln/>
        </p:spPr>
        <p:txBody>
          <a:bodyPr wrap="none" lIns="0" tIns="0" rIns="0" bIns="0" rtlCol="0" anchor="t"/>
          <a:lstStyle/>
          <a:p>
            <a:pPr algn="r" defTabSz="761970">
              <a:lnSpc>
                <a:spcPts val="2292"/>
              </a:lnSpc>
            </a:pPr>
            <a:r>
              <a:rPr lang="en-US" sz="1833" b="1" dirty="0">
                <a:solidFill>
                  <a:srgbClr val="000000"/>
                </a:solidFill>
                <a:latin typeface="Nunito Sans Bold" pitchFamily="34" charset="0"/>
                <a:ea typeface="Nunito Sans Bold" pitchFamily="34" charset="-122"/>
                <a:cs typeface="Nunito Sans Bold" pitchFamily="34" charset="-120"/>
              </a:rPr>
              <a:t>Fonds Européens</a:t>
            </a:r>
            <a:endParaRPr lang="en-US" sz="1833" dirty="0">
              <a:solidFill>
                <a:prstClr val="black"/>
              </a:solidFill>
              <a:latin typeface="Calibri" panose="020F0502020204030204"/>
            </a:endParaRPr>
          </a:p>
        </p:txBody>
      </p:sp>
      <p:sp>
        <p:nvSpPr>
          <p:cNvPr id="11" name="Text 6"/>
          <p:cNvSpPr/>
          <p:nvPr/>
        </p:nvSpPr>
        <p:spPr>
          <a:xfrm>
            <a:off x="4378920" y="3678337"/>
            <a:ext cx="3434060" cy="604838"/>
          </a:xfrm>
          <a:prstGeom prst="rect">
            <a:avLst/>
          </a:prstGeom>
          <a:noFill/>
          <a:ln/>
        </p:spPr>
        <p:txBody>
          <a:bodyPr wrap="square" lIns="0" tIns="0" rIns="0" bIns="0" rtlCol="0" anchor="t"/>
          <a:lstStyle/>
          <a:p>
            <a:pPr marL="285739" indent="-285739" defTabSz="761970">
              <a:lnSpc>
                <a:spcPts val="2375"/>
              </a:lnSpc>
              <a:buSzPct val="100000"/>
              <a:buFontTx/>
              <a:buChar char="•"/>
            </a:pPr>
            <a:r>
              <a:rPr lang="en-US" sz="1458" b="1" dirty="0">
                <a:solidFill>
                  <a:srgbClr val="000000"/>
                </a:solidFill>
                <a:latin typeface="Nunito Sans" pitchFamily="34" charset="0"/>
                <a:ea typeface="Nunito Sans" pitchFamily="34" charset="-122"/>
                <a:cs typeface="Nunito Sans" pitchFamily="34" charset="-120"/>
              </a:rPr>
              <a:t>FEDER</a:t>
            </a:r>
            <a:r>
              <a:rPr lang="en-US" sz="1458" dirty="0">
                <a:solidFill>
                  <a:srgbClr val="000000"/>
                </a:solidFill>
                <a:latin typeface="Nunito Sans" pitchFamily="34" charset="0"/>
                <a:ea typeface="Nunito Sans" pitchFamily="34" charset="-122"/>
                <a:cs typeface="Nunito Sans" pitchFamily="34" charset="-120"/>
              </a:rPr>
              <a:t> : Industrie, Environnement &amp; Energie, tourisme, aide au fret</a:t>
            </a:r>
            <a:endParaRPr lang="en-US" sz="1458" dirty="0">
              <a:solidFill>
                <a:prstClr val="black"/>
              </a:solidFill>
              <a:latin typeface="Calibri" panose="020F0502020204030204"/>
            </a:endParaRPr>
          </a:p>
        </p:txBody>
      </p:sp>
      <p:sp>
        <p:nvSpPr>
          <p:cNvPr id="12" name="Text 7"/>
          <p:cNvSpPr/>
          <p:nvPr/>
        </p:nvSpPr>
        <p:spPr>
          <a:xfrm>
            <a:off x="4378920" y="4349255"/>
            <a:ext cx="3434060"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b="1" dirty="0">
                <a:solidFill>
                  <a:srgbClr val="000000"/>
                </a:solidFill>
                <a:latin typeface="Nunito Sans" pitchFamily="34" charset="0"/>
                <a:ea typeface="Nunito Sans" pitchFamily="34" charset="-122"/>
                <a:cs typeface="Nunito Sans" pitchFamily="34" charset="-120"/>
              </a:rPr>
              <a:t>FEADER</a:t>
            </a:r>
            <a:r>
              <a:rPr lang="en-US" sz="1458" dirty="0">
                <a:solidFill>
                  <a:srgbClr val="000000"/>
                </a:solidFill>
                <a:latin typeface="Nunito Sans" pitchFamily="34" charset="0"/>
                <a:ea typeface="Nunito Sans" pitchFamily="34" charset="-122"/>
                <a:cs typeface="Nunito Sans" pitchFamily="34" charset="-120"/>
              </a:rPr>
              <a:t> : Agriculture</a:t>
            </a:r>
            <a:endParaRPr lang="en-US" sz="1458" dirty="0">
              <a:solidFill>
                <a:prstClr val="black"/>
              </a:solidFill>
              <a:latin typeface="Calibri" panose="020F0502020204030204"/>
            </a:endParaRPr>
          </a:p>
        </p:txBody>
      </p:sp>
      <p:sp>
        <p:nvSpPr>
          <p:cNvPr id="13" name="Text 8"/>
          <p:cNvSpPr/>
          <p:nvPr/>
        </p:nvSpPr>
        <p:spPr>
          <a:xfrm>
            <a:off x="4378920" y="4717753"/>
            <a:ext cx="3434060"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b="1" dirty="0">
                <a:solidFill>
                  <a:srgbClr val="000000"/>
                </a:solidFill>
                <a:latin typeface="Nunito Sans" pitchFamily="34" charset="0"/>
                <a:ea typeface="Nunito Sans" pitchFamily="34" charset="-122"/>
                <a:cs typeface="Nunito Sans" pitchFamily="34" charset="-120"/>
              </a:rPr>
              <a:t>FSE</a:t>
            </a:r>
            <a:r>
              <a:rPr lang="en-US" sz="1458" dirty="0">
                <a:solidFill>
                  <a:srgbClr val="000000"/>
                </a:solidFill>
                <a:latin typeface="Nunito Sans" pitchFamily="34" charset="0"/>
                <a:ea typeface="Nunito Sans" pitchFamily="34" charset="-122"/>
                <a:cs typeface="Nunito Sans" pitchFamily="34" charset="-120"/>
              </a:rPr>
              <a:t> : Formation</a:t>
            </a:r>
            <a:endParaRPr lang="en-US" sz="1458" dirty="0">
              <a:solidFill>
                <a:prstClr val="black"/>
              </a:solidFill>
              <a:latin typeface="Calibri" panose="020F0502020204030204"/>
            </a:endParaRPr>
          </a:p>
        </p:txBody>
      </p:sp>
      <p:sp>
        <p:nvSpPr>
          <p:cNvPr id="14" name="Text 9"/>
          <p:cNvSpPr/>
          <p:nvPr/>
        </p:nvSpPr>
        <p:spPr>
          <a:xfrm>
            <a:off x="4378920" y="5086251"/>
            <a:ext cx="3434060"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b="1" dirty="0">
                <a:solidFill>
                  <a:srgbClr val="000000"/>
                </a:solidFill>
                <a:latin typeface="Nunito Sans" pitchFamily="34" charset="0"/>
                <a:ea typeface="Nunito Sans" pitchFamily="34" charset="-122"/>
                <a:cs typeface="Nunito Sans" pitchFamily="34" charset="-120"/>
              </a:rPr>
              <a:t>FEAMPA</a:t>
            </a:r>
            <a:r>
              <a:rPr lang="en-US" sz="1458" dirty="0">
                <a:solidFill>
                  <a:srgbClr val="000000"/>
                </a:solidFill>
                <a:latin typeface="Nunito Sans" pitchFamily="34" charset="0"/>
                <a:ea typeface="Nunito Sans" pitchFamily="34" charset="-122"/>
                <a:cs typeface="Nunito Sans" pitchFamily="34" charset="-120"/>
              </a:rPr>
              <a:t> : Pêche</a:t>
            </a:r>
            <a:endParaRPr lang="en-US" sz="1458" dirty="0">
              <a:solidFill>
                <a:prstClr val="black"/>
              </a:solidFill>
              <a:latin typeface="Calibri" panose="020F0502020204030204"/>
            </a:endParaRPr>
          </a:p>
        </p:txBody>
      </p:sp>
      <p:pic>
        <p:nvPicPr>
          <p:cNvPr id="15" name="Image 3" descr="preencoded.png"/>
          <p:cNvPicPr>
            <a:picLocks noChangeAspect="1"/>
          </p:cNvPicPr>
          <p:nvPr/>
        </p:nvPicPr>
        <p:blipFill>
          <a:blip r:embed="rId6"/>
          <a:stretch>
            <a:fillRect/>
          </a:stretch>
        </p:blipFill>
        <p:spPr>
          <a:xfrm>
            <a:off x="10774362" y="2277368"/>
            <a:ext cx="756047" cy="756047"/>
          </a:xfrm>
          <a:prstGeom prst="rect">
            <a:avLst/>
          </a:prstGeom>
        </p:spPr>
      </p:pic>
      <p:sp>
        <p:nvSpPr>
          <p:cNvPr id="16" name="Text 10"/>
          <p:cNvSpPr/>
          <p:nvPr/>
        </p:nvSpPr>
        <p:spPr>
          <a:xfrm>
            <a:off x="9167714" y="3269655"/>
            <a:ext cx="2362696" cy="295275"/>
          </a:xfrm>
          <a:prstGeom prst="rect">
            <a:avLst/>
          </a:prstGeom>
          <a:noFill/>
          <a:ln/>
        </p:spPr>
        <p:txBody>
          <a:bodyPr wrap="none" lIns="0" tIns="0" rIns="0" bIns="0" rtlCol="0" anchor="t"/>
          <a:lstStyle/>
          <a:p>
            <a:pPr algn="r" defTabSz="761970">
              <a:lnSpc>
                <a:spcPts val="2292"/>
              </a:lnSpc>
            </a:pPr>
            <a:r>
              <a:rPr lang="en-US" sz="1833" b="1" dirty="0">
                <a:solidFill>
                  <a:srgbClr val="000000"/>
                </a:solidFill>
                <a:latin typeface="Nunito Sans Bold" pitchFamily="34" charset="0"/>
                <a:ea typeface="Nunito Sans Bold" pitchFamily="34" charset="-122"/>
                <a:cs typeface="Nunito Sans Bold" pitchFamily="34" charset="-120"/>
              </a:rPr>
              <a:t>Autres aides</a:t>
            </a:r>
            <a:endParaRPr lang="en-US" sz="1833" dirty="0">
              <a:solidFill>
                <a:prstClr val="black"/>
              </a:solidFill>
              <a:latin typeface="Calibri" panose="020F0502020204030204"/>
            </a:endParaRPr>
          </a:p>
        </p:txBody>
      </p:sp>
      <p:sp>
        <p:nvSpPr>
          <p:cNvPr id="17" name="Text 11"/>
          <p:cNvSpPr/>
          <p:nvPr/>
        </p:nvSpPr>
        <p:spPr>
          <a:xfrm>
            <a:off x="8096449" y="3678337"/>
            <a:ext cx="3433961"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b="1" dirty="0">
                <a:solidFill>
                  <a:srgbClr val="000000"/>
                </a:solidFill>
                <a:latin typeface="Nunito Sans" pitchFamily="34" charset="0"/>
                <a:ea typeface="Nunito Sans" pitchFamily="34" charset="-122"/>
                <a:cs typeface="Nunito Sans" pitchFamily="34" charset="-120"/>
              </a:rPr>
              <a:t>ADEME</a:t>
            </a:r>
            <a:r>
              <a:rPr lang="en-US" sz="1458" dirty="0">
                <a:solidFill>
                  <a:srgbClr val="000000"/>
                </a:solidFill>
                <a:latin typeface="Nunito Sans" pitchFamily="34" charset="0"/>
                <a:ea typeface="Nunito Sans" pitchFamily="34" charset="-122"/>
                <a:cs typeface="Nunito Sans" pitchFamily="34" charset="-120"/>
              </a:rPr>
              <a:t> : Environnement &amp; Energie</a:t>
            </a:r>
            <a:endParaRPr lang="en-US" sz="1458" dirty="0">
              <a:solidFill>
                <a:prstClr val="black"/>
              </a:solidFill>
              <a:latin typeface="Calibri" panose="020F0502020204030204"/>
            </a:endParaRPr>
          </a:p>
        </p:txBody>
      </p:sp>
      <p:sp>
        <p:nvSpPr>
          <p:cNvPr id="18" name="Text 12"/>
          <p:cNvSpPr/>
          <p:nvPr/>
        </p:nvSpPr>
        <p:spPr>
          <a:xfrm>
            <a:off x="8096449" y="4046836"/>
            <a:ext cx="3433961"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b="1" dirty="0">
                <a:solidFill>
                  <a:srgbClr val="000000"/>
                </a:solidFill>
                <a:latin typeface="Nunito Sans" pitchFamily="34" charset="0"/>
                <a:ea typeface="Nunito Sans" pitchFamily="34" charset="-122"/>
                <a:cs typeface="Nunito Sans" pitchFamily="34" charset="-120"/>
              </a:rPr>
              <a:t>France 2030</a:t>
            </a:r>
            <a:r>
              <a:rPr lang="en-US" sz="1458" dirty="0">
                <a:solidFill>
                  <a:srgbClr val="000000"/>
                </a:solidFill>
                <a:latin typeface="Nunito Sans" pitchFamily="34" charset="0"/>
                <a:ea typeface="Nunito Sans" pitchFamily="34" charset="-122"/>
                <a:cs typeface="Nunito Sans" pitchFamily="34" charset="-120"/>
              </a:rPr>
              <a:t> : Industrie</a:t>
            </a:r>
            <a:endParaRPr lang="en-US" sz="1458" dirty="0">
              <a:solidFill>
                <a:prstClr val="black"/>
              </a:solidFill>
              <a:latin typeface="Calibri" panose="020F0502020204030204"/>
            </a:endParaRPr>
          </a:p>
        </p:txBody>
      </p:sp>
      <p:sp>
        <p:nvSpPr>
          <p:cNvPr id="19" name="Text 13"/>
          <p:cNvSpPr/>
          <p:nvPr/>
        </p:nvSpPr>
        <p:spPr>
          <a:xfrm>
            <a:off x="8096449" y="4415334"/>
            <a:ext cx="3433961"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b="1" dirty="0">
                <a:solidFill>
                  <a:srgbClr val="000000"/>
                </a:solidFill>
                <a:latin typeface="Nunito Sans" pitchFamily="34" charset="0"/>
                <a:ea typeface="Nunito Sans" pitchFamily="34" charset="-122"/>
                <a:cs typeface="Nunito Sans" pitchFamily="34" charset="-120"/>
              </a:rPr>
              <a:t>BPI France</a:t>
            </a:r>
            <a:r>
              <a:rPr lang="en-US" sz="1458" dirty="0">
                <a:solidFill>
                  <a:srgbClr val="000000"/>
                </a:solidFill>
                <a:latin typeface="Nunito Sans" pitchFamily="34" charset="0"/>
                <a:ea typeface="Nunito Sans" pitchFamily="34" charset="-122"/>
                <a:cs typeface="Nunito Sans" pitchFamily="34" charset="-120"/>
              </a:rPr>
              <a:t> : Innovation</a:t>
            </a:r>
            <a:endParaRPr lang="en-US" sz="1458" dirty="0">
              <a:solidFill>
                <a:prstClr val="black"/>
              </a:solidFill>
              <a:latin typeface="Calibri" panose="020F0502020204030204"/>
            </a:endParaRPr>
          </a:p>
        </p:txBody>
      </p:sp>
      <p:sp>
        <p:nvSpPr>
          <p:cNvPr id="20" name="Text 14"/>
          <p:cNvSpPr/>
          <p:nvPr/>
        </p:nvSpPr>
        <p:spPr>
          <a:xfrm>
            <a:off x="8096449" y="4783832"/>
            <a:ext cx="3433961"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b="1" dirty="0">
                <a:solidFill>
                  <a:srgbClr val="000000"/>
                </a:solidFill>
                <a:latin typeface="Nunito Sans" pitchFamily="34" charset="0"/>
                <a:ea typeface="Nunito Sans" pitchFamily="34" charset="-122"/>
                <a:cs typeface="Nunito Sans" pitchFamily="34" charset="-120"/>
              </a:rPr>
              <a:t>ODE</a:t>
            </a:r>
            <a:r>
              <a:rPr lang="en-US" sz="1458" dirty="0">
                <a:solidFill>
                  <a:srgbClr val="000000"/>
                </a:solidFill>
                <a:latin typeface="Nunito Sans" pitchFamily="34" charset="0"/>
                <a:ea typeface="Nunito Sans" pitchFamily="34" charset="-122"/>
                <a:cs typeface="Nunito Sans" pitchFamily="34" charset="-120"/>
              </a:rPr>
              <a:t> : Eau</a:t>
            </a:r>
            <a:endParaRPr lang="en-US" sz="1458" dirty="0">
              <a:solidFill>
                <a:prstClr val="black"/>
              </a:solidFill>
              <a:latin typeface="Calibri" panose="020F0502020204030204"/>
            </a:endParaRPr>
          </a:p>
        </p:txBody>
      </p:sp>
      <p:sp>
        <p:nvSpPr>
          <p:cNvPr id="21" name="Text 15"/>
          <p:cNvSpPr/>
          <p:nvPr/>
        </p:nvSpPr>
        <p:spPr>
          <a:xfrm>
            <a:off x="8096449" y="5152331"/>
            <a:ext cx="3433961"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b="1" dirty="0">
                <a:solidFill>
                  <a:srgbClr val="000000"/>
                </a:solidFill>
                <a:latin typeface="Nunito Sans" pitchFamily="34" charset="0"/>
                <a:ea typeface="Nunito Sans" pitchFamily="34" charset="-122"/>
                <a:cs typeface="Nunito Sans" pitchFamily="34" charset="-120"/>
              </a:rPr>
              <a:t>CGSS</a:t>
            </a:r>
            <a:r>
              <a:rPr lang="en-US" sz="1458" dirty="0">
                <a:solidFill>
                  <a:srgbClr val="000000"/>
                </a:solidFill>
                <a:latin typeface="Nunito Sans" pitchFamily="34" charset="0"/>
                <a:ea typeface="Nunito Sans" pitchFamily="34" charset="-122"/>
                <a:cs typeface="Nunito Sans" pitchFamily="34" charset="-120"/>
              </a:rPr>
              <a:t> : Conditions de travail</a:t>
            </a:r>
            <a:endParaRPr lang="en-US" sz="1458" dirty="0">
              <a:solidFill>
                <a:prstClr val="black"/>
              </a:solidFill>
              <a:latin typeface="Calibri" panose="020F0502020204030204"/>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162800" y="0"/>
            <a:ext cx="5029200" cy="6858000"/>
          </a:xfrm>
          <a:prstGeom prst="rect">
            <a:avLst/>
          </a:prstGeom>
        </p:spPr>
      </p:pic>
      <p:sp>
        <p:nvSpPr>
          <p:cNvPr id="3" name="Text 0"/>
          <p:cNvSpPr/>
          <p:nvPr/>
        </p:nvSpPr>
        <p:spPr>
          <a:xfrm>
            <a:off x="661492" y="2838351"/>
            <a:ext cx="6297018" cy="1181298"/>
          </a:xfrm>
          <a:prstGeom prst="rect">
            <a:avLst/>
          </a:prstGeom>
          <a:noFill/>
          <a:ln/>
        </p:spPr>
        <p:txBody>
          <a:bodyPr wrap="square" lIns="0" tIns="0" rIns="0" bIns="0" rtlCol="0" anchor="t"/>
          <a:lstStyle/>
          <a:p>
            <a:pPr defTabSz="761970">
              <a:lnSpc>
                <a:spcPts val="4625"/>
              </a:lnSpc>
            </a:pPr>
            <a:r>
              <a:rPr lang="en-US" sz="3708" b="1" dirty="0">
                <a:solidFill>
                  <a:srgbClr val="000000"/>
                </a:solidFill>
                <a:latin typeface="Nunito Sans Bold" pitchFamily="34" charset="0"/>
                <a:ea typeface="Nunito Sans Bold" pitchFamily="34" charset="-122"/>
                <a:cs typeface="Nunito Sans Bold" pitchFamily="34" charset="-120"/>
              </a:rPr>
              <a:t>L'accompagnement des entreprises</a:t>
            </a:r>
            <a:endParaRPr lang="en-US" sz="3708" dirty="0">
              <a:solidFill>
                <a:prstClr val="black"/>
              </a:solidFill>
              <a:latin typeface="Calibri" panose="020F0502020204030204"/>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61492" y="899518"/>
            <a:ext cx="8454132" cy="590649"/>
          </a:xfrm>
          <a:prstGeom prst="rect">
            <a:avLst/>
          </a:prstGeom>
          <a:noFill/>
          <a:ln/>
        </p:spPr>
        <p:txBody>
          <a:bodyPr wrap="none" lIns="0" tIns="0" rIns="0" bIns="0" rtlCol="0" anchor="t"/>
          <a:lstStyle/>
          <a:p>
            <a:pPr defTabSz="761970">
              <a:lnSpc>
                <a:spcPts val="4625"/>
              </a:lnSpc>
            </a:pPr>
            <a:r>
              <a:rPr lang="en-US" sz="3708" b="1" dirty="0">
                <a:solidFill>
                  <a:srgbClr val="000000"/>
                </a:solidFill>
                <a:latin typeface="Nunito Sans Bold" pitchFamily="34" charset="0"/>
                <a:ea typeface="Nunito Sans Bold" pitchFamily="34" charset="-122"/>
                <a:cs typeface="Nunito Sans Bold" pitchFamily="34" charset="-120"/>
              </a:rPr>
              <a:t>L'accompagnement, un métier encadré</a:t>
            </a:r>
            <a:endParaRPr lang="en-US" sz="3708" dirty="0">
              <a:solidFill>
                <a:prstClr val="black"/>
              </a:solidFill>
              <a:latin typeface="Calibri" panose="020F0502020204030204"/>
            </a:endParaRPr>
          </a:p>
        </p:txBody>
      </p:sp>
      <p:pic>
        <p:nvPicPr>
          <p:cNvPr id="3" name="Image 0" descr="preencoded.png"/>
          <p:cNvPicPr>
            <a:picLocks noChangeAspect="1"/>
          </p:cNvPicPr>
          <p:nvPr/>
        </p:nvPicPr>
        <p:blipFill>
          <a:blip r:embed="rId3"/>
          <a:stretch>
            <a:fillRect/>
          </a:stretch>
        </p:blipFill>
        <p:spPr>
          <a:xfrm>
            <a:off x="712293" y="1994462"/>
            <a:ext cx="2832149" cy="181742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4" name="Text 1"/>
          <p:cNvSpPr/>
          <p:nvPr/>
        </p:nvSpPr>
        <p:spPr>
          <a:xfrm>
            <a:off x="661492" y="4226719"/>
            <a:ext cx="2362696" cy="295275"/>
          </a:xfrm>
          <a:prstGeom prst="rect">
            <a:avLst/>
          </a:prstGeom>
          <a:noFill/>
          <a:ln/>
        </p:spPr>
        <p:txBody>
          <a:bodyPr wrap="none" lIns="0" tIns="0" rIns="0" bIns="0" rtlCol="0" anchor="t"/>
          <a:lstStyle/>
          <a:p>
            <a:pPr defTabSz="761970">
              <a:lnSpc>
                <a:spcPts val="2292"/>
              </a:lnSpc>
            </a:pPr>
            <a:r>
              <a:rPr lang="en-US" sz="1833" b="1" dirty="0">
                <a:solidFill>
                  <a:srgbClr val="000000"/>
                </a:solidFill>
                <a:latin typeface="Nunito Sans Bold" pitchFamily="34" charset="0"/>
                <a:ea typeface="Nunito Sans Bold" pitchFamily="34" charset="-122"/>
                <a:cs typeface="Nunito Sans Bold" pitchFamily="34" charset="-120"/>
              </a:rPr>
              <a:t>Défiscalisation</a:t>
            </a:r>
            <a:endParaRPr lang="en-US" sz="1833" dirty="0">
              <a:solidFill>
                <a:prstClr val="black"/>
              </a:solidFill>
              <a:latin typeface="Calibri" panose="020F0502020204030204"/>
            </a:endParaRPr>
          </a:p>
        </p:txBody>
      </p:sp>
      <p:sp>
        <p:nvSpPr>
          <p:cNvPr id="5" name="Text 2"/>
          <p:cNvSpPr/>
          <p:nvPr/>
        </p:nvSpPr>
        <p:spPr>
          <a:xfrm>
            <a:off x="661492" y="4635401"/>
            <a:ext cx="3433961" cy="604838"/>
          </a:xfrm>
          <a:prstGeom prst="rect">
            <a:avLst/>
          </a:prstGeom>
          <a:noFill/>
          <a:ln/>
        </p:spPr>
        <p:txBody>
          <a:bodyPr wrap="square" lIns="0" tIns="0" rIns="0" bIns="0" rtlCol="0" anchor="t"/>
          <a:lstStyle/>
          <a:p>
            <a:pPr defTabSz="761970">
              <a:lnSpc>
                <a:spcPts val="2375"/>
              </a:lnSpc>
            </a:pPr>
            <a:r>
              <a:rPr lang="en-US" sz="1458" dirty="0">
                <a:solidFill>
                  <a:srgbClr val="000000"/>
                </a:solidFill>
                <a:latin typeface="Nunito Sans" pitchFamily="34" charset="0"/>
                <a:ea typeface="Nunito Sans" pitchFamily="34" charset="-122"/>
                <a:cs typeface="Nunito Sans" pitchFamily="34" charset="-120"/>
              </a:rPr>
              <a:t>Profession règlementée par l'article 242 Septies du CGI.</a:t>
            </a:r>
            <a:endParaRPr lang="en-US" sz="1458" dirty="0">
              <a:solidFill>
                <a:prstClr val="black"/>
              </a:solidFill>
              <a:latin typeface="Calibri" panose="020F0502020204030204"/>
            </a:endParaRPr>
          </a:p>
        </p:txBody>
      </p:sp>
      <p:sp>
        <p:nvSpPr>
          <p:cNvPr id="6" name="Text 3"/>
          <p:cNvSpPr/>
          <p:nvPr/>
        </p:nvSpPr>
        <p:spPr>
          <a:xfrm>
            <a:off x="661492" y="5353645"/>
            <a:ext cx="3433961" cy="604838"/>
          </a:xfrm>
          <a:prstGeom prst="rect">
            <a:avLst/>
          </a:prstGeom>
          <a:noFill/>
          <a:ln/>
        </p:spPr>
        <p:txBody>
          <a:bodyPr wrap="square" lIns="0" tIns="0" rIns="0" bIns="0" rtlCol="0" anchor="t"/>
          <a:lstStyle/>
          <a:p>
            <a:pPr defTabSz="761970">
              <a:lnSpc>
                <a:spcPts val="2375"/>
              </a:lnSpc>
            </a:pPr>
            <a:r>
              <a:rPr lang="en-US" sz="1458" dirty="0">
                <a:solidFill>
                  <a:srgbClr val="000000"/>
                </a:solidFill>
                <a:latin typeface="Nunito Sans" pitchFamily="34" charset="0"/>
                <a:ea typeface="Nunito Sans" pitchFamily="34" charset="-122"/>
                <a:cs typeface="Nunito Sans" pitchFamily="34" charset="-120"/>
              </a:rPr>
              <a:t>Registre tenu par la préfecture dabs chacun des territoires</a:t>
            </a:r>
            <a:endParaRPr lang="en-US" sz="1458" dirty="0">
              <a:solidFill>
                <a:prstClr val="black"/>
              </a:solidFill>
              <a:latin typeface="Calibri" panose="020F0502020204030204"/>
            </a:endParaRPr>
          </a:p>
        </p:txBody>
      </p:sp>
      <p:pic>
        <p:nvPicPr>
          <p:cNvPr id="7" name="Image 1" descr="preencoded.png"/>
          <p:cNvPicPr>
            <a:picLocks noChangeAspect="1"/>
          </p:cNvPicPr>
          <p:nvPr/>
        </p:nvPicPr>
        <p:blipFill>
          <a:blip r:embed="rId4"/>
          <a:stretch>
            <a:fillRect/>
          </a:stretch>
        </p:blipFill>
        <p:spPr>
          <a:xfrm>
            <a:off x="4334542" y="2027996"/>
            <a:ext cx="2832100" cy="175035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Text 4"/>
          <p:cNvSpPr/>
          <p:nvPr/>
        </p:nvSpPr>
        <p:spPr>
          <a:xfrm>
            <a:off x="4378920" y="4226818"/>
            <a:ext cx="2362696" cy="295275"/>
          </a:xfrm>
          <a:prstGeom prst="rect">
            <a:avLst/>
          </a:prstGeom>
          <a:noFill/>
          <a:ln/>
        </p:spPr>
        <p:txBody>
          <a:bodyPr wrap="none" lIns="0" tIns="0" rIns="0" bIns="0" rtlCol="0" anchor="t"/>
          <a:lstStyle/>
          <a:p>
            <a:pPr defTabSz="761970">
              <a:lnSpc>
                <a:spcPts val="2292"/>
              </a:lnSpc>
            </a:pPr>
            <a:r>
              <a:rPr lang="en-US" sz="1833" b="1" dirty="0">
                <a:solidFill>
                  <a:srgbClr val="000000"/>
                </a:solidFill>
                <a:latin typeface="Nunito Sans Bold" pitchFamily="34" charset="0"/>
                <a:ea typeface="Nunito Sans Bold" pitchFamily="34" charset="-122"/>
                <a:cs typeface="Nunito Sans Bold" pitchFamily="34" charset="-120"/>
              </a:rPr>
              <a:t>Subvention</a:t>
            </a:r>
            <a:endParaRPr lang="en-US" sz="1833" dirty="0">
              <a:solidFill>
                <a:prstClr val="black"/>
              </a:solidFill>
              <a:latin typeface="Calibri" panose="020F0502020204030204"/>
            </a:endParaRPr>
          </a:p>
        </p:txBody>
      </p:sp>
      <p:sp>
        <p:nvSpPr>
          <p:cNvPr id="9" name="Text 5"/>
          <p:cNvSpPr/>
          <p:nvPr/>
        </p:nvSpPr>
        <p:spPr>
          <a:xfrm>
            <a:off x="4378920" y="4635501"/>
            <a:ext cx="3434060" cy="302419"/>
          </a:xfrm>
          <a:prstGeom prst="rect">
            <a:avLst/>
          </a:prstGeom>
          <a:noFill/>
          <a:ln/>
        </p:spPr>
        <p:txBody>
          <a:bodyPr wrap="none" lIns="0" tIns="0" rIns="0" bIns="0" rtlCol="0" anchor="t"/>
          <a:lstStyle/>
          <a:p>
            <a:pPr defTabSz="761970">
              <a:lnSpc>
                <a:spcPts val="2375"/>
              </a:lnSpc>
            </a:pPr>
            <a:r>
              <a:rPr lang="en-US" sz="1458" dirty="0">
                <a:solidFill>
                  <a:srgbClr val="000000"/>
                </a:solidFill>
                <a:latin typeface="Nunito Sans" pitchFamily="34" charset="0"/>
                <a:ea typeface="Nunito Sans" pitchFamily="34" charset="-122"/>
                <a:cs typeface="Nunito Sans" pitchFamily="34" charset="-120"/>
              </a:rPr>
              <a:t>Référencement des cabinets par la CTM</a:t>
            </a:r>
            <a:endParaRPr lang="en-US" sz="1458" dirty="0">
              <a:solidFill>
                <a:prstClr val="black"/>
              </a:solidFill>
              <a:latin typeface="Calibri" panose="020F0502020204030204"/>
            </a:endParaRPr>
          </a:p>
        </p:txBody>
      </p:sp>
      <p:pic>
        <p:nvPicPr>
          <p:cNvPr id="10" name="Image 2" descr="preencoded.png"/>
          <p:cNvPicPr>
            <a:picLocks noChangeAspect="1"/>
          </p:cNvPicPr>
          <p:nvPr/>
        </p:nvPicPr>
        <p:blipFill>
          <a:blip r:embed="rId5"/>
          <a:srcRect l="8130" t="21442" r="4403" b="14488"/>
          <a:stretch/>
        </p:blipFill>
        <p:spPr>
          <a:xfrm>
            <a:off x="7956741" y="1977758"/>
            <a:ext cx="3422459" cy="18508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1" name="Text 6"/>
          <p:cNvSpPr/>
          <p:nvPr/>
        </p:nvSpPr>
        <p:spPr>
          <a:xfrm>
            <a:off x="8096449" y="4226719"/>
            <a:ext cx="2362696" cy="295275"/>
          </a:xfrm>
          <a:prstGeom prst="rect">
            <a:avLst/>
          </a:prstGeom>
          <a:noFill/>
          <a:ln/>
        </p:spPr>
        <p:txBody>
          <a:bodyPr wrap="none" lIns="0" tIns="0" rIns="0" bIns="0" rtlCol="0" anchor="t"/>
          <a:lstStyle/>
          <a:p>
            <a:pPr defTabSz="761970">
              <a:lnSpc>
                <a:spcPts val="2292"/>
              </a:lnSpc>
            </a:pPr>
            <a:r>
              <a:rPr lang="en-US" sz="1833" b="1" dirty="0">
                <a:solidFill>
                  <a:srgbClr val="000000"/>
                </a:solidFill>
                <a:latin typeface="Nunito Sans Bold" pitchFamily="34" charset="0"/>
                <a:ea typeface="Nunito Sans Bold" pitchFamily="34" charset="-122"/>
                <a:cs typeface="Nunito Sans Bold" pitchFamily="34" charset="-120"/>
              </a:rPr>
              <a:t>Financement</a:t>
            </a:r>
            <a:endParaRPr lang="en-US" sz="1833" dirty="0">
              <a:solidFill>
                <a:prstClr val="black"/>
              </a:solidFill>
              <a:latin typeface="Calibri" panose="020F0502020204030204"/>
            </a:endParaRPr>
          </a:p>
        </p:txBody>
      </p:sp>
      <p:sp>
        <p:nvSpPr>
          <p:cNvPr id="12" name="Text 7"/>
          <p:cNvSpPr/>
          <p:nvPr/>
        </p:nvSpPr>
        <p:spPr>
          <a:xfrm>
            <a:off x="8096449" y="4635401"/>
            <a:ext cx="3433961" cy="302419"/>
          </a:xfrm>
          <a:prstGeom prst="rect">
            <a:avLst/>
          </a:prstGeom>
          <a:noFill/>
          <a:ln/>
        </p:spPr>
        <p:txBody>
          <a:bodyPr wrap="none" lIns="0" tIns="0" rIns="0" bIns="0" rtlCol="0" anchor="t"/>
          <a:lstStyle/>
          <a:p>
            <a:pPr defTabSz="761970">
              <a:lnSpc>
                <a:spcPts val="2375"/>
              </a:lnSpc>
            </a:pPr>
            <a:r>
              <a:rPr lang="en-US" sz="1458" dirty="0">
                <a:solidFill>
                  <a:srgbClr val="000000"/>
                </a:solidFill>
                <a:latin typeface="Nunito Sans" pitchFamily="34" charset="0"/>
                <a:ea typeface="Nunito Sans" pitchFamily="34" charset="-122"/>
                <a:cs typeface="Nunito Sans" pitchFamily="34" charset="-120"/>
              </a:rPr>
              <a:t>Enregistrement auprès de l'ORIAS</a:t>
            </a:r>
            <a:endParaRPr lang="en-US" sz="1458" dirty="0">
              <a:solidFill>
                <a:prstClr val="black"/>
              </a:solidFill>
              <a:latin typeface="Calibri" panose="020F0502020204030204"/>
            </a:endParaRPr>
          </a:p>
        </p:txBody>
      </p:sp>
      <p:pic>
        <p:nvPicPr>
          <p:cNvPr id="13" name="Image 3" descr="preencoded.png"/>
          <p:cNvPicPr>
            <a:picLocks noChangeAspect="1"/>
          </p:cNvPicPr>
          <p:nvPr/>
        </p:nvPicPr>
        <p:blipFill>
          <a:blip r:embed="rId6"/>
          <a:stretch>
            <a:fillRect/>
          </a:stretch>
        </p:blipFill>
        <p:spPr>
          <a:xfrm>
            <a:off x="11010900" y="190500"/>
            <a:ext cx="990600" cy="18157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2192000" cy="2290763"/>
          </a:xfrm>
          <a:prstGeom prst="rect">
            <a:avLst/>
          </a:prstGeom>
        </p:spPr>
      </p:pic>
      <p:sp>
        <p:nvSpPr>
          <p:cNvPr id="3" name="Text 0"/>
          <p:cNvSpPr/>
          <p:nvPr/>
        </p:nvSpPr>
        <p:spPr>
          <a:xfrm>
            <a:off x="572691" y="2495551"/>
            <a:ext cx="6276281" cy="511274"/>
          </a:xfrm>
          <a:prstGeom prst="rect">
            <a:avLst/>
          </a:prstGeom>
          <a:noFill/>
          <a:ln/>
        </p:spPr>
        <p:txBody>
          <a:bodyPr wrap="none" lIns="0" tIns="0" rIns="0" bIns="0" rtlCol="0" anchor="t"/>
          <a:lstStyle/>
          <a:p>
            <a:pPr defTabSz="761970">
              <a:lnSpc>
                <a:spcPts val="4000"/>
              </a:lnSpc>
            </a:pPr>
            <a:r>
              <a:rPr lang="en-US" sz="3208" b="1" dirty="0">
                <a:solidFill>
                  <a:srgbClr val="000000"/>
                </a:solidFill>
                <a:latin typeface="Nunito Sans Bold" pitchFamily="34" charset="0"/>
                <a:ea typeface="Nunito Sans Bold" pitchFamily="34" charset="-122"/>
                <a:cs typeface="Nunito Sans Bold" pitchFamily="34" charset="-120"/>
              </a:rPr>
              <a:t>Les étapes de l'accompagnement</a:t>
            </a:r>
            <a:endParaRPr lang="en-US" sz="3208" dirty="0">
              <a:solidFill>
                <a:prstClr val="black"/>
              </a:solidFill>
              <a:latin typeface="Calibri" panose="020F0502020204030204"/>
            </a:endParaRPr>
          </a:p>
        </p:txBody>
      </p:sp>
      <p:sp>
        <p:nvSpPr>
          <p:cNvPr id="4" name="Shape 1"/>
          <p:cNvSpPr/>
          <p:nvPr/>
        </p:nvSpPr>
        <p:spPr>
          <a:xfrm>
            <a:off x="572691" y="3497560"/>
            <a:ext cx="11046619" cy="19050"/>
          </a:xfrm>
          <a:prstGeom prst="roundRect">
            <a:avLst>
              <a:gd name="adj" fmla="val 1288496"/>
            </a:avLst>
          </a:prstGeom>
          <a:solidFill>
            <a:srgbClr val="C7CDD0"/>
          </a:solidFill>
          <a:ln/>
        </p:spPr>
        <p:txBody>
          <a:bodyPr/>
          <a:lstStyle/>
          <a:p>
            <a:pPr defTabSz="761970"/>
            <a:endParaRPr lang="fr-MQ" sz="1500">
              <a:solidFill>
                <a:prstClr val="black"/>
              </a:solidFill>
              <a:latin typeface="Calibri" panose="020F0502020204030204"/>
            </a:endParaRPr>
          </a:p>
        </p:txBody>
      </p:sp>
      <p:sp>
        <p:nvSpPr>
          <p:cNvPr id="5" name="Shape 2"/>
          <p:cNvSpPr/>
          <p:nvPr/>
        </p:nvSpPr>
        <p:spPr>
          <a:xfrm>
            <a:off x="1602383" y="3497560"/>
            <a:ext cx="19050" cy="572691"/>
          </a:xfrm>
          <a:prstGeom prst="roundRect">
            <a:avLst>
              <a:gd name="adj" fmla="val 1288496"/>
            </a:avLst>
          </a:prstGeom>
          <a:solidFill>
            <a:srgbClr val="C7CDD0"/>
          </a:solidFill>
          <a:ln/>
        </p:spPr>
        <p:txBody>
          <a:bodyPr/>
          <a:lstStyle/>
          <a:p>
            <a:pPr defTabSz="761970"/>
            <a:endParaRPr lang="fr-MQ" sz="1500">
              <a:solidFill>
                <a:prstClr val="black"/>
              </a:solidFill>
              <a:latin typeface="Calibri" panose="020F0502020204030204"/>
            </a:endParaRPr>
          </a:p>
        </p:txBody>
      </p:sp>
      <p:sp>
        <p:nvSpPr>
          <p:cNvPr id="6" name="Shape 3"/>
          <p:cNvSpPr/>
          <p:nvPr/>
        </p:nvSpPr>
        <p:spPr>
          <a:xfrm>
            <a:off x="1427857" y="3313509"/>
            <a:ext cx="368102" cy="368102"/>
          </a:xfrm>
          <a:prstGeom prst="roundRect">
            <a:avLst>
              <a:gd name="adj" fmla="val 66682"/>
            </a:avLst>
          </a:prstGeom>
          <a:solidFill>
            <a:srgbClr val="E1E7EA"/>
          </a:solidFill>
          <a:ln w="7620">
            <a:solidFill>
              <a:srgbClr val="C7CDD0"/>
            </a:solidFill>
            <a:prstDash val="solid"/>
          </a:ln>
        </p:spPr>
        <p:txBody>
          <a:bodyPr/>
          <a:lstStyle/>
          <a:p>
            <a:pPr defTabSz="761970"/>
            <a:endParaRPr lang="fr-MQ" sz="1500">
              <a:solidFill>
                <a:prstClr val="black"/>
              </a:solidFill>
              <a:latin typeface="Calibri" panose="020F0502020204030204"/>
            </a:endParaRPr>
          </a:p>
        </p:txBody>
      </p:sp>
      <p:sp>
        <p:nvSpPr>
          <p:cNvPr id="7" name="Text 4"/>
          <p:cNvSpPr/>
          <p:nvPr/>
        </p:nvSpPr>
        <p:spPr>
          <a:xfrm>
            <a:off x="1538288" y="3374827"/>
            <a:ext cx="147241" cy="245468"/>
          </a:xfrm>
          <a:prstGeom prst="rect">
            <a:avLst/>
          </a:prstGeom>
          <a:noFill/>
          <a:ln/>
        </p:spPr>
        <p:txBody>
          <a:bodyPr wrap="none" lIns="0" tIns="0" rIns="0" bIns="0" rtlCol="0" anchor="t"/>
          <a:lstStyle/>
          <a:p>
            <a:pPr algn="ctr" defTabSz="761970">
              <a:lnSpc>
                <a:spcPts val="1917"/>
              </a:lnSpc>
            </a:pPr>
            <a:r>
              <a:rPr lang="en-US" sz="1917" b="1" dirty="0">
                <a:solidFill>
                  <a:srgbClr val="000000"/>
                </a:solidFill>
                <a:latin typeface="Nunito Sans Bold" pitchFamily="34" charset="0"/>
                <a:ea typeface="Nunito Sans Bold" pitchFamily="34" charset="-122"/>
                <a:cs typeface="Nunito Sans Bold" pitchFamily="34" charset="-120"/>
              </a:rPr>
              <a:t>1</a:t>
            </a:r>
            <a:endParaRPr lang="en-US" sz="1917" dirty="0">
              <a:solidFill>
                <a:prstClr val="black"/>
              </a:solidFill>
              <a:latin typeface="Calibri" panose="020F0502020204030204"/>
            </a:endParaRPr>
          </a:p>
        </p:txBody>
      </p:sp>
      <p:sp>
        <p:nvSpPr>
          <p:cNvPr id="8" name="Text 5"/>
          <p:cNvSpPr/>
          <p:nvPr/>
        </p:nvSpPr>
        <p:spPr>
          <a:xfrm>
            <a:off x="736303" y="4233863"/>
            <a:ext cx="1751211" cy="767060"/>
          </a:xfrm>
          <a:prstGeom prst="rect">
            <a:avLst/>
          </a:prstGeom>
          <a:noFill/>
          <a:ln/>
        </p:spPr>
        <p:txBody>
          <a:bodyPr wrap="square" lIns="0" tIns="0" rIns="0" bIns="0" rtlCol="0" anchor="t"/>
          <a:lstStyle/>
          <a:p>
            <a:pPr algn="ctr" defTabSz="761970">
              <a:lnSpc>
                <a:spcPts val="2000"/>
              </a:lnSpc>
            </a:pPr>
            <a:r>
              <a:rPr lang="en-US" sz="1583" b="1" dirty="0">
                <a:solidFill>
                  <a:srgbClr val="000000"/>
                </a:solidFill>
                <a:latin typeface="Nunito Sans Bold" pitchFamily="34" charset="0"/>
                <a:ea typeface="Nunito Sans Bold" pitchFamily="34" charset="-122"/>
                <a:cs typeface="Nunito Sans Bold" pitchFamily="34" charset="-120"/>
              </a:rPr>
              <a:t>Mise en place opération &amp; stratégie</a:t>
            </a:r>
            <a:endParaRPr lang="en-US" sz="1583" dirty="0">
              <a:solidFill>
                <a:prstClr val="black"/>
              </a:solidFill>
              <a:latin typeface="Calibri" panose="020F0502020204030204"/>
            </a:endParaRPr>
          </a:p>
        </p:txBody>
      </p:sp>
      <p:sp>
        <p:nvSpPr>
          <p:cNvPr id="9" name="Text 6"/>
          <p:cNvSpPr/>
          <p:nvPr/>
        </p:nvSpPr>
        <p:spPr>
          <a:xfrm>
            <a:off x="736303" y="5099050"/>
            <a:ext cx="1751211" cy="1308695"/>
          </a:xfrm>
          <a:prstGeom prst="rect">
            <a:avLst/>
          </a:prstGeom>
          <a:noFill/>
          <a:ln/>
        </p:spPr>
        <p:txBody>
          <a:bodyPr wrap="square" lIns="0" tIns="0" rIns="0" bIns="0" rtlCol="0" anchor="t"/>
          <a:lstStyle/>
          <a:p>
            <a:pPr algn="ctr" defTabSz="761970">
              <a:lnSpc>
                <a:spcPts val="2042"/>
              </a:lnSpc>
            </a:pPr>
            <a:r>
              <a:rPr lang="en-US" sz="1250" dirty="0">
                <a:solidFill>
                  <a:srgbClr val="000000"/>
                </a:solidFill>
                <a:latin typeface="Nunito Sans" pitchFamily="34" charset="0"/>
                <a:ea typeface="Nunito Sans" pitchFamily="34" charset="-122"/>
                <a:cs typeface="Nunito Sans" pitchFamily="34" charset="-120"/>
              </a:rPr>
              <a:t>Récupération documentation , définition stratégie et vérification conformité légale</a:t>
            </a:r>
            <a:endParaRPr lang="en-US" sz="1250" dirty="0">
              <a:solidFill>
                <a:prstClr val="black"/>
              </a:solidFill>
              <a:latin typeface="Calibri" panose="020F0502020204030204"/>
            </a:endParaRPr>
          </a:p>
        </p:txBody>
      </p:sp>
      <p:sp>
        <p:nvSpPr>
          <p:cNvPr id="10" name="Shape 7"/>
          <p:cNvSpPr/>
          <p:nvPr/>
        </p:nvSpPr>
        <p:spPr>
          <a:xfrm>
            <a:off x="3844429" y="3497560"/>
            <a:ext cx="19050" cy="572691"/>
          </a:xfrm>
          <a:prstGeom prst="roundRect">
            <a:avLst>
              <a:gd name="adj" fmla="val 1288496"/>
            </a:avLst>
          </a:prstGeom>
          <a:solidFill>
            <a:srgbClr val="C7CDD0"/>
          </a:solidFill>
          <a:ln/>
        </p:spPr>
        <p:txBody>
          <a:bodyPr/>
          <a:lstStyle/>
          <a:p>
            <a:pPr defTabSz="761970"/>
            <a:endParaRPr lang="fr-MQ" sz="1500">
              <a:solidFill>
                <a:prstClr val="black"/>
              </a:solidFill>
              <a:latin typeface="Calibri" panose="020F0502020204030204"/>
            </a:endParaRPr>
          </a:p>
        </p:txBody>
      </p:sp>
      <p:sp>
        <p:nvSpPr>
          <p:cNvPr id="11" name="Shape 8"/>
          <p:cNvSpPr/>
          <p:nvPr/>
        </p:nvSpPr>
        <p:spPr>
          <a:xfrm>
            <a:off x="3669903" y="3313509"/>
            <a:ext cx="368102" cy="368102"/>
          </a:xfrm>
          <a:prstGeom prst="roundRect">
            <a:avLst>
              <a:gd name="adj" fmla="val 66682"/>
            </a:avLst>
          </a:prstGeom>
          <a:solidFill>
            <a:srgbClr val="E1E7EA"/>
          </a:solidFill>
          <a:ln w="7620">
            <a:solidFill>
              <a:srgbClr val="C7CDD0"/>
            </a:solidFill>
            <a:prstDash val="solid"/>
          </a:ln>
        </p:spPr>
        <p:txBody>
          <a:bodyPr/>
          <a:lstStyle/>
          <a:p>
            <a:pPr defTabSz="761970"/>
            <a:endParaRPr lang="fr-MQ" sz="1500">
              <a:solidFill>
                <a:prstClr val="black"/>
              </a:solidFill>
              <a:latin typeface="Calibri" panose="020F0502020204030204"/>
            </a:endParaRPr>
          </a:p>
        </p:txBody>
      </p:sp>
      <p:sp>
        <p:nvSpPr>
          <p:cNvPr id="12" name="Text 9"/>
          <p:cNvSpPr/>
          <p:nvPr/>
        </p:nvSpPr>
        <p:spPr>
          <a:xfrm>
            <a:off x="3780334" y="3374827"/>
            <a:ext cx="147241" cy="245468"/>
          </a:xfrm>
          <a:prstGeom prst="rect">
            <a:avLst/>
          </a:prstGeom>
          <a:noFill/>
          <a:ln/>
        </p:spPr>
        <p:txBody>
          <a:bodyPr wrap="none" lIns="0" tIns="0" rIns="0" bIns="0" rtlCol="0" anchor="t"/>
          <a:lstStyle/>
          <a:p>
            <a:pPr algn="ctr" defTabSz="761970">
              <a:lnSpc>
                <a:spcPts val="1917"/>
              </a:lnSpc>
            </a:pPr>
            <a:r>
              <a:rPr lang="en-US" sz="1917" b="1" dirty="0">
                <a:solidFill>
                  <a:srgbClr val="000000"/>
                </a:solidFill>
                <a:latin typeface="Nunito Sans Bold" pitchFamily="34" charset="0"/>
                <a:ea typeface="Nunito Sans Bold" pitchFamily="34" charset="-122"/>
                <a:cs typeface="Nunito Sans Bold" pitchFamily="34" charset="-120"/>
              </a:rPr>
              <a:t>2</a:t>
            </a:r>
            <a:endParaRPr lang="en-US" sz="1917" dirty="0">
              <a:solidFill>
                <a:prstClr val="black"/>
              </a:solidFill>
              <a:latin typeface="Calibri" panose="020F0502020204030204"/>
            </a:endParaRPr>
          </a:p>
        </p:txBody>
      </p:sp>
      <p:sp>
        <p:nvSpPr>
          <p:cNvPr id="13" name="Text 10"/>
          <p:cNvSpPr/>
          <p:nvPr/>
        </p:nvSpPr>
        <p:spPr>
          <a:xfrm>
            <a:off x="2978349" y="4233863"/>
            <a:ext cx="1751211" cy="511373"/>
          </a:xfrm>
          <a:prstGeom prst="rect">
            <a:avLst/>
          </a:prstGeom>
          <a:noFill/>
          <a:ln/>
        </p:spPr>
        <p:txBody>
          <a:bodyPr wrap="square" lIns="0" tIns="0" rIns="0" bIns="0" rtlCol="0" anchor="t"/>
          <a:lstStyle/>
          <a:p>
            <a:pPr algn="ctr" defTabSz="761970">
              <a:lnSpc>
                <a:spcPts val="2000"/>
              </a:lnSpc>
            </a:pPr>
            <a:r>
              <a:rPr lang="en-US" sz="1583" b="1" dirty="0">
                <a:solidFill>
                  <a:srgbClr val="000000"/>
                </a:solidFill>
                <a:latin typeface="Nunito Sans Bold" pitchFamily="34" charset="0"/>
                <a:ea typeface="Nunito Sans Bold" pitchFamily="34" charset="-122"/>
                <a:cs typeface="Nunito Sans Bold" pitchFamily="34" charset="-120"/>
              </a:rPr>
              <a:t>Dépôt et suivi des demandes</a:t>
            </a:r>
            <a:endParaRPr lang="en-US" sz="1583" dirty="0">
              <a:solidFill>
                <a:prstClr val="black"/>
              </a:solidFill>
              <a:latin typeface="Calibri" panose="020F0502020204030204"/>
            </a:endParaRPr>
          </a:p>
        </p:txBody>
      </p:sp>
      <p:sp>
        <p:nvSpPr>
          <p:cNvPr id="14" name="Text 11"/>
          <p:cNvSpPr/>
          <p:nvPr/>
        </p:nvSpPr>
        <p:spPr>
          <a:xfrm>
            <a:off x="2978349" y="4843363"/>
            <a:ext cx="1751211" cy="1308695"/>
          </a:xfrm>
          <a:prstGeom prst="rect">
            <a:avLst/>
          </a:prstGeom>
          <a:noFill/>
          <a:ln/>
        </p:spPr>
        <p:txBody>
          <a:bodyPr wrap="square" lIns="0" tIns="0" rIns="0" bIns="0" rtlCol="0" anchor="t"/>
          <a:lstStyle/>
          <a:p>
            <a:pPr algn="ctr" defTabSz="761970">
              <a:lnSpc>
                <a:spcPts val="2042"/>
              </a:lnSpc>
            </a:pPr>
            <a:r>
              <a:rPr lang="en-US" sz="1250" dirty="0">
                <a:solidFill>
                  <a:srgbClr val="000000"/>
                </a:solidFill>
                <a:latin typeface="Nunito Sans" pitchFamily="34" charset="0"/>
                <a:ea typeface="Nunito Sans" pitchFamily="34" charset="-122"/>
                <a:cs typeface="Nunito Sans" pitchFamily="34" charset="-120"/>
              </a:rPr>
              <a:t>Rédaction dépôt et suivi des dossiers et suivi des démarches jusqu'à l'obtention des conventions</a:t>
            </a:r>
            <a:endParaRPr lang="en-US" sz="1250" dirty="0">
              <a:solidFill>
                <a:prstClr val="black"/>
              </a:solidFill>
              <a:latin typeface="Calibri" panose="020F0502020204030204"/>
            </a:endParaRPr>
          </a:p>
        </p:txBody>
      </p:sp>
      <p:sp>
        <p:nvSpPr>
          <p:cNvPr id="15" name="Shape 12"/>
          <p:cNvSpPr/>
          <p:nvPr/>
        </p:nvSpPr>
        <p:spPr>
          <a:xfrm>
            <a:off x="6086475" y="3497560"/>
            <a:ext cx="19050" cy="572691"/>
          </a:xfrm>
          <a:prstGeom prst="roundRect">
            <a:avLst>
              <a:gd name="adj" fmla="val 1288496"/>
            </a:avLst>
          </a:prstGeom>
          <a:solidFill>
            <a:srgbClr val="C7CDD0"/>
          </a:solidFill>
          <a:ln/>
        </p:spPr>
        <p:txBody>
          <a:bodyPr/>
          <a:lstStyle/>
          <a:p>
            <a:pPr defTabSz="761970"/>
            <a:endParaRPr lang="fr-MQ" sz="1500">
              <a:solidFill>
                <a:prstClr val="black"/>
              </a:solidFill>
              <a:latin typeface="Calibri" panose="020F0502020204030204"/>
            </a:endParaRPr>
          </a:p>
        </p:txBody>
      </p:sp>
      <p:sp>
        <p:nvSpPr>
          <p:cNvPr id="16" name="Shape 13"/>
          <p:cNvSpPr/>
          <p:nvPr/>
        </p:nvSpPr>
        <p:spPr>
          <a:xfrm>
            <a:off x="5911949" y="3313509"/>
            <a:ext cx="368102" cy="368102"/>
          </a:xfrm>
          <a:prstGeom prst="roundRect">
            <a:avLst>
              <a:gd name="adj" fmla="val 66682"/>
            </a:avLst>
          </a:prstGeom>
          <a:solidFill>
            <a:srgbClr val="E1E7EA"/>
          </a:solidFill>
          <a:ln w="7620">
            <a:solidFill>
              <a:srgbClr val="C7CDD0"/>
            </a:solidFill>
            <a:prstDash val="solid"/>
          </a:ln>
        </p:spPr>
        <p:txBody>
          <a:bodyPr/>
          <a:lstStyle/>
          <a:p>
            <a:pPr defTabSz="761970"/>
            <a:endParaRPr lang="fr-MQ" sz="1500">
              <a:solidFill>
                <a:prstClr val="black"/>
              </a:solidFill>
              <a:latin typeface="Calibri" panose="020F0502020204030204"/>
            </a:endParaRPr>
          </a:p>
        </p:txBody>
      </p:sp>
      <p:sp>
        <p:nvSpPr>
          <p:cNvPr id="17" name="Text 14"/>
          <p:cNvSpPr/>
          <p:nvPr/>
        </p:nvSpPr>
        <p:spPr>
          <a:xfrm>
            <a:off x="6022380" y="3374827"/>
            <a:ext cx="147241" cy="245468"/>
          </a:xfrm>
          <a:prstGeom prst="rect">
            <a:avLst/>
          </a:prstGeom>
          <a:noFill/>
          <a:ln/>
        </p:spPr>
        <p:txBody>
          <a:bodyPr wrap="none" lIns="0" tIns="0" rIns="0" bIns="0" rtlCol="0" anchor="t"/>
          <a:lstStyle/>
          <a:p>
            <a:pPr algn="ctr" defTabSz="761970">
              <a:lnSpc>
                <a:spcPts val="1917"/>
              </a:lnSpc>
            </a:pPr>
            <a:r>
              <a:rPr lang="en-US" sz="1917" b="1" dirty="0">
                <a:solidFill>
                  <a:srgbClr val="000000"/>
                </a:solidFill>
                <a:latin typeface="Nunito Sans Bold" pitchFamily="34" charset="0"/>
                <a:ea typeface="Nunito Sans Bold" pitchFamily="34" charset="-122"/>
                <a:cs typeface="Nunito Sans Bold" pitchFamily="34" charset="-120"/>
              </a:rPr>
              <a:t>3</a:t>
            </a:r>
            <a:endParaRPr lang="en-US" sz="1917" dirty="0">
              <a:solidFill>
                <a:prstClr val="black"/>
              </a:solidFill>
              <a:latin typeface="Calibri" panose="020F0502020204030204"/>
            </a:endParaRPr>
          </a:p>
        </p:txBody>
      </p:sp>
      <p:sp>
        <p:nvSpPr>
          <p:cNvPr id="18" name="Text 15"/>
          <p:cNvSpPr/>
          <p:nvPr/>
        </p:nvSpPr>
        <p:spPr>
          <a:xfrm>
            <a:off x="5220395" y="4233862"/>
            <a:ext cx="1751211" cy="255687"/>
          </a:xfrm>
          <a:prstGeom prst="rect">
            <a:avLst/>
          </a:prstGeom>
          <a:noFill/>
          <a:ln/>
        </p:spPr>
        <p:txBody>
          <a:bodyPr wrap="none" lIns="0" tIns="0" rIns="0" bIns="0" rtlCol="0" anchor="t"/>
          <a:lstStyle/>
          <a:p>
            <a:pPr algn="ctr" defTabSz="761970">
              <a:lnSpc>
                <a:spcPts val="2000"/>
              </a:lnSpc>
            </a:pPr>
            <a:r>
              <a:rPr lang="en-US" sz="1583" b="1" dirty="0">
                <a:solidFill>
                  <a:srgbClr val="000000"/>
                </a:solidFill>
                <a:latin typeface="Nunito Sans Bold" pitchFamily="34" charset="0"/>
                <a:ea typeface="Nunito Sans Bold" pitchFamily="34" charset="-122"/>
                <a:cs typeface="Nunito Sans Bold" pitchFamily="34" charset="-120"/>
              </a:rPr>
              <a:t>Préfin. aides </a:t>
            </a:r>
            <a:endParaRPr lang="en-US" sz="1583" dirty="0">
              <a:solidFill>
                <a:prstClr val="black"/>
              </a:solidFill>
              <a:latin typeface="Calibri" panose="020F0502020204030204"/>
            </a:endParaRPr>
          </a:p>
        </p:txBody>
      </p:sp>
      <p:sp>
        <p:nvSpPr>
          <p:cNvPr id="19" name="Text 16"/>
          <p:cNvSpPr/>
          <p:nvPr/>
        </p:nvSpPr>
        <p:spPr>
          <a:xfrm>
            <a:off x="5220395" y="4587677"/>
            <a:ext cx="1751211" cy="1046957"/>
          </a:xfrm>
          <a:prstGeom prst="rect">
            <a:avLst/>
          </a:prstGeom>
          <a:noFill/>
          <a:ln/>
        </p:spPr>
        <p:txBody>
          <a:bodyPr wrap="square" lIns="0" tIns="0" rIns="0" bIns="0" rtlCol="0" anchor="t"/>
          <a:lstStyle/>
          <a:p>
            <a:pPr algn="ctr" defTabSz="761970">
              <a:lnSpc>
                <a:spcPts val="2042"/>
              </a:lnSpc>
            </a:pPr>
            <a:r>
              <a:rPr lang="en-US" sz="1250" dirty="0">
                <a:solidFill>
                  <a:srgbClr val="000000"/>
                </a:solidFill>
                <a:latin typeface="Nunito Sans" pitchFamily="34" charset="0"/>
                <a:ea typeface="Nunito Sans" pitchFamily="34" charset="-122"/>
                <a:cs typeface="Nunito Sans" pitchFamily="34" charset="-120"/>
              </a:rPr>
              <a:t>Recherche de solutions avec les banques pour préfinancer les aides obtenues</a:t>
            </a:r>
            <a:endParaRPr lang="en-US" sz="1250" dirty="0">
              <a:solidFill>
                <a:prstClr val="black"/>
              </a:solidFill>
              <a:latin typeface="Calibri" panose="020F0502020204030204"/>
            </a:endParaRPr>
          </a:p>
        </p:txBody>
      </p:sp>
      <p:sp>
        <p:nvSpPr>
          <p:cNvPr id="20" name="Shape 17"/>
          <p:cNvSpPr/>
          <p:nvPr/>
        </p:nvSpPr>
        <p:spPr>
          <a:xfrm>
            <a:off x="8328521" y="3497560"/>
            <a:ext cx="19050" cy="572691"/>
          </a:xfrm>
          <a:prstGeom prst="roundRect">
            <a:avLst>
              <a:gd name="adj" fmla="val 1288496"/>
            </a:avLst>
          </a:prstGeom>
          <a:solidFill>
            <a:srgbClr val="C7CDD0"/>
          </a:solidFill>
          <a:ln/>
        </p:spPr>
        <p:txBody>
          <a:bodyPr/>
          <a:lstStyle/>
          <a:p>
            <a:pPr defTabSz="761970"/>
            <a:endParaRPr lang="fr-MQ" sz="1500">
              <a:solidFill>
                <a:prstClr val="black"/>
              </a:solidFill>
              <a:latin typeface="Calibri" panose="020F0502020204030204"/>
            </a:endParaRPr>
          </a:p>
        </p:txBody>
      </p:sp>
      <p:sp>
        <p:nvSpPr>
          <p:cNvPr id="21" name="Shape 18"/>
          <p:cNvSpPr/>
          <p:nvPr/>
        </p:nvSpPr>
        <p:spPr>
          <a:xfrm>
            <a:off x="8153995" y="3313509"/>
            <a:ext cx="368102" cy="368102"/>
          </a:xfrm>
          <a:prstGeom prst="roundRect">
            <a:avLst>
              <a:gd name="adj" fmla="val 66682"/>
            </a:avLst>
          </a:prstGeom>
          <a:solidFill>
            <a:srgbClr val="E1E7EA"/>
          </a:solidFill>
          <a:ln w="7620">
            <a:solidFill>
              <a:srgbClr val="C7CDD0"/>
            </a:solidFill>
            <a:prstDash val="solid"/>
          </a:ln>
        </p:spPr>
        <p:txBody>
          <a:bodyPr/>
          <a:lstStyle/>
          <a:p>
            <a:pPr defTabSz="761970"/>
            <a:endParaRPr lang="fr-MQ" sz="1500">
              <a:solidFill>
                <a:prstClr val="black"/>
              </a:solidFill>
              <a:latin typeface="Calibri" panose="020F0502020204030204"/>
            </a:endParaRPr>
          </a:p>
        </p:txBody>
      </p:sp>
      <p:sp>
        <p:nvSpPr>
          <p:cNvPr id="22" name="Text 19"/>
          <p:cNvSpPr/>
          <p:nvPr/>
        </p:nvSpPr>
        <p:spPr>
          <a:xfrm>
            <a:off x="8264426" y="3374827"/>
            <a:ext cx="147241" cy="245468"/>
          </a:xfrm>
          <a:prstGeom prst="rect">
            <a:avLst/>
          </a:prstGeom>
          <a:noFill/>
          <a:ln/>
        </p:spPr>
        <p:txBody>
          <a:bodyPr wrap="none" lIns="0" tIns="0" rIns="0" bIns="0" rtlCol="0" anchor="t"/>
          <a:lstStyle/>
          <a:p>
            <a:pPr algn="ctr" defTabSz="761970">
              <a:lnSpc>
                <a:spcPts val="1917"/>
              </a:lnSpc>
            </a:pPr>
            <a:r>
              <a:rPr lang="en-US" sz="1917" b="1" dirty="0">
                <a:solidFill>
                  <a:srgbClr val="000000"/>
                </a:solidFill>
                <a:latin typeface="Nunito Sans Bold" pitchFamily="34" charset="0"/>
                <a:ea typeface="Nunito Sans Bold" pitchFamily="34" charset="-122"/>
                <a:cs typeface="Nunito Sans Bold" pitchFamily="34" charset="-120"/>
              </a:rPr>
              <a:t>4</a:t>
            </a:r>
            <a:endParaRPr lang="en-US" sz="1917" dirty="0">
              <a:solidFill>
                <a:prstClr val="black"/>
              </a:solidFill>
              <a:latin typeface="Calibri" panose="020F0502020204030204"/>
            </a:endParaRPr>
          </a:p>
        </p:txBody>
      </p:sp>
      <p:sp>
        <p:nvSpPr>
          <p:cNvPr id="23" name="Text 20"/>
          <p:cNvSpPr/>
          <p:nvPr/>
        </p:nvSpPr>
        <p:spPr>
          <a:xfrm>
            <a:off x="7462441" y="4233863"/>
            <a:ext cx="1751211" cy="511373"/>
          </a:xfrm>
          <a:prstGeom prst="rect">
            <a:avLst/>
          </a:prstGeom>
          <a:noFill/>
          <a:ln/>
        </p:spPr>
        <p:txBody>
          <a:bodyPr wrap="square" lIns="0" tIns="0" rIns="0" bIns="0" rtlCol="0" anchor="t"/>
          <a:lstStyle/>
          <a:p>
            <a:pPr algn="ctr" defTabSz="761970">
              <a:lnSpc>
                <a:spcPts val="2000"/>
              </a:lnSpc>
            </a:pPr>
            <a:r>
              <a:rPr lang="en-US" sz="1583" b="1" dirty="0">
                <a:solidFill>
                  <a:srgbClr val="000000"/>
                </a:solidFill>
                <a:latin typeface="Nunito Sans Bold" pitchFamily="34" charset="0"/>
                <a:ea typeface="Nunito Sans Bold" pitchFamily="34" charset="-122"/>
                <a:cs typeface="Nunito Sans Bold" pitchFamily="34" charset="-120"/>
              </a:rPr>
              <a:t>Décaissement et contrôles</a:t>
            </a:r>
            <a:endParaRPr lang="en-US" sz="1583" dirty="0">
              <a:solidFill>
                <a:prstClr val="black"/>
              </a:solidFill>
              <a:latin typeface="Calibri" panose="020F0502020204030204"/>
            </a:endParaRPr>
          </a:p>
        </p:txBody>
      </p:sp>
      <p:sp>
        <p:nvSpPr>
          <p:cNvPr id="24" name="Text 21"/>
          <p:cNvSpPr/>
          <p:nvPr/>
        </p:nvSpPr>
        <p:spPr>
          <a:xfrm>
            <a:off x="7462441" y="4843363"/>
            <a:ext cx="1751211" cy="1308695"/>
          </a:xfrm>
          <a:prstGeom prst="rect">
            <a:avLst/>
          </a:prstGeom>
          <a:noFill/>
          <a:ln/>
        </p:spPr>
        <p:txBody>
          <a:bodyPr wrap="square" lIns="0" tIns="0" rIns="0" bIns="0" rtlCol="0" anchor="t"/>
          <a:lstStyle/>
          <a:p>
            <a:pPr algn="ctr" defTabSz="761970">
              <a:lnSpc>
                <a:spcPts val="2042"/>
              </a:lnSpc>
            </a:pPr>
            <a:r>
              <a:rPr lang="en-US" sz="1250" dirty="0">
                <a:solidFill>
                  <a:srgbClr val="000000"/>
                </a:solidFill>
                <a:latin typeface="Nunito Sans" pitchFamily="34" charset="0"/>
                <a:ea typeface="Nunito Sans" pitchFamily="34" charset="-122"/>
                <a:cs typeface="Nunito Sans" pitchFamily="34" charset="-120"/>
              </a:rPr>
              <a:t>Préparation des justificatifs et accompagnement pour le décaissement des aides.</a:t>
            </a:r>
            <a:endParaRPr lang="en-US" sz="1250" dirty="0">
              <a:solidFill>
                <a:prstClr val="black"/>
              </a:solidFill>
              <a:latin typeface="Calibri" panose="020F0502020204030204"/>
            </a:endParaRPr>
          </a:p>
        </p:txBody>
      </p:sp>
      <p:sp>
        <p:nvSpPr>
          <p:cNvPr id="25" name="Shape 22"/>
          <p:cNvSpPr/>
          <p:nvPr/>
        </p:nvSpPr>
        <p:spPr>
          <a:xfrm>
            <a:off x="10570568" y="3497560"/>
            <a:ext cx="19050" cy="572691"/>
          </a:xfrm>
          <a:prstGeom prst="roundRect">
            <a:avLst>
              <a:gd name="adj" fmla="val 1288496"/>
            </a:avLst>
          </a:prstGeom>
          <a:solidFill>
            <a:srgbClr val="C7CDD0"/>
          </a:solidFill>
          <a:ln/>
        </p:spPr>
        <p:txBody>
          <a:bodyPr/>
          <a:lstStyle/>
          <a:p>
            <a:pPr defTabSz="761970"/>
            <a:endParaRPr lang="fr-MQ" sz="1500">
              <a:solidFill>
                <a:prstClr val="black"/>
              </a:solidFill>
              <a:latin typeface="Calibri" panose="020F0502020204030204"/>
            </a:endParaRPr>
          </a:p>
        </p:txBody>
      </p:sp>
      <p:sp>
        <p:nvSpPr>
          <p:cNvPr id="26" name="Shape 23"/>
          <p:cNvSpPr/>
          <p:nvPr/>
        </p:nvSpPr>
        <p:spPr>
          <a:xfrm>
            <a:off x="10396042" y="3313509"/>
            <a:ext cx="368102" cy="368102"/>
          </a:xfrm>
          <a:prstGeom prst="roundRect">
            <a:avLst>
              <a:gd name="adj" fmla="val 66682"/>
            </a:avLst>
          </a:prstGeom>
          <a:solidFill>
            <a:srgbClr val="E1E7EA"/>
          </a:solidFill>
          <a:ln w="7620">
            <a:solidFill>
              <a:srgbClr val="C7CDD0"/>
            </a:solidFill>
            <a:prstDash val="solid"/>
          </a:ln>
        </p:spPr>
        <p:txBody>
          <a:bodyPr/>
          <a:lstStyle/>
          <a:p>
            <a:pPr defTabSz="761970"/>
            <a:endParaRPr lang="fr-MQ" sz="1500">
              <a:solidFill>
                <a:prstClr val="black"/>
              </a:solidFill>
              <a:latin typeface="Calibri" panose="020F0502020204030204"/>
            </a:endParaRPr>
          </a:p>
        </p:txBody>
      </p:sp>
      <p:sp>
        <p:nvSpPr>
          <p:cNvPr id="27" name="Text 24"/>
          <p:cNvSpPr/>
          <p:nvPr/>
        </p:nvSpPr>
        <p:spPr>
          <a:xfrm>
            <a:off x="10506472" y="3374827"/>
            <a:ext cx="147241" cy="245468"/>
          </a:xfrm>
          <a:prstGeom prst="rect">
            <a:avLst/>
          </a:prstGeom>
          <a:noFill/>
          <a:ln/>
        </p:spPr>
        <p:txBody>
          <a:bodyPr wrap="none" lIns="0" tIns="0" rIns="0" bIns="0" rtlCol="0" anchor="t"/>
          <a:lstStyle/>
          <a:p>
            <a:pPr algn="ctr" defTabSz="761970">
              <a:lnSpc>
                <a:spcPts val="1917"/>
              </a:lnSpc>
            </a:pPr>
            <a:r>
              <a:rPr lang="en-US" sz="1917" b="1" dirty="0">
                <a:solidFill>
                  <a:srgbClr val="000000"/>
                </a:solidFill>
                <a:latin typeface="Nunito Sans Bold" pitchFamily="34" charset="0"/>
                <a:ea typeface="Nunito Sans Bold" pitchFamily="34" charset="-122"/>
                <a:cs typeface="Nunito Sans Bold" pitchFamily="34" charset="-120"/>
              </a:rPr>
              <a:t>5</a:t>
            </a:r>
            <a:endParaRPr lang="en-US" sz="1917" dirty="0">
              <a:solidFill>
                <a:prstClr val="black"/>
              </a:solidFill>
              <a:latin typeface="Calibri" panose="020F0502020204030204"/>
            </a:endParaRPr>
          </a:p>
        </p:txBody>
      </p:sp>
      <p:sp>
        <p:nvSpPr>
          <p:cNvPr id="28" name="Text 25"/>
          <p:cNvSpPr/>
          <p:nvPr/>
        </p:nvSpPr>
        <p:spPr>
          <a:xfrm>
            <a:off x="9704487" y="4233863"/>
            <a:ext cx="1751211" cy="511373"/>
          </a:xfrm>
          <a:prstGeom prst="rect">
            <a:avLst/>
          </a:prstGeom>
          <a:noFill/>
          <a:ln/>
        </p:spPr>
        <p:txBody>
          <a:bodyPr wrap="square" lIns="0" tIns="0" rIns="0" bIns="0" rtlCol="0" anchor="t"/>
          <a:lstStyle/>
          <a:p>
            <a:pPr algn="ctr" defTabSz="761970">
              <a:lnSpc>
                <a:spcPts val="2000"/>
              </a:lnSpc>
            </a:pPr>
            <a:r>
              <a:rPr lang="en-US" sz="1583" b="1" dirty="0">
                <a:solidFill>
                  <a:srgbClr val="000000"/>
                </a:solidFill>
                <a:latin typeface="Nunito Sans Bold" pitchFamily="34" charset="0"/>
                <a:ea typeface="Nunito Sans Bold" pitchFamily="34" charset="-122"/>
                <a:cs typeface="Nunito Sans Bold" pitchFamily="34" charset="-120"/>
              </a:rPr>
              <a:t>Suivi des obligations</a:t>
            </a:r>
            <a:endParaRPr lang="en-US" sz="1583" dirty="0">
              <a:solidFill>
                <a:prstClr val="black"/>
              </a:solidFill>
              <a:latin typeface="Calibri" panose="020F0502020204030204"/>
            </a:endParaRPr>
          </a:p>
        </p:txBody>
      </p:sp>
      <p:sp>
        <p:nvSpPr>
          <p:cNvPr id="29" name="Text 26"/>
          <p:cNvSpPr/>
          <p:nvPr/>
        </p:nvSpPr>
        <p:spPr>
          <a:xfrm>
            <a:off x="9704487" y="4843363"/>
            <a:ext cx="1751211" cy="1308695"/>
          </a:xfrm>
          <a:prstGeom prst="rect">
            <a:avLst/>
          </a:prstGeom>
          <a:noFill/>
          <a:ln/>
        </p:spPr>
        <p:txBody>
          <a:bodyPr wrap="square" lIns="0" tIns="0" rIns="0" bIns="0" rtlCol="0" anchor="t"/>
          <a:lstStyle/>
          <a:p>
            <a:pPr algn="ctr" defTabSz="761970">
              <a:lnSpc>
                <a:spcPts val="2042"/>
              </a:lnSpc>
            </a:pPr>
            <a:r>
              <a:rPr lang="en-US" sz="1250" dirty="0">
                <a:solidFill>
                  <a:srgbClr val="000000"/>
                </a:solidFill>
                <a:latin typeface="Nunito Sans" pitchFamily="34" charset="0"/>
                <a:ea typeface="Nunito Sans" pitchFamily="34" charset="-122"/>
                <a:cs typeface="Nunito Sans" pitchFamily="34" charset="-120"/>
              </a:rPr>
              <a:t>Assistance sur toute la période des obligations et respect des engagements post-financement.</a:t>
            </a:r>
            <a:endParaRPr lang="en-US" sz="1250" dirty="0">
              <a:solidFill>
                <a:prstClr val="black"/>
              </a:solidFill>
              <a:latin typeface="Calibri" panose="020F0502020204030204"/>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162800" y="0"/>
            <a:ext cx="5029200" cy="6858000"/>
          </a:xfrm>
          <a:prstGeom prst="rect">
            <a:avLst/>
          </a:prstGeom>
        </p:spPr>
      </p:pic>
      <p:sp>
        <p:nvSpPr>
          <p:cNvPr id="3" name="Text 0"/>
          <p:cNvSpPr/>
          <p:nvPr/>
        </p:nvSpPr>
        <p:spPr>
          <a:xfrm>
            <a:off x="661492" y="751285"/>
            <a:ext cx="6297018" cy="944959"/>
          </a:xfrm>
          <a:prstGeom prst="rect">
            <a:avLst/>
          </a:prstGeom>
          <a:noFill/>
          <a:ln/>
        </p:spPr>
        <p:txBody>
          <a:bodyPr wrap="square" lIns="0" tIns="0" rIns="0" bIns="0" rtlCol="0" anchor="t"/>
          <a:lstStyle/>
          <a:p>
            <a:pPr defTabSz="761970">
              <a:lnSpc>
                <a:spcPts val="3708"/>
              </a:lnSpc>
            </a:pPr>
            <a:r>
              <a:rPr lang="en-US" sz="2958" b="1" dirty="0">
                <a:solidFill>
                  <a:srgbClr val="000000"/>
                </a:solidFill>
                <a:latin typeface="Nunito Sans Bold" pitchFamily="34" charset="0"/>
                <a:ea typeface="Nunito Sans Bold" pitchFamily="34" charset="-122"/>
                <a:cs typeface="Nunito Sans Bold" pitchFamily="34" charset="-120"/>
              </a:rPr>
              <a:t>Exemple 1 : unité de transformation de produits de la pêche</a:t>
            </a:r>
            <a:endParaRPr lang="en-US" sz="2958" dirty="0">
              <a:solidFill>
                <a:prstClr val="black"/>
              </a:solidFill>
              <a:latin typeface="Calibri" panose="020F0502020204030204"/>
            </a:endParaRPr>
          </a:p>
        </p:txBody>
      </p:sp>
      <p:sp>
        <p:nvSpPr>
          <p:cNvPr id="4" name="Text 1"/>
          <p:cNvSpPr/>
          <p:nvPr/>
        </p:nvSpPr>
        <p:spPr>
          <a:xfrm>
            <a:off x="661492" y="2003326"/>
            <a:ext cx="3006725" cy="623689"/>
          </a:xfrm>
          <a:prstGeom prst="rect">
            <a:avLst/>
          </a:prstGeom>
          <a:noFill/>
          <a:ln/>
        </p:spPr>
        <p:txBody>
          <a:bodyPr wrap="none" lIns="0" tIns="0" rIns="0" bIns="0" rtlCol="0" anchor="t"/>
          <a:lstStyle/>
          <a:p>
            <a:pPr algn="ctr" defTabSz="761970">
              <a:lnSpc>
                <a:spcPts val="4875"/>
              </a:lnSpc>
            </a:pPr>
            <a:r>
              <a:rPr lang="en-US" sz="4875" b="1" dirty="0">
                <a:solidFill>
                  <a:srgbClr val="000000"/>
                </a:solidFill>
                <a:latin typeface="Nunito Sans Bold" pitchFamily="34" charset="0"/>
                <a:ea typeface="Nunito Sans Bold" pitchFamily="34" charset="-122"/>
                <a:cs typeface="Nunito Sans Bold" pitchFamily="34" charset="-120"/>
              </a:rPr>
              <a:t>80%</a:t>
            </a:r>
            <a:endParaRPr lang="en-US" sz="4875" dirty="0">
              <a:solidFill>
                <a:prstClr val="black"/>
              </a:solidFill>
              <a:latin typeface="Calibri" panose="020F0502020204030204"/>
            </a:endParaRPr>
          </a:p>
        </p:txBody>
      </p:sp>
      <p:sp>
        <p:nvSpPr>
          <p:cNvPr id="5" name="Text 2"/>
          <p:cNvSpPr/>
          <p:nvPr/>
        </p:nvSpPr>
        <p:spPr>
          <a:xfrm>
            <a:off x="983457" y="2863156"/>
            <a:ext cx="2362696" cy="295275"/>
          </a:xfrm>
          <a:prstGeom prst="rect">
            <a:avLst/>
          </a:prstGeom>
          <a:noFill/>
          <a:ln/>
        </p:spPr>
        <p:txBody>
          <a:bodyPr wrap="none" lIns="0" tIns="0" rIns="0" bIns="0" rtlCol="0" anchor="t"/>
          <a:lstStyle/>
          <a:p>
            <a:pPr algn="ctr" defTabSz="761970">
              <a:lnSpc>
                <a:spcPts val="2292"/>
              </a:lnSpc>
            </a:pPr>
            <a:r>
              <a:rPr lang="en-US" sz="1833" b="1" dirty="0">
                <a:solidFill>
                  <a:srgbClr val="000000"/>
                </a:solidFill>
                <a:latin typeface="Nunito Sans Bold" pitchFamily="34" charset="0"/>
                <a:ea typeface="Nunito Sans Bold" pitchFamily="34" charset="-122"/>
                <a:cs typeface="Nunito Sans Bold" pitchFamily="34" charset="-120"/>
              </a:rPr>
              <a:t>Taux d'aide global</a:t>
            </a:r>
            <a:endParaRPr lang="en-US" sz="1833" dirty="0">
              <a:solidFill>
                <a:prstClr val="black"/>
              </a:solidFill>
              <a:latin typeface="Calibri" panose="020F0502020204030204"/>
            </a:endParaRPr>
          </a:p>
        </p:txBody>
      </p:sp>
      <p:sp>
        <p:nvSpPr>
          <p:cNvPr id="6" name="Text 3"/>
          <p:cNvSpPr/>
          <p:nvPr/>
        </p:nvSpPr>
        <p:spPr>
          <a:xfrm>
            <a:off x="661492" y="3271838"/>
            <a:ext cx="3006725" cy="302419"/>
          </a:xfrm>
          <a:prstGeom prst="rect">
            <a:avLst/>
          </a:prstGeom>
          <a:noFill/>
          <a:ln/>
        </p:spPr>
        <p:txBody>
          <a:bodyPr wrap="none" lIns="0" tIns="0" rIns="0" bIns="0" rtlCol="0" anchor="t"/>
          <a:lstStyle/>
          <a:p>
            <a:pPr algn="ctr" defTabSz="761970">
              <a:lnSpc>
                <a:spcPts val="2375"/>
              </a:lnSpc>
            </a:pPr>
            <a:r>
              <a:rPr lang="en-US" sz="1458" dirty="0">
                <a:solidFill>
                  <a:srgbClr val="000000"/>
                </a:solidFill>
                <a:latin typeface="Nunito Sans" pitchFamily="34" charset="0"/>
                <a:ea typeface="Nunito Sans" pitchFamily="34" charset="-122"/>
                <a:cs typeface="Nunito Sans" pitchFamily="34" charset="-120"/>
              </a:rPr>
              <a:t>Sur le montant total du projet</a:t>
            </a:r>
            <a:endParaRPr lang="en-US" sz="1458" dirty="0">
              <a:solidFill>
                <a:prstClr val="black"/>
              </a:solidFill>
              <a:latin typeface="Calibri" panose="020F0502020204030204"/>
            </a:endParaRPr>
          </a:p>
        </p:txBody>
      </p:sp>
      <p:sp>
        <p:nvSpPr>
          <p:cNvPr id="7" name="Text 4"/>
          <p:cNvSpPr/>
          <p:nvPr/>
        </p:nvSpPr>
        <p:spPr>
          <a:xfrm>
            <a:off x="3951685" y="2003326"/>
            <a:ext cx="3006824" cy="623689"/>
          </a:xfrm>
          <a:prstGeom prst="rect">
            <a:avLst/>
          </a:prstGeom>
          <a:noFill/>
          <a:ln/>
        </p:spPr>
        <p:txBody>
          <a:bodyPr wrap="none" lIns="0" tIns="0" rIns="0" bIns="0" rtlCol="0" anchor="t"/>
          <a:lstStyle/>
          <a:p>
            <a:pPr algn="ctr" defTabSz="761970">
              <a:lnSpc>
                <a:spcPts val="4875"/>
              </a:lnSpc>
            </a:pPr>
            <a:r>
              <a:rPr lang="en-US" sz="4875" b="1" dirty="0">
                <a:solidFill>
                  <a:srgbClr val="000000"/>
                </a:solidFill>
                <a:latin typeface="Nunito Sans Bold" pitchFamily="34" charset="0"/>
                <a:ea typeface="Nunito Sans Bold" pitchFamily="34" charset="-122"/>
                <a:cs typeface="Nunito Sans Bold" pitchFamily="34" charset="-120"/>
              </a:rPr>
              <a:t>AIDES</a:t>
            </a:r>
            <a:endParaRPr lang="en-US" sz="4875" dirty="0">
              <a:solidFill>
                <a:prstClr val="black"/>
              </a:solidFill>
              <a:latin typeface="Calibri" panose="020F0502020204030204"/>
            </a:endParaRPr>
          </a:p>
        </p:txBody>
      </p:sp>
      <p:sp>
        <p:nvSpPr>
          <p:cNvPr id="8" name="Text 5"/>
          <p:cNvSpPr/>
          <p:nvPr/>
        </p:nvSpPr>
        <p:spPr>
          <a:xfrm>
            <a:off x="3951685" y="2863156"/>
            <a:ext cx="3006824"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dirty="0">
                <a:solidFill>
                  <a:srgbClr val="000000"/>
                </a:solidFill>
                <a:latin typeface="Nunito Sans" pitchFamily="34" charset="0"/>
                <a:ea typeface="Nunito Sans" pitchFamily="34" charset="-122"/>
                <a:cs typeface="Nunito Sans" pitchFamily="34" charset="-120"/>
              </a:rPr>
              <a:t>FEAMPA</a:t>
            </a:r>
            <a:endParaRPr lang="en-US" sz="1458" dirty="0">
              <a:solidFill>
                <a:prstClr val="black"/>
              </a:solidFill>
              <a:latin typeface="Calibri" panose="020F0502020204030204"/>
            </a:endParaRPr>
          </a:p>
        </p:txBody>
      </p:sp>
      <p:sp>
        <p:nvSpPr>
          <p:cNvPr id="9" name="Text 6"/>
          <p:cNvSpPr/>
          <p:nvPr/>
        </p:nvSpPr>
        <p:spPr>
          <a:xfrm>
            <a:off x="3951685" y="3231655"/>
            <a:ext cx="3006824"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dirty="0">
                <a:solidFill>
                  <a:srgbClr val="000000"/>
                </a:solidFill>
                <a:latin typeface="Nunito Sans" pitchFamily="34" charset="0"/>
                <a:ea typeface="Nunito Sans" pitchFamily="34" charset="-122"/>
                <a:cs typeface="Nunito Sans" pitchFamily="34" charset="-120"/>
              </a:rPr>
              <a:t>CIOP avec agrément fiscal local</a:t>
            </a:r>
            <a:endParaRPr lang="en-US" sz="1458" dirty="0">
              <a:solidFill>
                <a:prstClr val="black"/>
              </a:solidFill>
              <a:latin typeface="Calibri" panose="020F0502020204030204"/>
            </a:endParaRPr>
          </a:p>
        </p:txBody>
      </p:sp>
      <p:sp>
        <p:nvSpPr>
          <p:cNvPr id="10" name="Text 7"/>
          <p:cNvSpPr/>
          <p:nvPr/>
        </p:nvSpPr>
        <p:spPr>
          <a:xfrm>
            <a:off x="3951685" y="3600153"/>
            <a:ext cx="3006824"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dirty="0">
                <a:solidFill>
                  <a:srgbClr val="000000"/>
                </a:solidFill>
                <a:latin typeface="Nunito Sans" pitchFamily="34" charset="0"/>
                <a:ea typeface="Nunito Sans" pitchFamily="34" charset="-122"/>
                <a:cs typeface="Nunito Sans" pitchFamily="34" charset="-120"/>
              </a:rPr>
              <a:t>BPI</a:t>
            </a:r>
            <a:endParaRPr lang="en-US" sz="1458" dirty="0">
              <a:solidFill>
                <a:prstClr val="black"/>
              </a:solidFill>
              <a:latin typeface="Calibri" panose="020F0502020204030204"/>
            </a:endParaRPr>
          </a:p>
        </p:txBody>
      </p:sp>
      <p:sp>
        <p:nvSpPr>
          <p:cNvPr id="11" name="Text 8"/>
          <p:cNvSpPr/>
          <p:nvPr/>
        </p:nvSpPr>
        <p:spPr>
          <a:xfrm>
            <a:off x="661492" y="4186039"/>
            <a:ext cx="2362696" cy="295275"/>
          </a:xfrm>
          <a:prstGeom prst="rect">
            <a:avLst/>
          </a:prstGeom>
          <a:noFill/>
          <a:ln/>
        </p:spPr>
        <p:txBody>
          <a:bodyPr wrap="none" lIns="0" tIns="0" rIns="0" bIns="0" rtlCol="0" anchor="t"/>
          <a:lstStyle/>
          <a:p>
            <a:pPr defTabSz="761970">
              <a:lnSpc>
                <a:spcPts val="2292"/>
              </a:lnSpc>
            </a:pPr>
            <a:r>
              <a:rPr lang="en-US" sz="1833" b="1" dirty="0">
                <a:solidFill>
                  <a:srgbClr val="000000"/>
                </a:solidFill>
                <a:latin typeface="Nunito Sans Bold" pitchFamily="34" charset="0"/>
                <a:ea typeface="Nunito Sans Bold" pitchFamily="34" charset="-122"/>
                <a:cs typeface="Nunito Sans Bold" pitchFamily="34" charset="-120"/>
              </a:rPr>
              <a:t>Enjeux :</a:t>
            </a:r>
            <a:endParaRPr lang="en-US" sz="1833" dirty="0">
              <a:solidFill>
                <a:prstClr val="black"/>
              </a:solidFill>
              <a:latin typeface="Calibri" panose="020F0502020204030204"/>
            </a:endParaRPr>
          </a:p>
        </p:txBody>
      </p:sp>
      <p:sp>
        <p:nvSpPr>
          <p:cNvPr id="12" name="Text 9"/>
          <p:cNvSpPr/>
          <p:nvPr/>
        </p:nvSpPr>
        <p:spPr>
          <a:xfrm>
            <a:off x="661492" y="4764782"/>
            <a:ext cx="6297018"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dirty="0">
                <a:solidFill>
                  <a:srgbClr val="000000"/>
                </a:solidFill>
                <a:latin typeface="Nunito Sans" pitchFamily="34" charset="0"/>
                <a:ea typeface="Nunito Sans" pitchFamily="34" charset="-122"/>
                <a:cs typeface="Nunito Sans" pitchFamily="34" charset="-120"/>
              </a:rPr>
              <a:t>Coordonner l'instruction parallèle des 3 dossiers de demande d'aide</a:t>
            </a:r>
            <a:endParaRPr lang="en-US" sz="1458" dirty="0">
              <a:solidFill>
                <a:prstClr val="black"/>
              </a:solidFill>
              <a:latin typeface="Calibri" panose="020F0502020204030204"/>
            </a:endParaRPr>
          </a:p>
        </p:txBody>
      </p:sp>
      <p:sp>
        <p:nvSpPr>
          <p:cNvPr id="13" name="Text 10"/>
          <p:cNvSpPr/>
          <p:nvPr/>
        </p:nvSpPr>
        <p:spPr>
          <a:xfrm>
            <a:off x="661492" y="5133281"/>
            <a:ext cx="6297018" cy="604838"/>
          </a:xfrm>
          <a:prstGeom prst="rect">
            <a:avLst/>
          </a:prstGeom>
          <a:noFill/>
          <a:ln/>
        </p:spPr>
        <p:txBody>
          <a:bodyPr wrap="square" lIns="0" tIns="0" rIns="0" bIns="0" rtlCol="0" anchor="t"/>
          <a:lstStyle/>
          <a:p>
            <a:pPr marL="285739" indent="-285739" defTabSz="761970">
              <a:lnSpc>
                <a:spcPts val="2375"/>
              </a:lnSpc>
              <a:buSzPct val="100000"/>
              <a:buFontTx/>
              <a:buChar char="•"/>
            </a:pPr>
            <a:r>
              <a:rPr lang="en-US" sz="1458" dirty="0">
                <a:solidFill>
                  <a:srgbClr val="000000"/>
                </a:solidFill>
                <a:latin typeface="Nunito Sans" pitchFamily="34" charset="0"/>
                <a:ea typeface="Nunito Sans" pitchFamily="34" charset="-122"/>
                <a:cs typeface="Nunito Sans" pitchFamily="34" charset="-120"/>
              </a:rPr>
              <a:t>Bien assurer la fongibilité des aides entre elles sans dépasser les plafonds</a:t>
            </a:r>
            <a:endParaRPr lang="en-US" sz="1458" dirty="0">
              <a:solidFill>
                <a:prstClr val="black"/>
              </a:solidFill>
              <a:latin typeface="Calibri" panose="020F0502020204030204"/>
            </a:endParaRPr>
          </a:p>
        </p:txBody>
      </p:sp>
      <p:sp>
        <p:nvSpPr>
          <p:cNvPr id="14" name="Text 11"/>
          <p:cNvSpPr/>
          <p:nvPr/>
        </p:nvSpPr>
        <p:spPr>
          <a:xfrm>
            <a:off x="661492" y="5804198"/>
            <a:ext cx="6297018"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dirty="0">
                <a:solidFill>
                  <a:srgbClr val="000000"/>
                </a:solidFill>
                <a:latin typeface="Nunito Sans" pitchFamily="34" charset="0"/>
                <a:ea typeface="Nunito Sans" pitchFamily="34" charset="-122"/>
                <a:cs typeface="Nunito Sans" pitchFamily="34" charset="-120"/>
              </a:rPr>
              <a:t>Bien assurer le préfinancement des aides</a:t>
            </a:r>
            <a:endParaRPr lang="en-US" sz="1458" dirty="0">
              <a:solidFill>
                <a:prstClr val="black"/>
              </a:solidFill>
              <a:latin typeface="Calibri" panose="020F0502020204030204"/>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162800" y="0"/>
            <a:ext cx="5029200" cy="6858000"/>
          </a:xfrm>
          <a:prstGeom prst="rect">
            <a:avLst/>
          </a:prstGeom>
        </p:spPr>
      </p:pic>
      <p:sp>
        <p:nvSpPr>
          <p:cNvPr id="3" name="Text 0"/>
          <p:cNvSpPr/>
          <p:nvPr/>
        </p:nvSpPr>
        <p:spPr>
          <a:xfrm>
            <a:off x="661492" y="657920"/>
            <a:ext cx="6297018" cy="944959"/>
          </a:xfrm>
          <a:prstGeom prst="rect">
            <a:avLst/>
          </a:prstGeom>
          <a:noFill/>
          <a:ln/>
        </p:spPr>
        <p:txBody>
          <a:bodyPr wrap="square" lIns="0" tIns="0" rIns="0" bIns="0" rtlCol="0" anchor="t"/>
          <a:lstStyle/>
          <a:p>
            <a:pPr defTabSz="761970">
              <a:lnSpc>
                <a:spcPts val="3708"/>
              </a:lnSpc>
            </a:pPr>
            <a:r>
              <a:rPr lang="en-US" sz="2958" b="1" dirty="0">
                <a:solidFill>
                  <a:srgbClr val="000000"/>
                </a:solidFill>
                <a:latin typeface="Nunito Sans Bold" pitchFamily="34" charset="0"/>
                <a:ea typeface="Nunito Sans Bold" pitchFamily="34" charset="-122"/>
                <a:cs typeface="Nunito Sans Bold" pitchFamily="34" charset="-120"/>
              </a:rPr>
              <a:t>Exemple 2 : Pelleteuse pour une entreprise du BTP</a:t>
            </a:r>
            <a:endParaRPr lang="en-US" sz="2958" dirty="0">
              <a:solidFill>
                <a:prstClr val="black"/>
              </a:solidFill>
              <a:latin typeface="Calibri" panose="020F0502020204030204"/>
            </a:endParaRPr>
          </a:p>
        </p:txBody>
      </p:sp>
      <p:sp>
        <p:nvSpPr>
          <p:cNvPr id="4" name="Text 1"/>
          <p:cNvSpPr/>
          <p:nvPr/>
        </p:nvSpPr>
        <p:spPr>
          <a:xfrm>
            <a:off x="661492" y="1909961"/>
            <a:ext cx="3006725" cy="623689"/>
          </a:xfrm>
          <a:prstGeom prst="rect">
            <a:avLst/>
          </a:prstGeom>
          <a:noFill/>
          <a:ln/>
        </p:spPr>
        <p:txBody>
          <a:bodyPr wrap="none" lIns="0" tIns="0" rIns="0" bIns="0" rtlCol="0" anchor="t"/>
          <a:lstStyle/>
          <a:p>
            <a:pPr algn="ctr" defTabSz="761970">
              <a:lnSpc>
                <a:spcPts val="4875"/>
              </a:lnSpc>
            </a:pPr>
            <a:r>
              <a:rPr lang="en-US" sz="4875" b="1" dirty="0">
                <a:solidFill>
                  <a:srgbClr val="000000"/>
                </a:solidFill>
                <a:latin typeface="Nunito Sans Bold" pitchFamily="34" charset="0"/>
                <a:ea typeface="Nunito Sans Bold" pitchFamily="34" charset="-122"/>
                <a:cs typeface="Nunito Sans Bold" pitchFamily="34" charset="-120"/>
              </a:rPr>
              <a:t>30%</a:t>
            </a:r>
            <a:endParaRPr lang="en-US" sz="4875" dirty="0">
              <a:solidFill>
                <a:prstClr val="black"/>
              </a:solidFill>
              <a:latin typeface="Calibri" panose="020F0502020204030204"/>
            </a:endParaRPr>
          </a:p>
        </p:txBody>
      </p:sp>
      <p:sp>
        <p:nvSpPr>
          <p:cNvPr id="5" name="Text 2"/>
          <p:cNvSpPr/>
          <p:nvPr/>
        </p:nvSpPr>
        <p:spPr>
          <a:xfrm>
            <a:off x="983457" y="2769791"/>
            <a:ext cx="2362696" cy="295275"/>
          </a:xfrm>
          <a:prstGeom prst="rect">
            <a:avLst/>
          </a:prstGeom>
          <a:noFill/>
          <a:ln/>
        </p:spPr>
        <p:txBody>
          <a:bodyPr wrap="none" lIns="0" tIns="0" rIns="0" bIns="0" rtlCol="0" anchor="t"/>
          <a:lstStyle/>
          <a:p>
            <a:pPr algn="ctr" defTabSz="761970">
              <a:lnSpc>
                <a:spcPts val="2292"/>
              </a:lnSpc>
            </a:pPr>
            <a:r>
              <a:rPr lang="en-US" sz="1833" b="1" dirty="0">
                <a:solidFill>
                  <a:srgbClr val="000000"/>
                </a:solidFill>
                <a:latin typeface="Nunito Sans Bold" pitchFamily="34" charset="0"/>
                <a:ea typeface="Nunito Sans Bold" pitchFamily="34" charset="-122"/>
                <a:cs typeface="Nunito Sans Bold" pitchFamily="34" charset="-120"/>
              </a:rPr>
              <a:t>Taux d'aide global</a:t>
            </a:r>
            <a:endParaRPr lang="en-US" sz="1833" dirty="0">
              <a:solidFill>
                <a:prstClr val="black"/>
              </a:solidFill>
              <a:latin typeface="Calibri" panose="020F0502020204030204"/>
            </a:endParaRPr>
          </a:p>
        </p:txBody>
      </p:sp>
      <p:sp>
        <p:nvSpPr>
          <p:cNvPr id="6" name="Text 3"/>
          <p:cNvSpPr/>
          <p:nvPr/>
        </p:nvSpPr>
        <p:spPr>
          <a:xfrm>
            <a:off x="661492" y="3178473"/>
            <a:ext cx="3006725" cy="302419"/>
          </a:xfrm>
          <a:prstGeom prst="rect">
            <a:avLst/>
          </a:prstGeom>
          <a:noFill/>
          <a:ln/>
        </p:spPr>
        <p:txBody>
          <a:bodyPr wrap="none" lIns="0" tIns="0" rIns="0" bIns="0" rtlCol="0" anchor="t"/>
          <a:lstStyle/>
          <a:p>
            <a:pPr algn="ctr" defTabSz="761970">
              <a:lnSpc>
                <a:spcPts val="2375"/>
              </a:lnSpc>
            </a:pPr>
            <a:r>
              <a:rPr lang="en-US" sz="1458" dirty="0">
                <a:solidFill>
                  <a:srgbClr val="000000"/>
                </a:solidFill>
                <a:latin typeface="Nunito Sans" pitchFamily="34" charset="0"/>
                <a:ea typeface="Nunito Sans" pitchFamily="34" charset="-122"/>
                <a:cs typeface="Nunito Sans" pitchFamily="34" charset="-120"/>
              </a:rPr>
              <a:t>Sur le montant total du projet</a:t>
            </a:r>
            <a:endParaRPr lang="en-US" sz="1458" dirty="0">
              <a:solidFill>
                <a:prstClr val="black"/>
              </a:solidFill>
              <a:latin typeface="Calibri" panose="020F0502020204030204"/>
            </a:endParaRPr>
          </a:p>
        </p:txBody>
      </p:sp>
      <p:sp>
        <p:nvSpPr>
          <p:cNvPr id="7" name="Text 4"/>
          <p:cNvSpPr/>
          <p:nvPr/>
        </p:nvSpPr>
        <p:spPr>
          <a:xfrm>
            <a:off x="3951685" y="1909961"/>
            <a:ext cx="3006824" cy="623689"/>
          </a:xfrm>
          <a:prstGeom prst="rect">
            <a:avLst/>
          </a:prstGeom>
          <a:noFill/>
          <a:ln/>
        </p:spPr>
        <p:txBody>
          <a:bodyPr wrap="none" lIns="0" tIns="0" rIns="0" bIns="0" rtlCol="0" anchor="t"/>
          <a:lstStyle/>
          <a:p>
            <a:pPr algn="ctr" defTabSz="761970">
              <a:lnSpc>
                <a:spcPts val="4875"/>
              </a:lnSpc>
            </a:pPr>
            <a:r>
              <a:rPr lang="en-US" sz="4875" b="1" dirty="0">
                <a:solidFill>
                  <a:srgbClr val="000000"/>
                </a:solidFill>
                <a:latin typeface="Nunito Sans Bold" pitchFamily="34" charset="0"/>
                <a:ea typeface="Nunito Sans Bold" pitchFamily="34" charset="-122"/>
                <a:cs typeface="Nunito Sans Bold" pitchFamily="34" charset="-120"/>
              </a:rPr>
              <a:t>AIDES</a:t>
            </a:r>
            <a:endParaRPr lang="en-US" sz="4875" dirty="0">
              <a:solidFill>
                <a:prstClr val="black"/>
              </a:solidFill>
              <a:latin typeface="Calibri" panose="020F0502020204030204"/>
            </a:endParaRPr>
          </a:p>
        </p:txBody>
      </p:sp>
      <p:sp>
        <p:nvSpPr>
          <p:cNvPr id="8" name="Text 5"/>
          <p:cNvSpPr/>
          <p:nvPr/>
        </p:nvSpPr>
        <p:spPr>
          <a:xfrm>
            <a:off x="3951685" y="2769791"/>
            <a:ext cx="3006824"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dirty="0">
                <a:solidFill>
                  <a:srgbClr val="000000"/>
                </a:solidFill>
                <a:latin typeface="Nunito Sans" pitchFamily="34" charset="0"/>
                <a:ea typeface="Nunito Sans" pitchFamily="34" charset="-122"/>
                <a:cs typeface="Nunito Sans" pitchFamily="34" charset="-120"/>
              </a:rPr>
              <a:t>Girardin industrielle plein droit</a:t>
            </a:r>
            <a:endParaRPr lang="en-US" sz="1458" dirty="0">
              <a:solidFill>
                <a:prstClr val="black"/>
              </a:solidFill>
              <a:latin typeface="Calibri" panose="020F0502020204030204"/>
            </a:endParaRPr>
          </a:p>
        </p:txBody>
      </p:sp>
      <p:sp>
        <p:nvSpPr>
          <p:cNvPr id="9" name="Text 6"/>
          <p:cNvSpPr/>
          <p:nvPr/>
        </p:nvSpPr>
        <p:spPr>
          <a:xfrm>
            <a:off x="661492" y="3693518"/>
            <a:ext cx="6297018" cy="302419"/>
          </a:xfrm>
          <a:prstGeom prst="rect">
            <a:avLst/>
          </a:prstGeom>
          <a:noFill/>
          <a:ln/>
        </p:spPr>
        <p:txBody>
          <a:bodyPr wrap="none" lIns="0" tIns="0" rIns="0" bIns="0" rtlCol="0" anchor="t"/>
          <a:lstStyle/>
          <a:p>
            <a:pPr defTabSz="761970">
              <a:lnSpc>
                <a:spcPts val="2375"/>
              </a:lnSpc>
            </a:pPr>
            <a:endParaRPr lang="en-US" sz="1458" dirty="0">
              <a:solidFill>
                <a:prstClr val="black"/>
              </a:solidFill>
              <a:latin typeface="Calibri" panose="020F0502020204030204"/>
            </a:endParaRPr>
          </a:p>
        </p:txBody>
      </p:sp>
      <p:sp>
        <p:nvSpPr>
          <p:cNvPr id="10" name="Text 7"/>
          <p:cNvSpPr/>
          <p:nvPr/>
        </p:nvSpPr>
        <p:spPr>
          <a:xfrm>
            <a:off x="661492" y="4279404"/>
            <a:ext cx="2362696" cy="295275"/>
          </a:xfrm>
          <a:prstGeom prst="rect">
            <a:avLst/>
          </a:prstGeom>
          <a:noFill/>
          <a:ln/>
        </p:spPr>
        <p:txBody>
          <a:bodyPr wrap="none" lIns="0" tIns="0" rIns="0" bIns="0" rtlCol="0" anchor="t"/>
          <a:lstStyle/>
          <a:p>
            <a:pPr defTabSz="761970">
              <a:lnSpc>
                <a:spcPts val="2292"/>
              </a:lnSpc>
            </a:pPr>
            <a:r>
              <a:rPr lang="en-US" sz="1833" b="1" dirty="0">
                <a:solidFill>
                  <a:srgbClr val="000000"/>
                </a:solidFill>
                <a:latin typeface="Nunito Sans Bold" pitchFamily="34" charset="0"/>
                <a:ea typeface="Nunito Sans Bold" pitchFamily="34" charset="-122"/>
                <a:cs typeface="Nunito Sans Bold" pitchFamily="34" charset="-120"/>
              </a:rPr>
              <a:t>Enjeux :</a:t>
            </a:r>
            <a:endParaRPr lang="en-US" sz="1833" dirty="0">
              <a:solidFill>
                <a:prstClr val="black"/>
              </a:solidFill>
              <a:latin typeface="Calibri" panose="020F0502020204030204"/>
            </a:endParaRPr>
          </a:p>
        </p:txBody>
      </p:sp>
      <p:sp>
        <p:nvSpPr>
          <p:cNvPr id="11" name="Text 8"/>
          <p:cNvSpPr/>
          <p:nvPr/>
        </p:nvSpPr>
        <p:spPr>
          <a:xfrm>
            <a:off x="661492" y="4858147"/>
            <a:ext cx="6297018"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dirty="0">
                <a:solidFill>
                  <a:srgbClr val="000000"/>
                </a:solidFill>
                <a:latin typeface="Nunito Sans" pitchFamily="34" charset="0"/>
                <a:ea typeface="Nunito Sans" pitchFamily="34" charset="-122"/>
                <a:cs typeface="Nunito Sans" pitchFamily="34" charset="-120"/>
              </a:rPr>
              <a:t>Assurer l'éligibilité de l'entreprise et de son projet d'investissement</a:t>
            </a:r>
            <a:endParaRPr lang="en-US" sz="1458" dirty="0">
              <a:solidFill>
                <a:prstClr val="black"/>
              </a:solidFill>
              <a:latin typeface="Calibri" panose="020F0502020204030204"/>
            </a:endParaRPr>
          </a:p>
        </p:txBody>
      </p:sp>
      <p:sp>
        <p:nvSpPr>
          <p:cNvPr id="12" name="Text 9"/>
          <p:cNvSpPr/>
          <p:nvPr/>
        </p:nvSpPr>
        <p:spPr>
          <a:xfrm>
            <a:off x="661492" y="5226645"/>
            <a:ext cx="6297018" cy="604838"/>
          </a:xfrm>
          <a:prstGeom prst="rect">
            <a:avLst/>
          </a:prstGeom>
          <a:noFill/>
          <a:ln/>
        </p:spPr>
        <p:txBody>
          <a:bodyPr wrap="square" lIns="0" tIns="0" rIns="0" bIns="0" rtlCol="0" anchor="t"/>
          <a:lstStyle/>
          <a:p>
            <a:pPr marL="285739" indent="-285739" defTabSz="761970">
              <a:lnSpc>
                <a:spcPts val="2375"/>
              </a:lnSpc>
              <a:buSzPct val="100000"/>
              <a:buFontTx/>
              <a:buChar char="•"/>
            </a:pPr>
            <a:r>
              <a:rPr lang="en-US" sz="1458" dirty="0">
                <a:solidFill>
                  <a:srgbClr val="000000"/>
                </a:solidFill>
                <a:latin typeface="Nunito Sans" pitchFamily="34" charset="0"/>
                <a:ea typeface="Nunito Sans" pitchFamily="34" charset="-122"/>
                <a:cs typeface="Nunito Sans" pitchFamily="34" charset="-120"/>
              </a:rPr>
              <a:t>Mobiliser rapidement des fonds d'investisseurs pour assurer un versement rapide de l'aide fiscale rétrocédée</a:t>
            </a:r>
            <a:endParaRPr lang="en-US" sz="1458" dirty="0">
              <a:solidFill>
                <a:prstClr val="black"/>
              </a:solidFill>
              <a:latin typeface="Calibri" panose="020F0502020204030204"/>
            </a:endParaRPr>
          </a:p>
        </p:txBody>
      </p:sp>
      <p:sp>
        <p:nvSpPr>
          <p:cNvPr id="13" name="Text 10"/>
          <p:cNvSpPr/>
          <p:nvPr/>
        </p:nvSpPr>
        <p:spPr>
          <a:xfrm>
            <a:off x="661492" y="5897563"/>
            <a:ext cx="6297018"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dirty="0">
                <a:solidFill>
                  <a:srgbClr val="000000"/>
                </a:solidFill>
                <a:latin typeface="Nunito Sans" pitchFamily="34" charset="0"/>
                <a:ea typeface="Nunito Sans" pitchFamily="34" charset="-122"/>
                <a:cs typeface="Nunito Sans" pitchFamily="34" charset="-120"/>
              </a:rPr>
              <a:t>Coordonner le financement bancaire de l'opération</a:t>
            </a:r>
            <a:endParaRPr lang="en-US" sz="1458" dirty="0">
              <a:solidFill>
                <a:prstClr val="black"/>
              </a:solidFill>
              <a:latin typeface="Calibri" panose="020F0502020204030204"/>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7162800" y="0"/>
            <a:ext cx="5029200" cy="6858000"/>
          </a:xfrm>
          <a:prstGeom prst="rect">
            <a:avLst/>
          </a:prstGeom>
        </p:spPr>
      </p:pic>
      <p:sp>
        <p:nvSpPr>
          <p:cNvPr id="3" name="Text 0"/>
          <p:cNvSpPr/>
          <p:nvPr/>
        </p:nvSpPr>
        <p:spPr>
          <a:xfrm>
            <a:off x="661492" y="1322983"/>
            <a:ext cx="5883573" cy="472480"/>
          </a:xfrm>
          <a:prstGeom prst="rect">
            <a:avLst/>
          </a:prstGeom>
          <a:noFill/>
          <a:ln/>
        </p:spPr>
        <p:txBody>
          <a:bodyPr wrap="none" lIns="0" tIns="0" rIns="0" bIns="0" rtlCol="0" anchor="t"/>
          <a:lstStyle/>
          <a:p>
            <a:pPr defTabSz="761970">
              <a:lnSpc>
                <a:spcPts val="3708"/>
              </a:lnSpc>
            </a:pPr>
            <a:r>
              <a:rPr lang="en-US" sz="2958" b="1" dirty="0">
                <a:solidFill>
                  <a:srgbClr val="000000"/>
                </a:solidFill>
                <a:latin typeface="Nunito Sans Bold" pitchFamily="34" charset="0"/>
                <a:ea typeface="Nunito Sans Bold" pitchFamily="34" charset="-122"/>
                <a:cs typeface="Nunito Sans Bold" pitchFamily="34" charset="-120"/>
              </a:rPr>
              <a:t>Exemple 3 : Construction hôtel 4*</a:t>
            </a:r>
            <a:endParaRPr lang="en-US" sz="2958" dirty="0">
              <a:solidFill>
                <a:prstClr val="black"/>
              </a:solidFill>
              <a:latin typeface="Calibri" panose="020F0502020204030204"/>
            </a:endParaRPr>
          </a:p>
        </p:txBody>
      </p:sp>
      <p:sp>
        <p:nvSpPr>
          <p:cNvPr id="4" name="Text 1"/>
          <p:cNvSpPr/>
          <p:nvPr/>
        </p:nvSpPr>
        <p:spPr>
          <a:xfrm>
            <a:off x="661492" y="2102545"/>
            <a:ext cx="3006725" cy="623689"/>
          </a:xfrm>
          <a:prstGeom prst="rect">
            <a:avLst/>
          </a:prstGeom>
          <a:noFill/>
          <a:ln/>
        </p:spPr>
        <p:txBody>
          <a:bodyPr wrap="none" lIns="0" tIns="0" rIns="0" bIns="0" rtlCol="0" anchor="t"/>
          <a:lstStyle/>
          <a:p>
            <a:pPr algn="ctr" defTabSz="761970">
              <a:lnSpc>
                <a:spcPts val="4875"/>
              </a:lnSpc>
            </a:pPr>
            <a:r>
              <a:rPr lang="en-US" sz="4875" b="1" dirty="0">
                <a:solidFill>
                  <a:srgbClr val="000000"/>
                </a:solidFill>
                <a:latin typeface="Nunito Sans Bold" pitchFamily="34" charset="0"/>
                <a:ea typeface="Nunito Sans Bold" pitchFamily="34" charset="-122"/>
                <a:cs typeface="Nunito Sans Bold" pitchFamily="34" charset="-120"/>
              </a:rPr>
              <a:t>50%</a:t>
            </a:r>
            <a:endParaRPr lang="en-US" sz="4875" dirty="0">
              <a:solidFill>
                <a:prstClr val="black"/>
              </a:solidFill>
              <a:latin typeface="Calibri" panose="020F0502020204030204"/>
            </a:endParaRPr>
          </a:p>
        </p:txBody>
      </p:sp>
      <p:sp>
        <p:nvSpPr>
          <p:cNvPr id="5" name="Text 2"/>
          <p:cNvSpPr/>
          <p:nvPr/>
        </p:nvSpPr>
        <p:spPr>
          <a:xfrm>
            <a:off x="983457" y="2962374"/>
            <a:ext cx="2362696" cy="295275"/>
          </a:xfrm>
          <a:prstGeom prst="rect">
            <a:avLst/>
          </a:prstGeom>
          <a:noFill/>
          <a:ln/>
        </p:spPr>
        <p:txBody>
          <a:bodyPr wrap="none" lIns="0" tIns="0" rIns="0" bIns="0" rtlCol="0" anchor="t"/>
          <a:lstStyle/>
          <a:p>
            <a:pPr algn="ctr" defTabSz="761970">
              <a:lnSpc>
                <a:spcPts val="2292"/>
              </a:lnSpc>
            </a:pPr>
            <a:r>
              <a:rPr lang="en-US" sz="1833" b="1" dirty="0">
                <a:solidFill>
                  <a:srgbClr val="000000"/>
                </a:solidFill>
                <a:latin typeface="Nunito Sans Bold" pitchFamily="34" charset="0"/>
                <a:ea typeface="Nunito Sans Bold" pitchFamily="34" charset="-122"/>
                <a:cs typeface="Nunito Sans Bold" pitchFamily="34" charset="-120"/>
              </a:rPr>
              <a:t>Taux d'aide global</a:t>
            </a:r>
            <a:endParaRPr lang="en-US" sz="1833" dirty="0">
              <a:solidFill>
                <a:prstClr val="black"/>
              </a:solidFill>
              <a:latin typeface="Calibri" panose="020F0502020204030204"/>
            </a:endParaRPr>
          </a:p>
        </p:txBody>
      </p:sp>
      <p:sp>
        <p:nvSpPr>
          <p:cNvPr id="6" name="Text 3"/>
          <p:cNvSpPr/>
          <p:nvPr/>
        </p:nvSpPr>
        <p:spPr>
          <a:xfrm>
            <a:off x="661492" y="3371057"/>
            <a:ext cx="3006725" cy="302419"/>
          </a:xfrm>
          <a:prstGeom prst="rect">
            <a:avLst/>
          </a:prstGeom>
          <a:noFill/>
          <a:ln/>
        </p:spPr>
        <p:txBody>
          <a:bodyPr wrap="none" lIns="0" tIns="0" rIns="0" bIns="0" rtlCol="0" anchor="t"/>
          <a:lstStyle/>
          <a:p>
            <a:pPr algn="ctr" defTabSz="761970">
              <a:lnSpc>
                <a:spcPts val="2375"/>
              </a:lnSpc>
            </a:pPr>
            <a:r>
              <a:rPr lang="en-US" sz="1458" dirty="0">
                <a:solidFill>
                  <a:srgbClr val="000000"/>
                </a:solidFill>
                <a:latin typeface="Nunito Sans" pitchFamily="34" charset="0"/>
                <a:ea typeface="Nunito Sans" pitchFamily="34" charset="-122"/>
                <a:cs typeface="Nunito Sans" pitchFamily="34" charset="-120"/>
              </a:rPr>
              <a:t>Sur le montant total du projet</a:t>
            </a:r>
            <a:endParaRPr lang="en-US" sz="1458" dirty="0">
              <a:solidFill>
                <a:prstClr val="black"/>
              </a:solidFill>
              <a:latin typeface="Calibri" panose="020F0502020204030204"/>
            </a:endParaRPr>
          </a:p>
        </p:txBody>
      </p:sp>
      <p:sp>
        <p:nvSpPr>
          <p:cNvPr id="7" name="Text 4"/>
          <p:cNvSpPr/>
          <p:nvPr/>
        </p:nvSpPr>
        <p:spPr>
          <a:xfrm>
            <a:off x="3951685" y="2102545"/>
            <a:ext cx="3006824" cy="623689"/>
          </a:xfrm>
          <a:prstGeom prst="rect">
            <a:avLst/>
          </a:prstGeom>
          <a:noFill/>
          <a:ln/>
        </p:spPr>
        <p:txBody>
          <a:bodyPr wrap="none" lIns="0" tIns="0" rIns="0" bIns="0" rtlCol="0" anchor="t"/>
          <a:lstStyle/>
          <a:p>
            <a:pPr algn="ctr" defTabSz="761970">
              <a:lnSpc>
                <a:spcPts val="4875"/>
              </a:lnSpc>
            </a:pPr>
            <a:r>
              <a:rPr lang="en-US" sz="4875" b="1" dirty="0">
                <a:solidFill>
                  <a:srgbClr val="000000"/>
                </a:solidFill>
                <a:latin typeface="Nunito Sans Bold" pitchFamily="34" charset="0"/>
                <a:ea typeface="Nunito Sans Bold" pitchFamily="34" charset="-122"/>
                <a:cs typeface="Nunito Sans Bold" pitchFamily="34" charset="-120"/>
              </a:rPr>
              <a:t>AIDES</a:t>
            </a:r>
            <a:endParaRPr lang="en-US" sz="4875" dirty="0">
              <a:solidFill>
                <a:prstClr val="black"/>
              </a:solidFill>
              <a:latin typeface="Calibri" panose="020F0502020204030204"/>
            </a:endParaRPr>
          </a:p>
        </p:txBody>
      </p:sp>
      <p:sp>
        <p:nvSpPr>
          <p:cNvPr id="8" name="Text 5"/>
          <p:cNvSpPr/>
          <p:nvPr/>
        </p:nvSpPr>
        <p:spPr>
          <a:xfrm>
            <a:off x="3951685" y="2962375"/>
            <a:ext cx="3006824"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dirty="0">
                <a:solidFill>
                  <a:srgbClr val="000000"/>
                </a:solidFill>
                <a:latin typeface="Nunito Sans" pitchFamily="34" charset="0"/>
                <a:ea typeface="Nunito Sans" pitchFamily="34" charset="-122"/>
                <a:cs typeface="Nunito Sans" pitchFamily="34" charset="-120"/>
              </a:rPr>
              <a:t>CIOP avec agrément de Bercy</a:t>
            </a:r>
            <a:endParaRPr lang="en-US" sz="1458" dirty="0">
              <a:solidFill>
                <a:prstClr val="black"/>
              </a:solidFill>
              <a:latin typeface="Calibri" panose="020F0502020204030204"/>
            </a:endParaRPr>
          </a:p>
        </p:txBody>
      </p:sp>
      <p:sp>
        <p:nvSpPr>
          <p:cNvPr id="9" name="Text 6"/>
          <p:cNvSpPr/>
          <p:nvPr/>
        </p:nvSpPr>
        <p:spPr>
          <a:xfrm>
            <a:off x="3951685" y="3330873"/>
            <a:ext cx="3006824"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dirty="0">
                <a:solidFill>
                  <a:srgbClr val="000000"/>
                </a:solidFill>
                <a:latin typeface="Nunito Sans" pitchFamily="34" charset="0"/>
                <a:ea typeface="Nunito Sans" pitchFamily="34" charset="-122"/>
                <a:cs typeface="Nunito Sans" pitchFamily="34" charset="-120"/>
              </a:rPr>
              <a:t>FEDER</a:t>
            </a:r>
            <a:endParaRPr lang="en-US" sz="1458" dirty="0">
              <a:solidFill>
                <a:prstClr val="black"/>
              </a:solidFill>
              <a:latin typeface="Calibri" panose="020F0502020204030204"/>
            </a:endParaRPr>
          </a:p>
        </p:txBody>
      </p:sp>
      <p:sp>
        <p:nvSpPr>
          <p:cNvPr id="10" name="Text 7"/>
          <p:cNvSpPr/>
          <p:nvPr/>
        </p:nvSpPr>
        <p:spPr>
          <a:xfrm>
            <a:off x="3951685" y="3699371"/>
            <a:ext cx="3006824"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dirty="0">
                <a:solidFill>
                  <a:srgbClr val="000000"/>
                </a:solidFill>
                <a:latin typeface="Nunito Sans" pitchFamily="34" charset="0"/>
                <a:ea typeface="Nunito Sans" pitchFamily="34" charset="-122"/>
                <a:cs typeface="Nunito Sans" pitchFamily="34" charset="-120"/>
              </a:rPr>
              <a:t>ADEME</a:t>
            </a:r>
            <a:endParaRPr lang="en-US" sz="1458" dirty="0">
              <a:solidFill>
                <a:prstClr val="black"/>
              </a:solidFill>
              <a:latin typeface="Calibri" panose="020F0502020204030204"/>
            </a:endParaRPr>
          </a:p>
        </p:txBody>
      </p:sp>
      <p:sp>
        <p:nvSpPr>
          <p:cNvPr id="11" name="Text 8"/>
          <p:cNvSpPr/>
          <p:nvPr/>
        </p:nvSpPr>
        <p:spPr>
          <a:xfrm>
            <a:off x="661492" y="4285258"/>
            <a:ext cx="2362696" cy="295275"/>
          </a:xfrm>
          <a:prstGeom prst="rect">
            <a:avLst/>
          </a:prstGeom>
          <a:noFill/>
          <a:ln/>
        </p:spPr>
        <p:txBody>
          <a:bodyPr wrap="none" lIns="0" tIns="0" rIns="0" bIns="0" rtlCol="0" anchor="t"/>
          <a:lstStyle/>
          <a:p>
            <a:pPr defTabSz="761970">
              <a:lnSpc>
                <a:spcPts val="2292"/>
              </a:lnSpc>
            </a:pPr>
            <a:r>
              <a:rPr lang="en-US" sz="1833" b="1" dirty="0">
                <a:solidFill>
                  <a:srgbClr val="000000"/>
                </a:solidFill>
                <a:latin typeface="Nunito Sans Bold" pitchFamily="34" charset="0"/>
                <a:ea typeface="Nunito Sans Bold" pitchFamily="34" charset="-122"/>
                <a:cs typeface="Nunito Sans Bold" pitchFamily="34" charset="-120"/>
              </a:rPr>
              <a:t>Enjeux :</a:t>
            </a:r>
            <a:endParaRPr lang="en-US" sz="1833" dirty="0">
              <a:solidFill>
                <a:prstClr val="black"/>
              </a:solidFill>
              <a:latin typeface="Calibri" panose="020F0502020204030204"/>
            </a:endParaRPr>
          </a:p>
        </p:txBody>
      </p:sp>
      <p:sp>
        <p:nvSpPr>
          <p:cNvPr id="12" name="Text 9"/>
          <p:cNvSpPr/>
          <p:nvPr/>
        </p:nvSpPr>
        <p:spPr>
          <a:xfrm>
            <a:off x="661492" y="4864001"/>
            <a:ext cx="6297018"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dirty="0">
                <a:solidFill>
                  <a:srgbClr val="000000"/>
                </a:solidFill>
                <a:latin typeface="Nunito Sans" pitchFamily="34" charset="0"/>
                <a:ea typeface="Nunito Sans" pitchFamily="34" charset="-122"/>
                <a:cs typeface="Nunito Sans" pitchFamily="34" charset="-120"/>
              </a:rPr>
              <a:t>Coordonner l'instruction des dossiers avec les financements bancaires</a:t>
            </a:r>
            <a:endParaRPr lang="en-US" sz="1458" dirty="0">
              <a:solidFill>
                <a:prstClr val="black"/>
              </a:solidFill>
              <a:latin typeface="Calibri" panose="020F0502020204030204"/>
            </a:endParaRPr>
          </a:p>
        </p:txBody>
      </p:sp>
      <p:sp>
        <p:nvSpPr>
          <p:cNvPr id="13" name="Text 10"/>
          <p:cNvSpPr/>
          <p:nvPr/>
        </p:nvSpPr>
        <p:spPr>
          <a:xfrm>
            <a:off x="661492" y="5232500"/>
            <a:ext cx="6297018" cy="302419"/>
          </a:xfrm>
          <a:prstGeom prst="rect">
            <a:avLst/>
          </a:prstGeom>
          <a:noFill/>
          <a:ln/>
        </p:spPr>
        <p:txBody>
          <a:bodyPr wrap="none" lIns="0" tIns="0" rIns="0" bIns="0" rtlCol="0" anchor="t"/>
          <a:lstStyle/>
          <a:p>
            <a:pPr marL="285739" indent="-285739" defTabSz="761970">
              <a:lnSpc>
                <a:spcPts val="2375"/>
              </a:lnSpc>
              <a:buSzPct val="100000"/>
              <a:buFontTx/>
              <a:buChar char="•"/>
            </a:pPr>
            <a:r>
              <a:rPr lang="en-US" sz="1458" dirty="0">
                <a:solidFill>
                  <a:srgbClr val="000000"/>
                </a:solidFill>
                <a:latin typeface="Nunito Sans" pitchFamily="34" charset="0"/>
                <a:ea typeface="Nunito Sans" pitchFamily="34" charset="-122"/>
                <a:cs typeface="Nunito Sans" pitchFamily="34" charset="-120"/>
              </a:rPr>
              <a:t>Bien assurer le préfinancement des aides</a:t>
            </a:r>
            <a:endParaRPr lang="en-US" sz="1458" dirty="0">
              <a:solidFill>
                <a:prstClr val="black"/>
              </a:solidFill>
              <a:latin typeface="Calibri" panose="020F0502020204030204"/>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148046" y="112424"/>
            <a:ext cx="12043954" cy="830998"/>
          </a:xfrm>
        </p:spPr>
        <p:txBody>
          <a:bodyPr>
            <a:normAutofit fontScale="62500" lnSpcReduction="20000"/>
          </a:bodyPr>
          <a:lstStyle/>
          <a:p>
            <a:r>
              <a:rPr lang="fr-FR" dirty="0"/>
              <a:t>La croissance freinée par la crise sanitaire, mais moins que dans l’Hexagone</a:t>
            </a:r>
          </a:p>
        </p:txBody>
      </p:sp>
      <p:sp>
        <p:nvSpPr>
          <p:cNvPr id="7" name="Espace réservé du numéro de diapositive 6"/>
          <p:cNvSpPr>
            <a:spLocks noGrp="1"/>
          </p:cNvSpPr>
          <p:nvPr>
            <p:ph type="sldNum" sz="quarter" idx="22"/>
          </p:nvPr>
        </p:nvSpPr>
        <p:spPr/>
        <p:txBody>
          <a:bodyPr/>
          <a:lstStyle/>
          <a:p>
            <a:fld id="{3A0CFC66-2A02-EA40-9C00-FEB82205E751}" type="slidenum">
              <a:rPr lang="fr-FR" smtClean="0"/>
              <a:pPr/>
              <a:t>4</a:t>
            </a:fld>
            <a:endParaRPr lang="fr-FR" dirty="0"/>
          </a:p>
        </p:txBody>
      </p:sp>
      <p:graphicFrame>
        <p:nvGraphicFramePr>
          <p:cNvPr id="9" name="Graphique 8"/>
          <p:cNvGraphicFramePr>
            <a:graphicFrameLocks/>
          </p:cNvGraphicFramePr>
          <p:nvPr/>
        </p:nvGraphicFramePr>
        <p:xfrm>
          <a:off x="255443" y="1121507"/>
          <a:ext cx="6527752" cy="4790093"/>
        </p:xfrm>
        <a:graphic>
          <a:graphicData uri="http://schemas.openxmlformats.org/drawingml/2006/chart">
            <c:chart xmlns:c="http://schemas.openxmlformats.org/drawingml/2006/chart" xmlns:r="http://schemas.openxmlformats.org/officeDocument/2006/relationships" r:id="rId3"/>
          </a:graphicData>
        </a:graphic>
      </p:graphicFrame>
      <p:sp>
        <p:nvSpPr>
          <p:cNvPr id="10" name="ZoneTexte 9"/>
          <p:cNvSpPr txBox="1"/>
          <p:nvPr/>
        </p:nvSpPr>
        <p:spPr>
          <a:xfrm>
            <a:off x="6682440" y="1942844"/>
            <a:ext cx="5195204" cy="3693319"/>
          </a:xfrm>
          <a:prstGeom prst="rect">
            <a:avLst/>
          </a:prstGeom>
          <a:noFill/>
        </p:spPr>
        <p:txBody>
          <a:bodyPr wrap="square" rtlCol="0">
            <a:spAutoFit/>
          </a:bodyPr>
          <a:lstStyle/>
          <a:p>
            <a:pPr marL="285750" lvl="0" indent="-285750" algn="just" eaLnBrk="0" fontAlgn="base" hangingPunct="0">
              <a:spcBef>
                <a:spcPct val="0"/>
              </a:spcBef>
              <a:spcAft>
                <a:spcPct val="0"/>
              </a:spcAft>
              <a:buFont typeface="Arial" panose="020B0604020202020204" pitchFamily="34" charset="0"/>
              <a:buChar char="•"/>
            </a:pPr>
            <a:r>
              <a:rPr lang="fr-FR" b="1" dirty="0"/>
              <a:t>2020: Croissance en Martinique -3,9% (en volume)</a:t>
            </a:r>
            <a:r>
              <a:rPr lang="fr-FR" dirty="0"/>
              <a:t>,</a:t>
            </a:r>
            <a:r>
              <a:rPr lang="fr-FR" b="1" dirty="0"/>
              <a:t> </a:t>
            </a:r>
            <a:r>
              <a:rPr lang="fr-FR" dirty="0"/>
              <a:t>baisse de moindre ampleur que la Guadeloupe (-4,9%) et qu’au niveau national (-7,9 %)</a:t>
            </a:r>
          </a:p>
          <a:p>
            <a:pPr marL="285750" lvl="0" indent="-285750" algn="just" eaLnBrk="0" fontAlgn="base" hangingPunct="0">
              <a:spcBef>
                <a:spcPct val="0"/>
              </a:spcBef>
              <a:spcAft>
                <a:spcPct val="0"/>
              </a:spcAft>
              <a:buFont typeface="Arial" panose="020B0604020202020204" pitchFamily="34" charset="0"/>
              <a:buChar char="•"/>
            </a:pPr>
            <a:endParaRPr lang="fr-FR" dirty="0"/>
          </a:p>
          <a:p>
            <a:pPr marL="285750" lvl="0" indent="-285750" algn="just" eaLnBrk="0" fontAlgn="base" hangingPunct="0">
              <a:spcBef>
                <a:spcPct val="0"/>
              </a:spcBef>
              <a:spcAft>
                <a:spcPct val="0"/>
              </a:spcAft>
              <a:buFont typeface="Arial" panose="020B0604020202020204" pitchFamily="34" charset="0"/>
              <a:buChar char="•"/>
            </a:pPr>
            <a:r>
              <a:rPr lang="fr-FR" dirty="0"/>
              <a:t>Reprise en 2021 (2,5 %), puis phase d’expansion en 2022 (5,6 %)</a:t>
            </a:r>
          </a:p>
          <a:p>
            <a:pPr marL="285750" lvl="0" indent="-285750" algn="just" eaLnBrk="0" fontAlgn="base" hangingPunct="0">
              <a:spcBef>
                <a:spcPct val="0"/>
              </a:spcBef>
              <a:spcAft>
                <a:spcPct val="0"/>
              </a:spcAft>
              <a:buFont typeface="Arial" panose="020B0604020202020204" pitchFamily="34" charset="0"/>
              <a:buChar char="•"/>
            </a:pPr>
            <a:endParaRPr lang="fr-FR" dirty="0"/>
          </a:p>
          <a:p>
            <a:pPr marL="285750" lvl="0" indent="-285750" algn="just" eaLnBrk="0" fontAlgn="base" hangingPunct="0">
              <a:spcBef>
                <a:spcPct val="0"/>
              </a:spcBef>
              <a:spcAft>
                <a:spcPct val="0"/>
              </a:spcAft>
              <a:buFont typeface="Arial" panose="020B0604020202020204" pitchFamily="34" charset="0"/>
              <a:buChar char="•"/>
            </a:pPr>
            <a:r>
              <a:rPr lang="fr-FR" b="1" dirty="0"/>
              <a:t>Ralentissement amorcé en 2023 (0,4 %), qui se poursuit en 2024</a:t>
            </a:r>
          </a:p>
          <a:p>
            <a:pPr marL="285750" lvl="0" indent="-285750" algn="just" eaLnBrk="0" fontAlgn="base" hangingPunct="0">
              <a:spcBef>
                <a:spcPct val="0"/>
              </a:spcBef>
              <a:spcAft>
                <a:spcPct val="0"/>
              </a:spcAft>
              <a:buFont typeface="Arial" panose="020B0604020202020204" pitchFamily="34" charset="0"/>
              <a:buChar char="•"/>
            </a:pPr>
            <a:endParaRPr lang="fr-FR" b="1" dirty="0"/>
          </a:p>
          <a:p>
            <a:pPr marL="285750" lvl="0" indent="-285750" algn="just" eaLnBrk="0" fontAlgn="base" hangingPunct="0">
              <a:spcBef>
                <a:spcPct val="0"/>
              </a:spcBef>
              <a:spcAft>
                <a:spcPct val="0"/>
              </a:spcAft>
              <a:buFont typeface="Arial" panose="020B0604020202020204" pitchFamily="34" charset="0"/>
              <a:buChar char="•"/>
            </a:pPr>
            <a:endParaRPr lang="fr-FR" dirty="0">
              <a:solidFill>
                <a:srgbClr val="FF0000"/>
              </a:solidFill>
            </a:endParaRPr>
          </a:p>
          <a:p>
            <a:pPr lvl="0" algn="just" eaLnBrk="0" fontAlgn="base" hangingPunct="0">
              <a:spcBef>
                <a:spcPct val="0"/>
              </a:spcBef>
              <a:spcAft>
                <a:spcPct val="0"/>
              </a:spcAft>
            </a:pPr>
            <a:endParaRPr lang="fr-FR" altLang="fr-FR" dirty="0">
              <a:solidFill>
                <a:srgbClr val="FF0000"/>
              </a:solidFill>
              <a:latin typeface="inherit"/>
            </a:endParaRPr>
          </a:p>
        </p:txBody>
      </p:sp>
      <p:sp>
        <p:nvSpPr>
          <p:cNvPr id="11" name="Ellipse 10"/>
          <p:cNvSpPr/>
          <p:nvPr/>
        </p:nvSpPr>
        <p:spPr>
          <a:xfrm>
            <a:off x="1672046" y="3513909"/>
            <a:ext cx="2259874" cy="1280160"/>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p:cNvSpPr/>
          <p:nvPr/>
        </p:nvSpPr>
        <p:spPr>
          <a:xfrm>
            <a:off x="5237018" y="2452255"/>
            <a:ext cx="941713" cy="1343890"/>
          </a:xfrm>
          <a:prstGeom prst="ellipse">
            <a:avLst/>
          </a:prstGeom>
          <a:noFill/>
          <a:ln w="508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265197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640756" y="503436"/>
            <a:ext cx="4577159" cy="572095"/>
          </a:xfrm>
          <a:prstGeom prst="rect">
            <a:avLst/>
          </a:prstGeom>
          <a:noFill/>
          <a:ln/>
        </p:spPr>
        <p:txBody>
          <a:bodyPr wrap="none" lIns="0" tIns="0" rIns="0" bIns="0" rtlCol="0" anchor="t"/>
          <a:lstStyle/>
          <a:p>
            <a:pPr defTabSz="761970">
              <a:lnSpc>
                <a:spcPts val="4500"/>
              </a:lnSpc>
            </a:pPr>
            <a:r>
              <a:rPr lang="en-US" sz="3583" b="1" dirty="0">
                <a:solidFill>
                  <a:srgbClr val="000000"/>
                </a:solidFill>
                <a:latin typeface="Nunito Sans Bold" pitchFamily="34" charset="0"/>
                <a:ea typeface="Nunito Sans Bold" pitchFamily="34" charset="-122"/>
                <a:cs typeface="Nunito Sans Bold" pitchFamily="34" charset="-120"/>
              </a:rPr>
              <a:t>Conclusion </a:t>
            </a:r>
            <a:endParaRPr lang="en-US" sz="3583" dirty="0">
              <a:solidFill>
                <a:prstClr val="black"/>
              </a:solidFill>
              <a:latin typeface="Calibri" panose="020F0502020204030204"/>
            </a:endParaRPr>
          </a:p>
        </p:txBody>
      </p:sp>
      <p:pic>
        <p:nvPicPr>
          <p:cNvPr id="3" name="Image 0" descr="preencoded.png"/>
          <p:cNvPicPr>
            <a:picLocks noChangeAspect="1"/>
          </p:cNvPicPr>
          <p:nvPr/>
        </p:nvPicPr>
        <p:blipFill>
          <a:blip r:embed="rId3"/>
          <a:stretch>
            <a:fillRect/>
          </a:stretch>
        </p:blipFill>
        <p:spPr>
          <a:xfrm>
            <a:off x="2468166" y="1350069"/>
            <a:ext cx="1800225" cy="1347788"/>
          </a:xfrm>
          <a:prstGeom prst="rect">
            <a:avLst/>
          </a:prstGeom>
        </p:spPr>
      </p:pic>
      <p:sp>
        <p:nvSpPr>
          <p:cNvPr id="4" name="Text 1"/>
          <p:cNvSpPr/>
          <p:nvPr/>
        </p:nvSpPr>
        <p:spPr>
          <a:xfrm>
            <a:off x="3299620" y="2015530"/>
            <a:ext cx="137319" cy="366217"/>
          </a:xfrm>
          <a:prstGeom prst="rect">
            <a:avLst/>
          </a:prstGeom>
          <a:noFill/>
          <a:ln/>
        </p:spPr>
        <p:txBody>
          <a:bodyPr wrap="none" lIns="0" tIns="0" rIns="0" bIns="0" rtlCol="0" anchor="t"/>
          <a:lstStyle/>
          <a:p>
            <a:pPr algn="ctr" defTabSz="761970">
              <a:lnSpc>
                <a:spcPts val="2875"/>
              </a:lnSpc>
            </a:pPr>
            <a:r>
              <a:rPr lang="en-US" sz="1792" b="1" dirty="0">
                <a:solidFill>
                  <a:srgbClr val="000000"/>
                </a:solidFill>
                <a:latin typeface="Nunito Sans Bold" pitchFamily="34" charset="0"/>
                <a:ea typeface="Nunito Sans Bold" pitchFamily="34" charset="-122"/>
                <a:cs typeface="Nunito Sans Bold" pitchFamily="34" charset="-120"/>
              </a:rPr>
              <a:t>1</a:t>
            </a:r>
            <a:endParaRPr lang="en-US" sz="1792" dirty="0">
              <a:solidFill>
                <a:prstClr val="black"/>
              </a:solidFill>
              <a:latin typeface="Calibri" panose="020F0502020204030204"/>
            </a:endParaRPr>
          </a:p>
        </p:txBody>
      </p:sp>
      <p:sp>
        <p:nvSpPr>
          <p:cNvPr id="5" name="Text 2"/>
          <p:cNvSpPr/>
          <p:nvPr/>
        </p:nvSpPr>
        <p:spPr>
          <a:xfrm>
            <a:off x="4451449" y="1533129"/>
            <a:ext cx="2288580" cy="286048"/>
          </a:xfrm>
          <a:prstGeom prst="rect">
            <a:avLst/>
          </a:prstGeom>
          <a:noFill/>
          <a:ln/>
        </p:spPr>
        <p:txBody>
          <a:bodyPr wrap="none" lIns="0" tIns="0" rIns="0" bIns="0" rtlCol="0" anchor="t"/>
          <a:lstStyle/>
          <a:p>
            <a:pPr defTabSz="761970">
              <a:lnSpc>
                <a:spcPts val="2250"/>
              </a:lnSpc>
            </a:pPr>
            <a:r>
              <a:rPr lang="en-US" sz="1792" b="1" dirty="0">
                <a:solidFill>
                  <a:srgbClr val="000000"/>
                </a:solidFill>
                <a:latin typeface="Nunito Sans Bold" pitchFamily="34" charset="0"/>
                <a:ea typeface="Nunito Sans Bold" pitchFamily="34" charset="-122"/>
                <a:cs typeface="Nunito Sans Bold" pitchFamily="34" charset="-120"/>
              </a:rPr>
              <a:t>Opportunité majeure</a:t>
            </a:r>
            <a:endParaRPr lang="en-US" sz="1792" dirty="0">
              <a:solidFill>
                <a:prstClr val="black"/>
              </a:solidFill>
              <a:latin typeface="Calibri" panose="020F0502020204030204"/>
            </a:endParaRPr>
          </a:p>
        </p:txBody>
      </p:sp>
      <p:sp>
        <p:nvSpPr>
          <p:cNvPr id="6" name="Text 3"/>
          <p:cNvSpPr/>
          <p:nvPr/>
        </p:nvSpPr>
        <p:spPr>
          <a:xfrm>
            <a:off x="4451449" y="1929011"/>
            <a:ext cx="6916738" cy="585788"/>
          </a:xfrm>
          <a:prstGeom prst="rect">
            <a:avLst/>
          </a:prstGeom>
          <a:noFill/>
          <a:ln/>
        </p:spPr>
        <p:txBody>
          <a:bodyPr wrap="square" lIns="0" tIns="0" rIns="0" bIns="0" rtlCol="0" anchor="t"/>
          <a:lstStyle/>
          <a:p>
            <a:pPr defTabSz="761970">
              <a:lnSpc>
                <a:spcPts val="2292"/>
              </a:lnSpc>
            </a:pPr>
            <a:r>
              <a:rPr lang="en-US" sz="1417" dirty="0">
                <a:solidFill>
                  <a:srgbClr val="000000"/>
                </a:solidFill>
                <a:latin typeface="Nunito Sans" pitchFamily="34" charset="0"/>
                <a:ea typeface="Nunito Sans" pitchFamily="34" charset="-122"/>
                <a:cs typeface="Nunito Sans" pitchFamily="34" charset="-120"/>
              </a:rPr>
              <a:t>Les financements publics et européens sont cruciaux pour les entreprises ultramarines.</a:t>
            </a:r>
            <a:endParaRPr lang="en-US" sz="1417" dirty="0">
              <a:solidFill>
                <a:prstClr val="black"/>
              </a:solidFill>
              <a:latin typeface="Calibri" panose="020F0502020204030204"/>
            </a:endParaRPr>
          </a:p>
        </p:txBody>
      </p:sp>
      <p:sp>
        <p:nvSpPr>
          <p:cNvPr id="7" name="Shape 4"/>
          <p:cNvSpPr/>
          <p:nvPr/>
        </p:nvSpPr>
        <p:spPr>
          <a:xfrm>
            <a:off x="4314131" y="2707978"/>
            <a:ext cx="7191375" cy="12700"/>
          </a:xfrm>
          <a:prstGeom prst="roundRect">
            <a:avLst>
              <a:gd name="adj" fmla="val 2162478"/>
            </a:avLst>
          </a:prstGeom>
          <a:solidFill>
            <a:srgbClr val="C7CDD0"/>
          </a:solidFill>
          <a:ln/>
        </p:spPr>
        <p:txBody>
          <a:bodyPr/>
          <a:lstStyle/>
          <a:p>
            <a:pPr defTabSz="761970"/>
            <a:endParaRPr lang="fr-MQ" sz="1500">
              <a:solidFill>
                <a:prstClr val="black"/>
              </a:solidFill>
              <a:latin typeface="Calibri" panose="020F0502020204030204"/>
            </a:endParaRPr>
          </a:p>
        </p:txBody>
      </p:sp>
      <p:pic>
        <p:nvPicPr>
          <p:cNvPr id="8" name="Image 1" descr="preencoded.png"/>
          <p:cNvPicPr>
            <a:picLocks noChangeAspect="1"/>
          </p:cNvPicPr>
          <p:nvPr/>
        </p:nvPicPr>
        <p:blipFill>
          <a:blip r:embed="rId4"/>
          <a:stretch>
            <a:fillRect/>
          </a:stretch>
        </p:blipFill>
        <p:spPr>
          <a:xfrm>
            <a:off x="1568053" y="2743597"/>
            <a:ext cx="3600450" cy="1347788"/>
          </a:xfrm>
          <a:prstGeom prst="rect">
            <a:avLst/>
          </a:prstGeom>
        </p:spPr>
      </p:pic>
      <p:sp>
        <p:nvSpPr>
          <p:cNvPr id="9" name="Text 5"/>
          <p:cNvSpPr/>
          <p:nvPr/>
        </p:nvSpPr>
        <p:spPr>
          <a:xfrm>
            <a:off x="3299520" y="3234332"/>
            <a:ext cx="137319" cy="366217"/>
          </a:xfrm>
          <a:prstGeom prst="rect">
            <a:avLst/>
          </a:prstGeom>
          <a:noFill/>
          <a:ln/>
        </p:spPr>
        <p:txBody>
          <a:bodyPr wrap="none" lIns="0" tIns="0" rIns="0" bIns="0" rtlCol="0" anchor="t"/>
          <a:lstStyle/>
          <a:p>
            <a:pPr algn="ctr" defTabSz="761970">
              <a:lnSpc>
                <a:spcPts val="2875"/>
              </a:lnSpc>
            </a:pPr>
            <a:r>
              <a:rPr lang="en-US" sz="1792" b="1" dirty="0">
                <a:solidFill>
                  <a:srgbClr val="000000"/>
                </a:solidFill>
                <a:latin typeface="Nunito Sans Bold" pitchFamily="34" charset="0"/>
                <a:ea typeface="Nunito Sans Bold" pitchFamily="34" charset="-122"/>
                <a:cs typeface="Nunito Sans Bold" pitchFamily="34" charset="-120"/>
              </a:rPr>
              <a:t>2</a:t>
            </a:r>
            <a:endParaRPr lang="en-US" sz="1792" dirty="0">
              <a:solidFill>
                <a:prstClr val="black"/>
              </a:solidFill>
              <a:latin typeface="Calibri" panose="020F0502020204030204"/>
            </a:endParaRPr>
          </a:p>
        </p:txBody>
      </p:sp>
      <p:sp>
        <p:nvSpPr>
          <p:cNvPr id="10" name="Text 6"/>
          <p:cNvSpPr/>
          <p:nvPr/>
        </p:nvSpPr>
        <p:spPr>
          <a:xfrm>
            <a:off x="5351562" y="2926656"/>
            <a:ext cx="2288580" cy="286048"/>
          </a:xfrm>
          <a:prstGeom prst="rect">
            <a:avLst/>
          </a:prstGeom>
          <a:noFill/>
          <a:ln/>
        </p:spPr>
        <p:txBody>
          <a:bodyPr wrap="none" lIns="0" tIns="0" rIns="0" bIns="0" rtlCol="0" anchor="t"/>
          <a:lstStyle/>
          <a:p>
            <a:pPr defTabSz="761970">
              <a:lnSpc>
                <a:spcPts val="2250"/>
              </a:lnSpc>
            </a:pPr>
            <a:r>
              <a:rPr lang="en-US" sz="1792" b="1" dirty="0">
                <a:solidFill>
                  <a:srgbClr val="000000"/>
                </a:solidFill>
                <a:latin typeface="Nunito Sans Bold" pitchFamily="34" charset="0"/>
                <a:ea typeface="Nunito Sans Bold" pitchFamily="34" charset="-122"/>
                <a:cs typeface="Nunito Sans Bold" pitchFamily="34" charset="-120"/>
              </a:rPr>
              <a:t>Démarche structurée</a:t>
            </a:r>
            <a:endParaRPr lang="en-US" sz="1792" dirty="0">
              <a:solidFill>
                <a:prstClr val="black"/>
              </a:solidFill>
              <a:latin typeface="Calibri" panose="020F0502020204030204"/>
            </a:endParaRPr>
          </a:p>
        </p:txBody>
      </p:sp>
      <p:sp>
        <p:nvSpPr>
          <p:cNvPr id="11" name="Text 7"/>
          <p:cNvSpPr/>
          <p:nvPr/>
        </p:nvSpPr>
        <p:spPr>
          <a:xfrm>
            <a:off x="5351562" y="3322539"/>
            <a:ext cx="6016625" cy="585788"/>
          </a:xfrm>
          <a:prstGeom prst="rect">
            <a:avLst/>
          </a:prstGeom>
          <a:noFill/>
          <a:ln/>
        </p:spPr>
        <p:txBody>
          <a:bodyPr wrap="square" lIns="0" tIns="0" rIns="0" bIns="0" rtlCol="0" anchor="t"/>
          <a:lstStyle/>
          <a:p>
            <a:pPr defTabSz="761970">
              <a:lnSpc>
                <a:spcPts val="2292"/>
              </a:lnSpc>
            </a:pPr>
            <a:r>
              <a:rPr lang="en-US" sz="1417" dirty="0">
                <a:solidFill>
                  <a:srgbClr val="000000"/>
                </a:solidFill>
                <a:latin typeface="Nunito Sans" pitchFamily="34" charset="0"/>
                <a:ea typeface="Nunito Sans" pitchFamily="34" charset="-122"/>
                <a:cs typeface="Nunito Sans" pitchFamily="34" charset="-120"/>
              </a:rPr>
              <a:t>Une maîtrise de l'environnement légal et une approche méthodique est essentielle pour maximiser ces opportunités.</a:t>
            </a:r>
            <a:endParaRPr lang="en-US" sz="1417" dirty="0">
              <a:solidFill>
                <a:prstClr val="black"/>
              </a:solidFill>
              <a:latin typeface="Calibri" panose="020F0502020204030204"/>
            </a:endParaRPr>
          </a:p>
        </p:txBody>
      </p:sp>
      <p:sp>
        <p:nvSpPr>
          <p:cNvPr id="12" name="Shape 8"/>
          <p:cNvSpPr/>
          <p:nvPr/>
        </p:nvSpPr>
        <p:spPr>
          <a:xfrm>
            <a:off x="5214244" y="4101505"/>
            <a:ext cx="6291263" cy="12700"/>
          </a:xfrm>
          <a:prstGeom prst="roundRect">
            <a:avLst>
              <a:gd name="adj" fmla="val 2162478"/>
            </a:avLst>
          </a:prstGeom>
          <a:solidFill>
            <a:srgbClr val="C7CDD0"/>
          </a:solidFill>
          <a:ln/>
        </p:spPr>
        <p:txBody>
          <a:bodyPr/>
          <a:lstStyle/>
          <a:p>
            <a:pPr defTabSz="761970"/>
            <a:endParaRPr lang="fr-MQ" sz="1500">
              <a:solidFill>
                <a:prstClr val="black"/>
              </a:solidFill>
              <a:latin typeface="Calibri" panose="020F0502020204030204"/>
            </a:endParaRPr>
          </a:p>
        </p:txBody>
      </p:sp>
      <p:pic>
        <p:nvPicPr>
          <p:cNvPr id="13" name="Image 2" descr="preencoded.png"/>
          <p:cNvPicPr>
            <a:picLocks noChangeAspect="1"/>
          </p:cNvPicPr>
          <p:nvPr/>
        </p:nvPicPr>
        <p:blipFill>
          <a:blip r:embed="rId5"/>
          <a:stretch>
            <a:fillRect/>
          </a:stretch>
        </p:blipFill>
        <p:spPr>
          <a:xfrm>
            <a:off x="667941" y="4137124"/>
            <a:ext cx="5400675" cy="1347788"/>
          </a:xfrm>
          <a:prstGeom prst="rect">
            <a:avLst/>
          </a:prstGeom>
        </p:spPr>
      </p:pic>
      <p:sp>
        <p:nvSpPr>
          <p:cNvPr id="14" name="Text 9"/>
          <p:cNvSpPr/>
          <p:nvPr/>
        </p:nvSpPr>
        <p:spPr>
          <a:xfrm>
            <a:off x="3299520" y="4627860"/>
            <a:ext cx="137319" cy="366217"/>
          </a:xfrm>
          <a:prstGeom prst="rect">
            <a:avLst/>
          </a:prstGeom>
          <a:noFill/>
          <a:ln/>
        </p:spPr>
        <p:txBody>
          <a:bodyPr wrap="none" lIns="0" tIns="0" rIns="0" bIns="0" rtlCol="0" anchor="t"/>
          <a:lstStyle/>
          <a:p>
            <a:pPr algn="ctr" defTabSz="761970">
              <a:lnSpc>
                <a:spcPts val="2875"/>
              </a:lnSpc>
            </a:pPr>
            <a:r>
              <a:rPr lang="en-US" sz="1792" b="1" dirty="0">
                <a:solidFill>
                  <a:srgbClr val="000000"/>
                </a:solidFill>
                <a:latin typeface="Nunito Sans Bold" pitchFamily="34" charset="0"/>
                <a:ea typeface="Nunito Sans Bold" pitchFamily="34" charset="-122"/>
                <a:cs typeface="Nunito Sans Bold" pitchFamily="34" charset="-120"/>
              </a:rPr>
              <a:t>3</a:t>
            </a:r>
            <a:endParaRPr lang="en-US" sz="1792" dirty="0">
              <a:solidFill>
                <a:prstClr val="black"/>
              </a:solidFill>
              <a:latin typeface="Calibri" panose="020F0502020204030204"/>
            </a:endParaRPr>
          </a:p>
        </p:txBody>
      </p:sp>
      <p:sp>
        <p:nvSpPr>
          <p:cNvPr id="15" name="Text 10"/>
          <p:cNvSpPr/>
          <p:nvPr/>
        </p:nvSpPr>
        <p:spPr>
          <a:xfrm>
            <a:off x="6251674" y="4320183"/>
            <a:ext cx="2673053" cy="286048"/>
          </a:xfrm>
          <a:prstGeom prst="rect">
            <a:avLst/>
          </a:prstGeom>
          <a:noFill/>
          <a:ln/>
        </p:spPr>
        <p:txBody>
          <a:bodyPr wrap="none" lIns="0" tIns="0" rIns="0" bIns="0" rtlCol="0" anchor="t"/>
          <a:lstStyle/>
          <a:p>
            <a:pPr defTabSz="761970">
              <a:lnSpc>
                <a:spcPts val="2250"/>
              </a:lnSpc>
            </a:pPr>
            <a:r>
              <a:rPr lang="en-US" sz="1792" b="1" dirty="0">
                <a:solidFill>
                  <a:srgbClr val="000000"/>
                </a:solidFill>
                <a:latin typeface="Nunito Sans Bold" pitchFamily="34" charset="0"/>
                <a:ea typeface="Nunito Sans Bold" pitchFamily="34" charset="-122"/>
                <a:cs typeface="Nunito Sans Bold" pitchFamily="34" charset="-120"/>
              </a:rPr>
              <a:t>Accompagnement expert</a:t>
            </a:r>
            <a:endParaRPr lang="en-US" sz="1792" dirty="0">
              <a:solidFill>
                <a:prstClr val="black"/>
              </a:solidFill>
              <a:latin typeface="Calibri" panose="020F0502020204030204"/>
            </a:endParaRPr>
          </a:p>
        </p:txBody>
      </p:sp>
      <p:sp>
        <p:nvSpPr>
          <p:cNvPr id="16" name="Text 11"/>
          <p:cNvSpPr/>
          <p:nvPr/>
        </p:nvSpPr>
        <p:spPr>
          <a:xfrm>
            <a:off x="6251674" y="4716066"/>
            <a:ext cx="5116513" cy="585788"/>
          </a:xfrm>
          <a:prstGeom prst="rect">
            <a:avLst/>
          </a:prstGeom>
          <a:noFill/>
          <a:ln/>
        </p:spPr>
        <p:txBody>
          <a:bodyPr wrap="square" lIns="0" tIns="0" rIns="0" bIns="0" rtlCol="0" anchor="t"/>
          <a:lstStyle/>
          <a:p>
            <a:pPr defTabSz="761970">
              <a:lnSpc>
                <a:spcPts val="2292"/>
              </a:lnSpc>
            </a:pPr>
            <a:r>
              <a:rPr lang="en-US" sz="1417" dirty="0">
                <a:solidFill>
                  <a:srgbClr val="000000"/>
                </a:solidFill>
                <a:latin typeface="Nunito Sans" pitchFamily="34" charset="0"/>
                <a:ea typeface="Nunito Sans" pitchFamily="34" charset="-122"/>
                <a:cs typeface="Nunito Sans" pitchFamily="34" charset="-120"/>
              </a:rPr>
              <a:t>Se faire accompagner garantit une navigation efficace dans les dispositifs et réduit les risques.</a:t>
            </a:r>
            <a:endParaRPr lang="en-US" sz="1417" dirty="0">
              <a:solidFill>
                <a:prstClr val="black"/>
              </a:solidFill>
              <a:latin typeface="Calibri" panose="020F0502020204030204"/>
            </a:endParaRPr>
          </a:p>
        </p:txBody>
      </p:sp>
      <p:pic>
        <p:nvPicPr>
          <p:cNvPr id="17" name="Image 3" descr="preencoded.png"/>
          <p:cNvPicPr>
            <a:picLocks noChangeAspect="1"/>
          </p:cNvPicPr>
          <p:nvPr/>
        </p:nvPicPr>
        <p:blipFill>
          <a:blip r:embed="rId6"/>
          <a:stretch>
            <a:fillRect/>
          </a:stretch>
        </p:blipFill>
        <p:spPr>
          <a:xfrm>
            <a:off x="7930158" y="5690791"/>
            <a:ext cx="3621088" cy="66486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F3E8B37F-F335-92E8-7D63-4254F5DEF2F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17C7DA1-5AC7-D885-B622-379426309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ACB50248-627E-5F78-274C-B02BEB2361D9}"/>
              </a:ext>
            </a:extLst>
          </p:cNvPr>
          <p:cNvPicPr>
            <a:picLocks noChangeAspect="1"/>
          </p:cNvPicPr>
          <p:nvPr/>
        </p:nvPicPr>
        <p:blipFill rotWithShape="1">
          <a:blip r:embed="rId2"/>
          <a:srcRect l="11290" r="4441"/>
          <a:stretch/>
        </p:blipFill>
        <p:spPr>
          <a:xfrm rot="16200000">
            <a:off x="2667001" y="-2667000"/>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2F1D5418-C5C4-2FF6-AF52-B499DA2391EB}"/>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95D2D4D1-E74C-1266-DC90-D02D89B52D7E}"/>
              </a:ext>
            </a:extLst>
          </p:cNvPr>
          <p:cNvSpPr txBox="1"/>
          <p:nvPr/>
        </p:nvSpPr>
        <p:spPr>
          <a:xfrm>
            <a:off x="5898635" y="1473399"/>
            <a:ext cx="394723" cy="2277547"/>
          </a:xfrm>
          <a:prstGeom prst="rect">
            <a:avLst/>
          </a:prstGeom>
          <a:noFill/>
        </p:spPr>
        <p:txBody>
          <a:bodyPr wrap="none" rtlCol="0">
            <a:spAutoFit/>
          </a:bodyPr>
          <a:lstStyle/>
          <a:p>
            <a:pPr algn="ctr"/>
            <a:endParaRPr lang="fr-FR" sz="44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endParaRPr lang="fr-FR" dirty="0"/>
          </a:p>
        </p:txBody>
      </p:sp>
      <p:pic>
        <p:nvPicPr>
          <p:cNvPr id="8" name="Image 7">
            <a:extLst>
              <a:ext uri="{FF2B5EF4-FFF2-40B4-BE49-F238E27FC236}">
                <a16:creationId xmlns:a16="http://schemas.microsoft.com/office/drawing/2014/main" id="{F8472840-9746-2139-CE27-A077B6E5624F}"/>
              </a:ext>
            </a:extLst>
          </p:cNvPr>
          <p:cNvPicPr>
            <a:picLocks noChangeAspect="1"/>
          </p:cNvPicPr>
          <p:nvPr/>
        </p:nvPicPr>
        <p:blipFill>
          <a:blip r:embed="rId4"/>
          <a:stretch>
            <a:fillRect/>
          </a:stretch>
        </p:blipFill>
        <p:spPr>
          <a:xfrm>
            <a:off x="4118768" y="997234"/>
            <a:ext cx="3954463" cy="4718083"/>
          </a:xfrm>
          <a:prstGeom prst="rect">
            <a:avLst/>
          </a:prstGeom>
        </p:spPr>
      </p:pic>
      <p:pic>
        <p:nvPicPr>
          <p:cNvPr id="2" name="Image 1" descr="Une image contenant texte, Police, capture d’écran, logo&#10;&#10;Description générée automatiquement">
            <a:extLst>
              <a:ext uri="{FF2B5EF4-FFF2-40B4-BE49-F238E27FC236}">
                <a16:creationId xmlns:a16="http://schemas.microsoft.com/office/drawing/2014/main" id="{946135A0-0B67-CDB6-111D-1DC3B7F86A13}"/>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1630" y="6128350"/>
            <a:ext cx="1517083" cy="646165"/>
          </a:xfrm>
          <a:prstGeom prst="rect">
            <a:avLst/>
          </a:prstGeom>
          <a:noFill/>
          <a:ln>
            <a:noFill/>
          </a:ln>
        </p:spPr>
      </p:pic>
      <p:sp>
        <p:nvSpPr>
          <p:cNvPr id="3" name="ZoneTexte 2">
            <a:extLst>
              <a:ext uri="{FF2B5EF4-FFF2-40B4-BE49-F238E27FC236}">
                <a16:creationId xmlns:a16="http://schemas.microsoft.com/office/drawing/2014/main" id="{2327169F-A608-2684-39CB-AEB5D05DCC70}"/>
              </a:ext>
            </a:extLst>
          </p:cNvPr>
          <p:cNvSpPr txBox="1"/>
          <p:nvPr/>
        </p:nvSpPr>
        <p:spPr>
          <a:xfrm>
            <a:off x="728789" y="2176621"/>
            <a:ext cx="10339690" cy="2769989"/>
          </a:xfrm>
          <a:prstGeom prst="rect">
            <a:avLst/>
          </a:prstGeom>
          <a:noFill/>
        </p:spPr>
        <p:txBody>
          <a:bodyPr wrap="none" rtlCol="0">
            <a:spAutoFit/>
          </a:bodyPr>
          <a:lstStyle/>
          <a:p>
            <a:pPr algn="ctr"/>
            <a:r>
              <a:rPr lang="fr-FR" sz="2800" b="1" dirty="0">
                <a:effectLst/>
                <a:latin typeface="Alwyn" pitchFamily="2" charset="0"/>
                <a:ea typeface="Times New Roman" panose="02020603050405020304" pitchFamily="18" charset="0"/>
              </a:rPr>
              <a:t>Panorama des aides publiques disponibles </a:t>
            </a:r>
          </a:p>
          <a:p>
            <a:pPr algn="ctr"/>
            <a:r>
              <a:rPr lang="fr-FR" sz="2800" b="1" dirty="0">
                <a:effectLst/>
                <a:latin typeface="Alwyn" pitchFamily="2" charset="0"/>
                <a:ea typeface="Times New Roman" panose="02020603050405020304" pitchFamily="18" charset="0"/>
              </a:rPr>
              <a:t>(subventions, crédits d’impôt et autres produits spécifiques) ;</a:t>
            </a:r>
          </a:p>
          <a:p>
            <a:pPr algn="ctr"/>
            <a:r>
              <a:rPr lang="fr-FR" sz="2800" b="1" dirty="0">
                <a:effectLst/>
                <a:latin typeface="Alwyn" pitchFamily="2" charset="0"/>
                <a:ea typeface="Times New Roman" panose="02020603050405020304" pitchFamily="18" charset="0"/>
              </a:rPr>
              <a:t> </a:t>
            </a:r>
          </a:p>
          <a:p>
            <a:pPr algn="just"/>
            <a:r>
              <a:rPr lang="fr-FR" sz="2400" b="1" dirty="0">
                <a:solidFill>
                  <a:srgbClr val="0070C0"/>
                </a:solidFill>
                <a:latin typeface="Alwyn" pitchFamily="2" charset="0"/>
                <a:ea typeface="Times New Roman" panose="02020603050405020304" pitchFamily="18" charset="0"/>
              </a:rPr>
              <a:t>   </a:t>
            </a:r>
            <a:r>
              <a:rPr lang="fr-FR" sz="2400" b="1" u="sng" dirty="0">
                <a:solidFill>
                  <a:srgbClr val="0070C0"/>
                </a:solidFill>
                <a:latin typeface="Alwyn" pitchFamily="2" charset="0"/>
                <a:ea typeface="Times New Roman" panose="02020603050405020304" pitchFamily="18" charset="0"/>
              </a:rPr>
              <a:t>Naïma NANCY, </a:t>
            </a:r>
            <a:r>
              <a:rPr lang="fr-FR" sz="2400" b="1" dirty="0">
                <a:solidFill>
                  <a:srgbClr val="0070C0"/>
                </a:solidFill>
                <a:latin typeface="Alwyn" pitchFamily="2" charset="0"/>
                <a:ea typeface="Times New Roman" panose="02020603050405020304" pitchFamily="18" charset="0"/>
              </a:rPr>
              <a:t>Responsable de la division en charge du contrôle fiscal, </a:t>
            </a:r>
          </a:p>
          <a:p>
            <a:r>
              <a:rPr lang="fr-FR" sz="2400" b="1" dirty="0">
                <a:solidFill>
                  <a:srgbClr val="0070C0"/>
                </a:solidFill>
                <a:latin typeface="Alwyn" pitchFamily="2" charset="0"/>
                <a:ea typeface="Times New Roman" panose="02020603050405020304" pitchFamily="18" charset="0"/>
              </a:rPr>
              <a:t>de la défiscalisation et du contentieux, DRFIP Martinique</a:t>
            </a:r>
          </a:p>
          <a:p>
            <a:endParaRPr lang="fr-FR" sz="2400" b="1" dirty="0">
              <a:solidFill>
                <a:srgbClr val="0070C0"/>
              </a:solidFill>
              <a:effectLst/>
              <a:latin typeface="Alwyn" pitchFamily="2" charset="0"/>
              <a:ea typeface="Times New Roman" panose="02020603050405020304" pitchFamily="18" charset="0"/>
            </a:endParaRPr>
          </a:p>
          <a:p>
            <a:endParaRPr lang="fr-FR" dirty="0"/>
          </a:p>
        </p:txBody>
      </p:sp>
    </p:spTree>
    <p:extLst>
      <p:ext uri="{BB962C8B-B14F-4D97-AF65-F5344CB8AC3E}">
        <p14:creationId xmlns:p14="http://schemas.microsoft.com/office/powerpoint/2010/main" val="2581367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2AD91F2-28A9-0649-AD85-08C6C97BC48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3830684-9B43-8645-9B47-AC4BB78A2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41234AE3-E9D1-1A72-2492-4B50C0F5BE60}"/>
              </a:ext>
            </a:extLst>
          </p:cNvPr>
          <p:cNvPicPr>
            <a:picLocks noChangeAspect="1"/>
          </p:cNvPicPr>
          <p:nvPr/>
        </p:nvPicPr>
        <p:blipFill rotWithShape="1">
          <a:blip r:embed="rId2"/>
          <a:srcRect l="11290" r="4441"/>
          <a:stretch/>
        </p:blipFill>
        <p:spPr>
          <a:xfrm rot="16200000">
            <a:off x="2667001" y="-2667000"/>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F2801215-DE0D-A9BA-48E1-A3C1A7E0C58A}"/>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21C632E6-387F-7882-466E-24918E8FE711}"/>
              </a:ext>
            </a:extLst>
          </p:cNvPr>
          <p:cNvSpPr txBox="1"/>
          <p:nvPr/>
        </p:nvSpPr>
        <p:spPr>
          <a:xfrm>
            <a:off x="5898635" y="1473399"/>
            <a:ext cx="394723" cy="2277547"/>
          </a:xfrm>
          <a:prstGeom prst="rect">
            <a:avLst/>
          </a:prstGeom>
          <a:noFill/>
        </p:spPr>
        <p:txBody>
          <a:bodyPr wrap="none" rtlCol="0">
            <a:spAutoFit/>
          </a:bodyPr>
          <a:lstStyle/>
          <a:p>
            <a:pPr algn="ctr"/>
            <a:endParaRPr lang="fr-FR" sz="44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endParaRPr lang="fr-FR" dirty="0"/>
          </a:p>
        </p:txBody>
      </p:sp>
      <p:pic>
        <p:nvPicPr>
          <p:cNvPr id="8" name="Image 7">
            <a:extLst>
              <a:ext uri="{FF2B5EF4-FFF2-40B4-BE49-F238E27FC236}">
                <a16:creationId xmlns:a16="http://schemas.microsoft.com/office/drawing/2014/main" id="{B8E47720-7125-76D8-8007-E4885BE557F6}"/>
              </a:ext>
            </a:extLst>
          </p:cNvPr>
          <p:cNvPicPr>
            <a:picLocks noChangeAspect="1"/>
          </p:cNvPicPr>
          <p:nvPr/>
        </p:nvPicPr>
        <p:blipFill>
          <a:blip r:embed="rId4"/>
          <a:stretch>
            <a:fillRect/>
          </a:stretch>
        </p:blipFill>
        <p:spPr>
          <a:xfrm>
            <a:off x="4118768" y="997234"/>
            <a:ext cx="3954463" cy="4718083"/>
          </a:xfrm>
          <a:prstGeom prst="rect">
            <a:avLst/>
          </a:prstGeom>
        </p:spPr>
      </p:pic>
      <p:pic>
        <p:nvPicPr>
          <p:cNvPr id="2" name="Image 1" descr="Une image contenant texte, Police, capture d’écran, logo&#10;&#10;Description générée automatiquement">
            <a:extLst>
              <a:ext uri="{FF2B5EF4-FFF2-40B4-BE49-F238E27FC236}">
                <a16:creationId xmlns:a16="http://schemas.microsoft.com/office/drawing/2014/main" id="{BB8EBB0D-6319-0D46-DC63-84C5D25AA28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1630" y="6128350"/>
            <a:ext cx="1517083" cy="646165"/>
          </a:xfrm>
          <a:prstGeom prst="rect">
            <a:avLst/>
          </a:prstGeom>
          <a:noFill/>
          <a:ln>
            <a:noFill/>
          </a:ln>
        </p:spPr>
      </p:pic>
      <p:sp>
        <p:nvSpPr>
          <p:cNvPr id="3" name="ZoneTexte 2">
            <a:extLst>
              <a:ext uri="{FF2B5EF4-FFF2-40B4-BE49-F238E27FC236}">
                <a16:creationId xmlns:a16="http://schemas.microsoft.com/office/drawing/2014/main" id="{E8DB0693-216A-3F2E-05F4-F49EC7E5E099}"/>
              </a:ext>
            </a:extLst>
          </p:cNvPr>
          <p:cNvSpPr txBox="1"/>
          <p:nvPr/>
        </p:nvSpPr>
        <p:spPr>
          <a:xfrm>
            <a:off x="858920" y="2598003"/>
            <a:ext cx="10474149" cy="2400657"/>
          </a:xfrm>
          <a:prstGeom prst="rect">
            <a:avLst/>
          </a:prstGeom>
          <a:noFill/>
        </p:spPr>
        <p:txBody>
          <a:bodyPr wrap="none" rtlCol="0">
            <a:spAutoFit/>
          </a:bodyPr>
          <a:lstStyle/>
          <a:p>
            <a:pPr algn="just"/>
            <a:r>
              <a:rPr lang="fr-FR" sz="2800" b="1" dirty="0">
                <a:effectLst/>
                <a:latin typeface="Alwyn" pitchFamily="2" charset="0"/>
                <a:ea typeface="Times New Roman" panose="02020603050405020304" pitchFamily="18" charset="0"/>
              </a:rPr>
              <a:t>Le rôle de l’ADEME dans l’accompagnement des projets de transition </a:t>
            </a:r>
          </a:p>
          <a:p>
            <a:pPr algn="just"/>
            <a:r>
              <a:rPr lang="fr-FR" sz="2800" b="1" dirty="0">
                <a:effectLst/>
                <a:latin typeface="Alwyn" pitchFamily="2" charset="0"/>
                <a:ea typeface="Times New Roman" panose="02020603050405020304" pitchFamily="18" charset="0"/>
              </a:rPr>
              <a:t>énergétique et écologique ; </a:t>
            </a:r>
          </a:p>
          <a:p>
            <a:endParaRPr lang="fr-FR" sz="2800" b="1" dirty="0">
              <a:effectLst/>
              <a:latin typeface="Alwyn" pitchFamily="2" charset="0"/>
              <a:ea typeface="Times New Roman" panose="02020603050405020304" pitchFamily="18" charset="0"/>
            </a:endParaRPr>
          </a:p>
          <a:p>
            <a:r>
              <a:rPr lang="fr-FR" sz="2400" b="1" dirty="0">
                <a:solidFill>
                  <a:srgbClr val="0070C0"/>
                </a:solidFill>
                <a:latin typeface="Alwyn" pitchFamily="2" charset="0"/>
                <a:ea typeface="Times New Roman" panose="02020603050405020304" pitchFamily="18" charset="0"/>
              </a:rPr>
              <a:t>   </a:t>
            </a:r>
            <a:r>
              <a:rPr lang="fr-FR" sz="2400" b="1" u="sng" dirty="0">
                <a:solidFill>
                  <a:srgbClr val="0070C0"/>
                </a:solidFill>
                <a:latin typeface="Alwyn" pitchFamily="2" charset="0"/>
                <a:ea typeface="Times New Roman" panose="02020603050405020304" pitchFamily="18" charset="0"/>
              </a:rPr>
              <a:t>Jean-François MAURO</a:t>
            </a:r>
            <a:r>
              <a:rPr lang="fr-FR" sz="2400" b="1" dirty="0">
                <a:solidFill>
                  <a:srgbClr val="0070C0"/>
                </a:solidFill>
                <a:latin typeface="Alwyn" pitchFamily="2" charset="0"/>
                <a:ea typeface="Times New Roman" panose="02020603050405020304" pitchFamily="18" charset="0"/>
              </a:rPr>
              <a:t>, Directeur régional ADEME</a:t>
            </a:r>
          </a:p>
          <a:p>
            <a:endParaRPr lang="fr-FR" sz="2400" b="1" dirty="0">
              <a:solidFill>
                <a:srgbClr val="0070C0"/>
              </a:solidFill>
              <a:effectLst/>
              <a:latin typeface="Alwyn" pitchFamily="2" charset="0"/>
              <a:ea typeface="Times New Roman" panose="02020603050405020304" pitchFamily="18" charset="0"/>
            </a:endParaRPr>
          </a:p>
          <a:p>
            <a:endParaRPr lang="fr-FR" dirty="0"/>
          </a:p>
        </p:txBody>
      </p:sp>
    </p:spTree>
    <p:extLst>
      <p:ext uri="{BB962C8B-B14F-4D97-AF65-F5344CB8AC3E}">
        <p14:creationId xmlns:p14="http://schemas.microsoft.com/office/powerpoint/2010/main" val="6496591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a:extLst>
              <a:ext uri="{FF2B5EF4-FFF2-40B4-BE49-F238E27FC236}">
                <a16:creationId xmlns:a16="http://schemas.microsoft.com/office/drawing/2014/main" id="{0F80EB3D-DD7E-4D25-98CC-1B529F37502B}"/>
              </a:ext>
            </a:extLst>
          </p:cNvPr>
          <p:cNvSpPr>
            <a:spLocks noGrp="1"/>
          </p:cNvSpPr>
          <p:nvPr>
            <p:ph type="title"/>
          </p:nvPr>
        </p:nvSpPr>
        <p:spPr>
          <a:xfrm>
            <a:off x="515227" y="405322"/>
            <a:ext cx="11388916" cy="677353"/>
          </a:xfrm>
        </p:spPr>
        <p:txBody>
          <a:bodyPr/>
          <a:lstStyle/>
          <a:p>
            <a:pPr algn="r"/>
            <a:r>
              <a:rPr lang="fr-FR" dirty="0">
                <a:latin typeface="Marianne" panose="02000000000000000000" pitchFamily="50" charset="0"/>
              </a:rPr>
              <a:t>L’ADEME en quelques mots…</a:t>
            </a:r>
          </a:p>
        </p:txBody>
      </p:sp>
      <p:sp>
        <p:nvSpPr>
          <p:cNvPr id="7" name="Espace réservé du numéro de diapositive 6">
            <a:extLst>
              <a:ext uri="{FF2B5EF4-FFF2-40B4-BE49-F238E27FC236}">
                <a16:creationId xmlns:a16="http://schemas.microsoft.com/office/drawing/2014/main" id="{611942B1-C3E4-4FD2-9212-0DFE608D6D4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7C99ADF-20A6-40EF-AAB9-F326D6E12C60}" type="slidenum">
              <a:rPr kumimoji="0" lang="fr-FR" sz="1200" b="0" i="0" u="none" strike="noStrike" kern="1200" cap="none" spc="0" normalizeH="0" baseline="0" noProof="0" smtClean="0">
                <a:ln>
                  <a:noFill/>
                </a:ln>
                <a:solidFill>
                  <a:prstClr val="black"/>
                </a:solidFill>
                <a:effectLst/>
                <a:uLnTx/>
                <a:uFillTx/>
                <a:latin typeface="Arial"/>
                <a:ea typeface="+mn-ea"/>
                <a:cs typeface="Arial"/>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Arial"/>
              <a:ea typeface="+mn-ea"/>
              <a:cs typeface="Arial"/>
            </a:endParaRPr>
          </a:p>
        </p:txBody>
      </p:sp>
      <p:sp>
        <p:nvSpPr>
          <p:cNvPr id="8" name="Rectangle 7">
            <a:extLst>
              <a:ext uri="{FF2B5EF4-FFF2-40B4-BE49-F238E27FC236}">
                <a16:creationId xmlns:a16="http://schemas.microsoft.com/office/drawing/2014/main" id="{E8828CA2-907C-E43C-A881-14B412D816AB}"/>
              </a:ext>
            </a:extLst>
          </p:cNvPr>
          <p:cNvSpPr/>
          <p:nvPr/>
        </p:nvSpPr>
        <p:spPr>
          <a:xfrm>
            <a:off x="515227" y="2286000"/>
            <a:ext cx="3277433" cy="1522571"/>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STATUT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Mariann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Etablissement public national, </a:t>
            </a:r>
            <a:r>
              <a:rPr kumimoji="0" lang="fr-FR" sz="16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opérateur d’Etat</a:t>
            </a:r>
            <a:r>
              <a:rPr kumimoji="0" lang="fr-FR" sz="1600" b="0"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 sous tutelles ministérielles</a:t>
            </a:r>
            <a:endParaRPr kumimoji="0" lang="fr-FR" sz="16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endParaRPr>
          </a:p>
        </p:txBody>
      </p:sp>
      <p:sp>
        <p:nvSpPr>
          <p:cNvPr id="9" name="Rectangle 8">
            <a:extLst>
              <a:ext uri="{FF2B5EF4-FFF2-40B4-BE49-F238E27FC236}">
                <a16:creationId xmlns:a16="http://schemas.microsoft.com/office/drawing/2014/main" id="{56D38756-FC45-7AC5-A0FF-CF83E71A4BC1}"/>
              </a:ext>
            </a:extLst>
          </p:cNvPr>
          <p:cNvSpPr/>
          <p:nvPr/>
        </p:nvSpPr>
        <p:spPr>
          <a:xfrm>
            <a:off x="4217055" y="2286000"/>
            <a:ext cx="3415406" cy="1522571"/>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MISSION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Mariann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Accompagner les </a:t>
            </a:r>
            <a:r>
              <a:rPr kumimoji="0" lang="fr-FR" sz="16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collectivités, associations et entreprises </a:t>
            </a:r>
            <a:r>
              <a:rPr kumimoji="0" lang="fr-FR" sz="1600" b="0"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dans la transition écologique</a:t>
            </a:r>
          </a:p>
        </p:txBody>
      </p:sp>
      <p:sp>
        <p:nvSpPr>
          <p:cNvPr id="14" name="Rectangle 13">
            <a:extLst>
              <a:ext uri="{FF2B5EF4-FFF2-40B4-BE49-F238E27FC236}">
                <a16:creationId xmlns:a16="http://schemas.microsoft.com/office/drawing/2014/main" id="{AE633894-9943-11D1-FCBD-56B4994CF720}"/>
              </a:ext>
            </a:extLst>
          </p:cNvPr>
          <p:cNvSpPr/>
          <p:nvPr/>
        </p:nvSpPr>
        <p:spPr>
          <a:xfrm>
            <a:off x="8050880" y="2286000"/>
            <a:ext cx="3594982" cy="1519466"/>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EQUIPE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Mariann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Plus de 1 200 collaborateurs en France hexagonale et dans les territoires d’Outre-mer</a:t>
            </a:r>
          </a:p>
        </p:txBody>
      </p:sp>
      <p:sp>
        <p:nvSpPr>
          <p:cNvPr id="10" name="Rectangle 9">
            <a:extLst>
              <a:ext uri="{FF2B5EF4-FFF2-40B4-BE49-F238E27FC236}">
                <a16:creationId xmlns:a16="http://schemas.microsoft.com/office/drawing/2014/main" id="{37BBDA31-8F38-6626-F848-3A1C6962F22E}"/>
              </a:ext>
            </a:extLst>
          </p:cNvPr>
          <p:cNvSpPr/>
          <p:nvPr/>
        </p:nvSpPr>
        <p:spPr>
          <a:xfrm>
            <a:off x="546137" y="4191000"/>
            <a:ext cx="11099725" cy="1519466"/>
          </a:xfrm>
          <a:prstGeom prst="rect">
            <a:avLst/>
          </a:prstGeom>
          <a:solidFill>
            <a:schemeClr val="bg1"/>
          </a:solidFill>
          <a:ln w="1905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EXPERTISES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sng" strike="noStrike" kern="1200" cap="none" spc="0" normalizeH="0" baseline="0" noProof="0" dirty="0">
              <a:ln>
                <a:noFill/>
              </a:ln>
              <a:solidFill>
                <a:prstClr val="black"/>
              </a:solidFill>
              <a:effectLst/>
              <a:uLnTx/>
              <a:uFillTx/>
              <a:latin typeface="Marianne" panose="02000000000000000000" pitchFamily="50"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Déchets, économie circulaire, écoconception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Energie renouvelable, efficacité énergétique, mobilité, bâtiment</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1600" b="0" i="0" u="none" strike="noStrike" kern="1200" cap="none" spc="0" normalizeH="0" baseline="0" noProof="0" dirty="0">
                <a:ln>
                  <a:noFill/>
                </a:ln>
                <a:solidFill>
                  <a:prstClr val="black"/>
                </a:solidFill>
                <a:effectLst/>
                <a:uLnTx/>
                <a:uFillTx/>
                <a:latin typeface="Marianne" panose="02000000000000000000" pitchFamily="50" charset="0"/>
                <a:ea typeface="+mn-ea"/>
                <a:cs typeface="+mn-cs"/>
              </a:rPr>
              <a:t>Territoire durable et adaptation face aux changements climatiques, alimentation durable, tourisme durable</a:t>
            </a:r>
          </a:p>
        </p:txBody>
      </p:sp>
      <p:sp>
        <p:nvSpPr>
          <p:cNvPr id="2" name="Espace réservé du pied de page 5">
            <a:extLst>
              <a:ext uri="{FF2B5EF4-FFF2-40B4-BE49-F238E27FC236}">
                <a16:creationId xmlns:a16="http://schemas.microsoft.com/office/drawing/2014/main" id="{7F599DF9-3472-830A-9994-4853A321487C}"/>
              </a:ext>
            </a:extLst>
          </p:cNvPr>
          <p:cNvSpPr>
            <a:spLocks noGrp="1"/>
          </p:cNvSpPr>
          <p:nvPr>
            <p:ph type="ftr" sz="quarter" idx="11"/>
          </p:nvPr>
        </p:nvSpPr>
        <p:spPr>
          <a:xfrm>
            <a:off x="777775" y="6370462"/>
            <a:ext cx="408555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tint val="75000"/>
                  </a:prstClr>
                </a:solidFill>
                <a:effectLst/>
                <a:uLnTx/>
                <a:uFillTx/>
                <a:latin typeface="Calibri"/>
                <a:ea typeface="+mn-ea"/>
                <a:cs typeface="+mn-cs"/>
              </a:rPr>
              <a:t>ADEME Direction régionale Martinique</a:t>
            </a:r>
          </a:p>
        </p:txBody>
      </p:sp>
    </p:spTree>
    <p:extLst>
      <p:ext uri="{BB962C8B-B14F-4D97-AF65-F5344CB8AC3E}">
        <p14:creationId xmlns:p14="http://schemas.microsoft.com/office/powerpoint/2010/main" val="867433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594AB-8EB9-39C0-7ACF-11458EDB0A96}"/>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76B83917-55D5-DA52-2C79-95190471C0CC}"/>
              </a:ext>
            </a:extLst>
          </p:cNvPr>
          <p:cNvSpPr>
            <a:spLocks noGrp="1"/>
          </p:cNvSpPr>
          <p:nvPr>
            <p:ph type="sldNum" sz="quarter" idx="12"/>
          </p:nvPr>
        </p:nvSpPr>
        <p:spPr/>
        <p:txBody>
          <a:bodyPr/>
          <a:lstStyle/>
          <a:p>
            <a:fld id="{07C99ADF-20A6-40EF-AAB9-F326D6E12C60}" type="slidenum">
              <a:rPr lang="fr-FR" smtClean="0"/>
              <a:t>44</a:t>
            </a:fld>
            <a:endParaRPr lang="fr-FR"/>
          </a:p>
        </p:txBody>
      </p:sp>
      <p:sp>
        <p:nvSpPr>
          <p:cNvPr id="2" name="Espace réservé du pied de page 5">
            <a:extLst>
              <a:ext uri="{FF2B5EF4-FFF2-40B4-BE49-F238E27FC236}">
                <a16:creationId xmlns:a16="http://schemas.microsoft.com/office/drawing/2014/main" id="{5AB44892-1B9D-835F-8D51-E1C5AA6F915F}"/>
              </a:ext>
            </a:extLst>
          </p:cNvPr>
          <p:cNvSpPr>
            <a:spLocks noGrp="1"/>
          </p:cNvSpPr>
          <p:nvPr>
            <p:ph type="ftr" sz="quarter" idx="11"/>
          </p:nvPr>
        </p:nvSpPr>
        <p:spPr>
          <a:xfrm>
            <a:off x="777775" y="6370462"/>
            <a:ext cx="4085550" cy="365125"/>
          </a:xfrm>
        </p:spPr>
        <p:txBody>
          <a:bodyPr/>
          <a:lstStyle/>
          <a:p>
            <a:r>
              <a:rPr lang="fr-FR" dirty="0"/>
              <a:t>ADEME Direction régionale Martinique</a:t>
            </a:r>
          </a:p>
        </p:txBody>
      </p:sp>
      <p:pic>
        <p:nvPicPr>
          <p:cNvPr id="5" name="Image 4">
            <a:extLst>
              <a:ext uri="{FF2B5EF4-FFF2-40B4-BE49-F238E27FC236}">
                <a16:creationId xmlns:a16="http://schemas.microsoft.com/office/drawing/2014/main" id="{FE14EED3-0441-6C54-C466-565E702FB60B}"/>
              </a:ext>
            </a:extLst>
          </p:cNvPr>
          <p:cNvPicPr>
            <a:picLocks noChangeAspect="1"/>
          </p:cNvPicPr>
          <p:nvPr/>
        </p:nvPicPr>
        <p:blipFill>
          <a:blip r:embed="rId2"/>
          <a:stretch>
            <a:fillRect/>
          </a:stretch>
        </p:blipFill>
        <p:spPr>
          <a:xfrm>
            <a:off x="4038600" y="65271"/>
            <a:ext cx="936139" cy="875153"/>
          </a:xfrm>
          <a:prstGeom prst="rect">
            <a:avLst/>
          </a:prstGeom>
        </p:spPr>
      </p:pic>
      <p:sp>
        <p:nvSpPr>
          <p:cNvPr id="6" name="Titre 1">
            <a:extLst>
              <a:ext uri="{FF2B5EF4-FFF2-40B4-BE49-F238E27FC236}">
                <a16:creationId xmlns:a16="http://schemas.microsoft.com/office/drawing/2014/main" id="{FD71C6E4-1474-08E2-8960-520723919E90}"/>
              </a:ext>
            </a:extLst>
          </p:cNvPr>
          <p:cNvSpPr>
            <a:spLocks noGrp="1"/>
          </p:cNvSpPr>
          <p:nvPr>
            <p:ph type="title"/>
          </p:nvPr>
        </p:nvSpPr>
        <p:spPr>
          <a:xfrm>
            <a:off x="2133600" y="242002"/>
            <a:ext cx="11388916" cy="546149"/>
          </a:xfrm>
        </p:spPr>
        <p:txBody>
          <a:bodyPr/>
          <a:lstStyle/>
          <a:p>
            <a:r>
              <a:rPr lang="en-029" dirty="0">
                <a:latin typeface="Marianne" panose="02000000000000000000" pitchFamily="50" charset="0"/>
              </a:rPr>
              <a:t>L’ADEME </a:t>
            </a:r>
          </a:p>
        </p:txBody>
      </p:sp>
      <p:sp>
        <p:nvSpPr>
          <p:cNvPr id="11" name="Espace réservé du contenu 5">
            <a:extLst>
              <a:ext uri="{FF2B5EF4-FFF2-40B4-BE49-F238E27FC236}">
                <a16:creationId xmlns:a16="http://schemas.microsoft.com/office/drawing/2014/main" id="{3CDF12F6-E55D-3EDA-EF6A-C7712AD8C1DE}"/>
              </a:ext>
            </a:extLst>
          </p:cNvPr>
          <p:cNvSpPr>
            <a:spLocks noGrp="1"/>
          </p:cNvSpPr>
          <p:nvPr>
            <p:ph sz="quarter" idx="4"/>
          </p:nvPr>
        </p:nvSpPr>
        <p:spPr>
          <a:xfrm>
            <a:off x="401542" y="1484548"/>
            <a:ext cx="11388916" cy="4279198"/>
          </a:xfrm>
        </p:spPr>
        <p:txBody>
          <a:bodyPr>
            <a:noAutofit/>
          </a:bodyPr>
          <a:lstStyle/>
          <a:p>
            <a:r>
              <a:rPr lang="fr-FR" sz="2000" dirty="0">
                <a:latin typeface="Marianne" panose="02000000000000000000" pitchFamily="50" charset="0"/>
                <a:cs typeface="Calibri" panose="020F0502020204030204" pitchFamily="34" charset="0"/>
              </a:rPr>
              <a:t>La Direction Régionale de l’ADEME, en tant qu’opérateur de l’Etat, accompagne les collectivités et les entreprises dans leurs projets visant à relever trois défis environnementaux majeurs pour le territoire :</a:t>
            </a:r>
          </a:p>
          <a:p>
            <a:pPr marL="701675" lvl="1" indent="-342900">
              <a:buFont typeface="Arial" panose="020B0604020202020204" pitchFamily="34" charset="0"/>
              <a:buChar char="•"/>
            </a:pPr>
            <a:r>
              <a:rPr lang="fr-FR" sz="2000" dirty="0">
                <a:latin typeface="Marianne" panose="02000000000000000000" pitchFamily="50" charset="0"/>
                <a:cs typeface="Calibri" panose="020F0502020204030204" pitchFamily="34" charset="0"/>
              </a:rPr>
              <a:t>Faire de nos déchets de véritables ressources, par la promotion de</a:t>
            </a:r>
            <a:r>
              <a:rPr lang="fr-FR" sz="2000" dirty="0">
                <a:solidFill>
                  <a:srgbClr val="0070C0"/>
                </a:solidFill>
                <a:latin typeface="Marianne" panose="02000000000000000000" pitchFamily="50" charset="0"/>
                <a:cs typeface="Calibri" panose="020F0502020204030204" pitchFamily="34" charset="0"/>
              </a:rPr>
              <a:t> </a:t>
            </a:r>
            <a:r>
              <a:rPr lang="fr-FR" sz="2000" dirty="0">
                <a:solidFill>
                  <a:schemeClr val="tx2"/>
                </a:solidFill>
                <a:latin typeface="Marianne" panose="02000000000000000000" pitchFamily="50" charset="0"/>
                <a:cs typeface="Calibri" panose="020F0502020204030204" pitchFamily="34" charset="0"/>
              </a:rPr>
              <a:t>l’économie circulaire</a:t>
            </a:r>
            <a:r>
              <a:rPr lang="fr-FR" sz="2000" dirty="0">
                <a:latin typeface="Marianne" panose="02000000000000000000" pitchFamily="50" charset="0"/>
                <a:cs typeface="Calibri" panose="020F0502020204030204" pitchFamily="34" charset="0"/>
              </a:rPr>
              <a:t>,</a:t>
            </a:r>
          </a:p>
          <a:p>
            <a:pPr marL="701675" lvl="1" indent="-342900">
              <a:buFont typeface="Arial" panose="020B0604020202020204" pitchFamily="34" charset="0"/>
              <a:buChar char="•"/>
            </a:pPr>
            <a:r>
              <a:rPr lang="fr-FR" sz="2000" dirty="0">
                <a:latin typeface="Marianne" panose="02000000000000000000" pitchFamily="50" charset="0"/>
                <a:cs typeface="Calibri" panose="020F0502020204030204" pitchFamily="34" charset="0"/>
              </a:rPr>
              <a:t>Atteindre </a:t>
            </a:r>
            <a:r>
              <a:rPr lang="fr-FR" sz="2000" dirty="0">
                <a:solidFill>
                  <a:schemeClr val="tx2"/>
                </a:solidFill>
                <a:latin typeface="Marianne" panose="02000000000000000000" pitchFamily="50" charset="0"/>
                <a:cs typeface="Calibri" panose="020F0502020204030204" pitchFamily="34" charset="0"/>
              </a:rPr>
              <a:t>l’autonomie énergétique à l’horizon 2030 </a:t>
            </a:r>
            <a:r>
              <a:rPr lang="fr-FR" sz="2000" dirty="0">
                <a:latin typeface="Marianne" panose="02000000000000000000" pitchFamily="50" charset="0"/>
                <a:cs typeface="Calibri" panose="020F0502020204030204" pitchFamily="34" charset="0"/>
              </a:rPr>
              <a:t>dans le domaine de l’électricité mais également des transports, </a:t>
            </a:r>
          </a:p>
          <a:p>
            <a:pPr marL="701675" lvl="1" indent="-342900">
              <a:buFont typeface="Arial" panose="020B0604020202020204" pitchFamily="34" charset="0"/>
              <a:buChar char="•"/>
            </a:pPr>
            <a:r>
              <a:rPr lang="fr-FR" sz="2000" dirty="0">
                <a:latin typeface="Marianne" panose="02000000000000000000" pitchFamily="50" charset="0"/>
                <a:cs typeface="Calibri" panose="020F0502020204030204" pitchFamily="34" charset="0"/>
              </a:rPr>
              <a:t>Aider la Martinique à s’adapter aux profondes </a:t>
            </a:r>
            <a:r>
              <a:rPr lang="fr-FR" sz="2000" dirty="0">
                <a:solidFill>
                  <a:schemeClr val="tx2"/>
                </a:solidFill>
                <a:latin typeface="Marianne" panose="02000000000000000000" pitchFamily="50" charset="0"/>
                <a:cs typeface="Calibri" panose="020F0502020204030204" pitchFamily="34" charset="0"/>
              </a:rPr>
              <a:t>modifications du climat.</a:t>
            </a:r>
          </a:p>
          <a:p>
            <a:pPr marL="701675" lvl="1" indent="-342900">
              <a:buFont typeface="Arial" panose="020B0604020202020204" pitchFamily="34" charset="0"/>
              <a:buChar char="•"/>
            </a:pPr>
            <a:endParaRPr lang="fr-FR" sz="2000" dirty="0">
              <a:solidFill>
                <a:srgbClr val="0070C0"/>
              </a:solidFill>
              <a:latin typeface="Marianne" panose="02000000000000000000" pitchFamily="50" charset="0"/>
              <a:cs typeface="Calibri" panose="020F0502020204030204" pitchFamily="34" charset="0"/>
            </a:endParaRPr>
          </a:p>
          <a:p>
            <a:pPr marL="701675" lvl="1" indent="-342900">
              <a:buFont typeface="Arial" panose="020B0604020202020204" pitchFamily="34" charset="0"/>
              <a:buChar char="•"/>
            </a:pPr>
            <a:r>
              <a:rPr lang="fr-FR" sz="2000" i="1" dirty="0">
                <a:latin typeface="Marianne" panose="02000000000000000000" pitchFamily="50" charset="0"/>
                <a:cs typeface="Calibri" panose="020F0502020204030204" pitchFamily="34" charset="0"/>
              </a:rPr>
              <a:t>Depuis 2021, l’ADEME s’est vue confier certains dispositifs </a:t>
            </a:r>
            <a:r>
              <a:rPr lang="fr-FR" sz="2000" i="1" dirty="0">
                <a:solidFill>
                  <a:schemeClr val="tx2"/>
                </a:solidFill>
                <a:latin typeface="Marianne" panose="02000000000000000000" pitchFamily="50" charset="0"/>
                <a:cs typeface="Calibri" panose="020F0502020204030204" pitchFamily="34" charset="0"/>
              </a:rPr>
              <a:t>France Relance, </a:t>
            </a:r>
            <a:r>
              <a:rPr lang="fr-FR" sz="2000" i="1" dirty="0">
                <a:latin typeface="Marianne" panose="02000000000000000000" pitchFamily="50" charset="0"/>
                <a:cs typeface="Calibri" panose="020F0502020204030204" pitchFamily="34" charset="0"/>
              </a:rPr>
              <a:t>puis </a:t>
            </a:r>
            <a:r>
              <a:rPr lang="fr-FR" sz="2000" i="1" dirty="0">
                <a:solidFill>
                  <a:schemeClr val="tx2"/>
                </a:solidFill>
                <a:latin typeface="Marianne" panose="02000000000000000000" pitchFamily="50" charset="0"/>
                <a:cs typeface="Calibri" panose="020F0502020204030204" pitchFamily="34" charset="0"/>
              </a:rPr>
              <a:t>France 2030, Destination France </a:t>
            </a:r>
            <a:r>
              <a:rPr lang="fr-FR" sz="2000" i="1" dirty="0">
                <a:latin typeface="Marianne" panose="02000000000000000000" pitchFamily="50" charset="0"/>
                <a:cs typeface="Calibri" panose="020F0502020204030204" pitchFamily="34" charset="0"/>
              </a:rPr>
              <a:t>et très récemment plusieurs volets du </a:t>
            </a:r>
            <a:r>
              <a:rPr lang="fr-FR" sz="2000" i="1" dirty="0">
                <a:solidFill>
                  <a:schemeClr val="tx2"/>
                </a:solidFill>
                <a:latin typeface="Marianne" panose="02000000000000000000" pitchFamily="50" charset="0"/>
                <a:cs typeface="Calibri" panose="020F0502020204030204" pitchFamily="34" charset="0"/>
              </a:rPr>
              <a:t>Fonds Vert.</a:t>
            </a:r>
          </a:p>
        </p:txBody>
      </p:sp>
      <p:pic>
        <p:nvPicPr>
          <p:cNvPr id="13" name="Image 12">
            <a:extLst>
              <a:ext uri="{FF2B5EF4-FFF2-40B4-BE49-F238E27FC236}">
                <a16:creationId xmlns:a16="http://schemas.microsoft.com/office/drawing/2014/main" id="{820313D6-0DCF-C894-4431-1200FC8FD7D6}"/>
              </a:ext>
            </a:extLst>
          </p:cNvPr>
          <p:cNvPicPr>
            <a:picLocks noChangeAspect="1"/>
          </p:cNvPicPr>
          <p:nvPr/>
        </p:nvPicPr>
        <p:blipFill rotWithShape="1">
          <a:blip r:embed="rId3"/>
          <a:srcRect l="7875" t="14688" r="3603" b="7853"/>
          <a:stretch/>
        </p:blipFill>
        <p:spPr>
          <a:xfrm>
            <a:off x="4965995" y="189514"/>
            <a:ext cx="1708151" cy="628650"/>
          </a:xfrm>
          <a:prstGeom prst="rect">
            <a:avLst/>
          </a:prstGeom>
          <a:solidFill>
            <a:srgbClr val="009F79"/>
          </a:solidFill>
        </p:spPr>
      </p:pic>
    </p:spTree>
    <p:extLst>
      <p:ext uri="{BB962C8B-B14F-4D97-AF65-F5344CB8AC3E}">
        <p14:creationId xmlns:p14="http://schemas.microsoft.com/office/powerpoint/2010/main" val="37144604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D39872-2C80-67ED-6225-7CDB41ADA115}"/>
            </a:ext>
          </a:extLst>
        </p:cNvPr>
        <p:cNvGrpSpPr/>
        <p:nvPr/>
      </p:nvGrpSpPr>
      <p:grpSpPr>
        <a:xfrm>
          <a:off x="0" y="0"/>
          <a:ext cx="0" cy="0"/>
          <a:chOff x="0" y="0"/>
          <a:chExt cx="0" cy="0"/>
        </a:xfrm>
      </p:grpSpPr>
      <p:sp>
        <p:nvSpPr>
          <p:cNvPr id="7" name="Espace réservé du numéro de diapositive 6">
            <a:extLst>
              <a:ext uri="{FF2B5EF4-FFF2-40B4-BE49-F238E27FC236}">
                <a16:creationId xmlns:a16="http://schemas.microsoft.com/office/drawing/2014/main" id="{338C6262-ADED-3B4F-3FA4-3ACC78A75F30}"/>
              </a:ext>
            </a:extLst>
          </p:cNvPr>
          <p:cNvSpPr>
            <a:spLocks noGrp="1"/>
          </p:cNvSpPr>
          <p:nvPr>
            <p:ph type="sldNum" sz="quarter" idx="12"/>
          </p:nvPr>
        </p:nvSpPr>
        <p:spPr/>
        <p:txBody>
          <a:bodyPr/>
          <a:lstStyle/>
          <a:p>
            <a:fld id="{07C99ADF-20A6-40EF-AAB9-F326D6E12C60}" type="slidenum">
              <a:rPr lang="fr-FR" smtClean="0"/>
              <a:t>45</a:t>
            </a:fld>
            <a:endParaRPr lang="fr-FR"/>
          </a:p>
        </p:txBody>
      </p:sp>
      <p:sp>
        <p:nvSpPr>
          <p:cNvPr id="2" name="Espace réservé du pied de page 5">
            <a:extLst>
              <a:ext uri="{FF2B5EF4-FFF2-40B4-BE49-F238E27FC236}">
                <a16:creationId xmlns:a16="http://schemas.microsoft.com/office/drawing/2014/main" id="{C6B759F9-D14A-0B95-8E9B-B9E214D0E852}"/>
              </a:ext>
            </a:extLst>
          </p:cNvPr>
          <p:cNvSpPr>
            <a:spLocks noGrp="1"/>
          </p:cNvSpPr>
          <p:nvPr>
            <p:ph type="ftr" sz="quarter" idx="11"/>
          </p:nvPr>
        </p:nvSpPr>
        <p:spPr>
          <a:xfrm>
            <a:off x="777775" y="6370462"/>
            <a:ext cx="4085550" cy="365125"/>
          </a:xfrm>
        </p:spPr>
        <p:txBody>
          <a:bodyPr/>
          <a:lstStyle/>
          <a:p>
            <a:r>
              <a:rPr lang="fr-FR" dirty="0"/>
              <a:t>ADEME Direction régionale Martinique</a:t>
            </a:r>
          </a:p>
        </p:txBody>
      </p:sp>
      <p:sp>
        <p:nvSpPr>
          <p:cNvPr id="11" name="Sous-titre 2">
            <a:extLst>
              <a:ext uri="{FF2B5EF4-FFF2-40B4-BE49-F238E27FC236}">
                <a16:creationId xmlns:a16="http://schemas.microsoft.com/office/drawing/2014/main" id="{4689BA4C-8532-18E7-53F8-AF1277198867}"/>
              </a:ext>
            </a:extLst>
          </p:cNvPr>
          <p:cNvSpPr txBox="1">
            <a:spLocks/>
          </p:cNvSpPr>
          <p:nvPr/>
        </p:nvSpPr>
        <p:spPr>
          <a:xfrm>
            <a:off x="1794280" y="2286000"/>
            <a:ext cx="2363344" cy="20010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2000" b="1" dirty="0">
                <a:solidFill>
                  <a:srgbClr val="0070C0"/>
                </a:solidFill>
                <a:latin typeface="Marianne" panose="02000000000000000000" pitchFamily="50" charset="0"/>
              </a:rPr>
              <a:t>+100 </a:t>
            </a:r>
            <a:r>
              <a:rPr lang="fr-FR" sz="2000" dirty="0">
                <a:latin typeface="Marianne" panose="02000000000000000000" pitchFamily="50" charset="0"/>
              </a:rPr>
              <a:t>projets soutenus</a:t>
            </a:r>
          </a:p>
          <a:p>
            <a:pPr algn="l"/>
            <a:r>
              <a:rPr lang="fr-FR" sz="2000" b="1" dirty="0">
                <a:solidFill>
                  <a:srgbClr val="0070C0"/>
                </a:solidFill>
                <a:latin typeface="Marianne" panose="02000000000000000000" pitchFamily="50" charset="0"/>
              </a:rPr>
              <a:t>+8 M€ </a:t>
            </a:r>
            <a:r>
              <a:rPr lang="fr-FR" sz="2000" dirty="0">
                <a:latin typeface="Marianne" panose="02000000000000000000" pitchFamily="50" charset="0"/>
              </a:rPr>
              <a:t>de financements dont </a:t>
            </a:r>
            <a:r>
              <a:rPr lang="fr-FR" sz="2000" b="1" dirty="0">
                <a:solidFill>
                  <a:srgbClr val="0070C0"/>
                </a:solidFill>
                <a:latin typeface="Marianne" panose="02000000000000000000" pitchFamily="50" charset="0"/>
              </a:rPr>
              <a:t>2,7 M€ </a:t>
            </a:r>
            <a:r>
              <a:rPr lang="fr-FR" sz="2000" dirty="0">
                <a:latin typeface="Marianne" panose="02000000000000000000" pitchFamily="50" charset="0"/>
              </a:rPr>
              <a:t>CCT</a:t>
            </a:r>
          </a:p>
          <a:p>
            <a:pPr algn="l"/>
            <a:endParaRPr lang="fr-FR" sz="2000" dirty="0">
              <a:latin typeface="Marianne" panose="02000000000000000000" pitchFamily="50" charset="0"/>
            </a:endParaRPr>
          </a:p>
        </p:txBody>
      </p:sp>
      <p:pic>
        <p:nvPicPr>
          <p:cNvPr id="13" name="Image 12">
            <a:extLst>
              <a:ext uri="{FF2B5EF4-FFF2-40B4-BE49-F238E27FC236}">
                <a16:creationId xmlns:a16="http://schemas.microsoft.com/office/drawing/2014/main" id="{75641AA9-9721-76D2-F672-31D0EA163013}"/>
              </a:ext>
            </a:extLst>
          </p:cNvPr>
          <p:cNvPicPr>
            <a:picLocks noChangeAspect="1"/>
          </p:cNvPicPr>
          <p:nvPr/>
        </p:nvPicPr>
        <p:blipFill>
          <a:blip r:embed="rId2"/>
          <a:stretch>
            <a:fillRect/>
          </a:stretch>
        </p:blipFill>
        <p:spPr>
          <a:xfrm>
            <a:off x="4777723" y="1535517"/>
            <a:ext cx="3335653" cy="2484000"/>
          </a:xfrm>
          <a:prstGeom prst="rect">
            <a:avLst/>
          </a:prstGeom>
        </p:spPr>
      </p:pic>
      <p:pic>
        <p:nvPicPr>
          <p:cNvPr id="15" name="Image 14">
            <a:extLst>
              <a:ext uri="{FF2B5EF4-FFF2-40B4-BE49-F238E27FC236}">
                <a16:creationId xmlns:a16="http://schemas.microsoft.com/office/drawing/2014/main" id="{139902B2-C828-ECE3-3722-45FC92DCDF39}"/>
              </a:ext>
            </a:extLst>
          </p:cNvPr>
          <p:cNvPicPr>
            <a:picLocks noChangeAspect="1"/>
          </p:cNvPicPr>
          <p:nvPr/>
        </p:nvPicPr>
        <p:blipFill>
          <a:blip r:embed="rId3"/>
          <a:stretch>
            <a:fillRect/>
          </a:stretch>
        </p:blipFill>
        <p:spPr>
          <a:xfrm>
            <a:off x="7983161" y="1535517"/>
            <a:ext cx="3664614" cy="2484000"/>
          </a:xfrm>
          <a:prstGeom prst="rect">
            <a:avLst/>
          </a:prstGeom>
        </p:spPr>
      </p:pic>
      <p:sp>
        <p:nvSpPr>
          <p:cNvPr id="16" name="Espace réservé du contenu 5">
            <a:extLst>
              <a:ext uri="{FF2B5EF4-FFF2-40B4-BE49-F238E27FC236}">
                <a16:creationId xmlns:a16="http://schemas.microsoft.com/office/drawing/2014/main" id="{D9145BA8-1A03-8E62-685F-4B280E6B9DB2}"/>
              </a:ext>
            </a:extLst>
          </p:cNvPr>
          <p:cNvSpPr txBox="1">
            <a:spLocks/>
          </p:cNvSpPr>
          <p:nvPr/>
        </p:nvSpPr>
        <p:spPr>
          <a:xfrm>
            <a:off x="6242389" y="4451726"/>
            <a:ext cx="6568865" cy="19080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0"/>
              </a:spcBef>
              <a:spcAft>
                <a:spcPts val="1200"/>
              </a:spcAft>
              <a:buFont typeface="+mj-lt"/>
              <a:buNone/>
              <a:defRPr sz="1600" b="0" kern="1200">
                <a:solidFill>
                  <a:schemeClr val="tx1"/>
                </a:solidFill>
                <a:latin typeface="+mn-lt"/>
                <a:ea typeface="+mn-ea"/>
                <a:cs typeface="+mn-cs"/>
              </a:defRPr>
            </a:lvl1pPr>
            <a:lvl2pPr marL="358775" indent="0" algn="l" defTabSz="914400" rtl="0" eaLnBrk="1" latinLnBrk="0" hangingPunct="1">
              <a:lnSpc>
                <a:spcPct val="100000"/>
              </a:lnSpc>
              <a:spcBef>
                <a:spcPts val="0"/>
              </a:spcBef>
              <a:spcAft>
                <a:spcPts val="1200"/>
              </a:spcAft>
              <a:buFont typeface="+mj-lt"/>
              <a:buNone/>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fr-FR" sz="1800" dirty="0">
                <a:latin typeface="Marianne" panose="02000000000000000000" pitchFamily="50" charset="0"/>
              </a:rPr>
              <a:t>Fonds Qualité de l’air : 1 M€ </a:t>
            </a:r>
          </a:p>
          <a:p>
            <a:pPr lvl="1"/>
            <a:r>
              <a:rPr lang="fr-FR" sz="1800" dirty="0">
                <a:latin typeface="Marianne" panose="02000000000000000000" pitchFamily="50" charset="0"/>
              </a:rPr>
              <a:t>Décharge Littorale : 180 k€ </a:t>
            </a:r>
          </a:p>
          <a:p>
            <a:pPr lvl="1"/>
            <a:r>
              <a:rPr lang="fr-FR" sz="1800" dirty="0">
                <a:latin typeface="Marianne" panose="02000000000000000000" pitchFamily="50" charset="0"/>
              </a:rPr>
              <a:t>Fonds Vert : 1,5 M€ pour 3 contrats</a:t>
            </a:r>
          </a:p>
          <a:p>
            <a:pPr lvl="1"/>
            <a:r>
              <a:rPr lang="fr-FR" sz="1800" dirty="0">
                <a:latin typeface="Marianne" panose="02000000000000000000" pitchFamily="50" charset="0"/>
              </a:rPr>
              <a:t>Décarbonation : 1,5 M€ pour 10 contrats</a:t>
            </a:r>
            <a:endParaRPr lang="fr-FR" sz="1800" dirty="0">
              <a:highlight>
                <a:srgbClr val="FFFFFF"/>
              </a:highlight>
              <a:latin typeface="Marianne" panose="02000000000000000000" pitchFamily="50" charset="0"/>
            </a:endParaRPr>
          </a:p>
        </p:txBody>
      </p:sp>
      <p:pic>
        <p:nvPicPr>
          <p:cNvPr id="17" name="Image 16">
            <a:extLst>
              <a:ext uri="{FF2B5EF4-FFF2-40B4-BE49-F238E27FC236}">
                <a16:creationId xmlns:a16="http://schemas.microsoft.com/office/drawing/2014/main" id="{A1175310-D0D4-5D66-5F5F-ECF706CC61D6}"/>
              </a:ext>
            </a:extLst>
          </p:cNvPr>
          <p:cNvPicPr>
            <a:picLocks noChangeAspect="1"/>
          </p:cNvPicPr>
          <p:nvPr/>
        </p:nvPicPr>
        <p:blipFill>
          <a:blip r:embed="rId4"/>
          <a:stretch>
            <a:fillRect/>
          </a:stretch>
        </p:blipFill>
        <p:spPr>
          <a:xfrm>
            <a:off x="6019011" y="5288019"/>
            <a:ext cx="608625" cy="362322"/>
          </a:xfrm>
          <a:prstGeom prst="rect">
            <a:avLst/>
          </a:prstGeom>
        </p:spPr>
      </p:pic>
      <p:pic>
        <p:nvPicPr>
          <p:cNvPr id="18" name="Image 17">
            <a:extLst>
              <a:ext uri="{FF2B5EF4-FFF2-40B4-BE49-F238E27FC236}">
                <a16:creationId xmlns:a16="http://schemas.microsoft.com/office/drawing/2014/main" id="{0727B5DB-9078-08D9-AD89-8C4F0EAD4A7B}"/>
              </a:ext>
            </a:extLst>
          </p:cNvPr>
          <p:cNvPicPr>
            <a:picLocks noChangeAspect="1"/>
          </p:cNvPicPr>
          <p:nvPr/>
        </p:nvPicPr>
        <p:blipFill>
          <a:blip r:embed="rId5"/>
          <a:stretch>
            <a:fillRect/>
          </a:stretch>
        </p:blipFill>
        <p:spPr>
          <a:xfrm>
            <a:off x="6089989" y="5650341"/>
            <a:ext cx="537647" cy="506021"/>
          </a:xfrm>
          <a:prstGeom prst="rect">
            <a:avLst/>
          </a:prstGeom>
        </p:spPr>
      </p:pic>
      <p:sp>
        <p:nvSpPr>
          <p:cNvPr id="19" name="object 2">
            <a:extLst>
              <a:ext uri="{FF2B5EF4-FFF2-40B4-BE49-F238E27FC236}">
                <a16:creationId xmlns:a16="http://schemas.microsoft.com/office/drawing/2014/main" id="{8E88CC59-2E5F-2DE7-A4F9-B291CE5C36BC}"/>
              </a:ext>
            </a:extLst>
          </p:cNvPr>
          <p:cNvSpPr txBox="1">
            <a:spLocks/>
          </p:cNvSpPr>
          <p:nvPr/>
        </p:nvSpPr>
        <p:spPr>
          <a:xfrm>
            <a:off x="654592" y="878696"/>
            <a:ext cx="11551589" cy="870407"/>
          </a:xfrm>
          <a:prstGeom prst="rect">
            <a:avLst/>
          </a:prstGeom>
        </p:spPr>
        <p:txBody>
          <a:bodyPr vert="horz" wrap="square" lIns="0" tIns="352424" rIns="0" bIns="0" rtlCol="0">
            <a:spAutoFit/>
          </a:bodyPr>
          <a:lstStyle>
            <a:lvl1pPr>
              <a:defRPr sz="3200" b="1" i="0">
                <a:solidFill>
                  <a:schemeClr val="tx1"/>
                </a:solidFill>
                <a:latin typeface="Arial"/>
                <a:ea typeface="+mj-ea"/>
                <a:cs typeface="Arial"/>
              </a:defRPr>
            </a:lvl1pPr>
          </a:lstStyle>
          <a:p>
            <a:pPr marL="12700">
              <a:spcBef>
                <a:spcPts val="105"/>
              </a:spcBef>
            </a:pPr>
            <a:r>
              <a:rPr lang="fr-FR" dirty="0">
                <a:latin typeface="Marianne" panose="02000000000000000000" pitchFamily="50" charset="0"/>
              </a:rPr>
              <a:t>Bilan 2024</a:t>
            </a:r>
            <a:endParaRPr lang="fr-FR" spc="-10" dirty="0">
              <a:latin typeface="Marianne" panose="02000000000000000000" pitchFamily="50" charset="0"/>
            </a:endParaRPr>
          </a:p>
        </p:txBody>
      </p:sp>
    </p:spTree>
    <p:extLst>
      <p:ext uri="{BB962C8B-B14F-4D97-AF65-F5344CB8AC3E}">
        <p14:creationId xmlns:p14="http://schemas.microsoft.com/office/powerpoint/2010/main" val="8481818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a:extLst>
              <a:ext uri="{FF2B5EF4-FFF2-40B4-BE49-F238E27FC236}">
                <a16:creationId xmlns:a16="http://schemas.microsoft.com/office/drawing/2014/main" id="{4E2B3316-CBCF-54F5-2D00-FC782244C4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46</a:t>
            </a:fld>
            <a:endParaRPr lang="fr-FR"/>
          </a:p>
        </p:txBody>
      </p:sp>
      <p:sp>
        <p:nvSpPr>
          <p:cNvPr id="6" name="Sous-titre 2">
            <a:extLst>
              <a:ext uri="{FF2B5EF4-FFF2-40B4-BE49-F238E27FC236}">
                <a16:creationId xmlns:a16="http://schemas.microsoft.com/office/drawing/2014/main" id="{CEDC8374-F386-7F0B-AF12-A20C718A68BD}"/>
              </a:ext>
            </a:extLst>
          </p:cNvPr>
          <p:cNvSpPr>
            <a:spLocks noGrp="1"/>
          </p:cNvSpPr>
          <p:nvPr>
            <p:ph type="title"/>
          </p:nvPr>
        </p:nvSpPr>
        <p:spPr>
          <a:xfrm>
            <a:off x="342819" y="162445"/>
            <a:ext cx="11388725" cy="1325562"/>
          </a:xfrm>
        </p:spPr>
        <p:txBody>
          <a:bodyPr>
            <a:noAutofit/>
          </a:bodyPr>
          <a:lstStyle/>
          <a:p>
            <a:pPr algn="l"/>
            <a:r>
              <a:rPr lang="fr-FR" dirty="0">
                <a:latin typeface="Marianne" panose="02000000000000000000" pitchFamily="50" charset="0"/>
              </a:rPr>
              <a:t>Accompagnements de l’ADEME</a:t>
            </a:r>
            <a:endParaRPr lang="fr-FR" i="1" dirty="0">
              <a:latin typeface="Marianne" panose="02000000000000000000" pitchFamily="50" charset="0"/>
            </a:endParaRPr>
          </a:p>
        </p:txBody>
      </p:sp>
      <p:sp>
        <p:nvSpPr>
          <p:cNvPr id="9" name="ZoneTexte 8">
            <a:extLst>
              <a:ext uri="{FF2B5EF4-FFF2-40B4-BE49-F238E27FC236}">
                <a16:creationId xmlns:a16="http://schemas.microsoft.com/office/drawing/2014/main" id="{607AB397-EF59-6C85-0BA6-14471548BEF7}"/>
              </a:ext>
            </a:extLst>
          </p:cNvPr>
          <p:cNvSpPr txBox="1"/>
          <p:nvPr/>
        </p:nvSpPr>
        <p:spPr>
          <a:xfrm>
            <a:off x="1857580" y="3881326"/>
            <a:ext cx="1890222" cy="323165"/>
          </a:xfrm>
          <a:prstGeom prst="rect">
            <a:avLst/>
          </a:prstGeom>
          <a:noFill/>
        </p:spPr>
        <p:txBody>
          <a:bodyPr wrap="square" rtlCol="0">
            <a:spAutoFit/>
          </a:bodyPr>
          <a:lstStyle/>
          <a:p>
            <a:r>
              <a:rPr lang="fr-FR" sz="1500" dirty="0">
                <a:latin typeface="Marianne" panose="02000000000000000000" pitchFamily="50" charset="0"/>
              </a:rPr>
              <a:t>Prêts à l’action </a:t>
            </a:r>
          </a:p>
        </p:txBody>
      </p:sp>
      <p:sp>
        <p:nvSpPr>
          <p:cNvPr id="10" name="Rectangle 9">
            <a:extLst>
              <a:ext uri="{FF2B5EF4-FFF2-40B4-BE49-F238E27FC236}">
                <a16:creationId xmlns:a16="http://schemas.microsoft.com/office/drawing/2014/main" id="{584CEC41-734D-9B55-398E-92CA35B674E9}"/>
              </a:ext>
            </a:extLst>
          </p:cNvPr>
          <p:cNvSpPr/>
          <p:nvPr/>
        </p:nvSpPr>
        <p:spPr>
          <a:xfrm>
            <a:off x="1034649" y="3786179"/>
            <a:ext cx="586800" cy="5868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1" name="Picture 2" descr="https://flaticons.net/icon.php?slug_category=science-technology&amp;slug_icon=check-mark">
            <a:extLst>
              <a:ext uri="{FF2B5EF4-FFF2-40B4-BE49-F238E27FC236}">
                <a16:creationId xmlns:a16="http://schemas.microsoft.com/office/drawing/2014/main" id="{FA4EE599-D1DC-C43C-4494-811951C7905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78369" y="5177182"/>
            <a:ext cx="396000" cy="396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flaticons.net/icon.php?slug_category=science-technology&amp;slug_icon=check-mark">
            <a:extLst>
              <a:ext uri="{FF2B5EF4-FFF2-40B4-BE49-F238E27FC236}">
                <a16:creationId xmlns:a16="http://schemas.microsoft.com/office/drawing/2014/main" id="{87F0C3EB-BF73-3084-60EB-B4F6219157B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53260" y="3885436"/>
            <a:ext cx="396000" cy="396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e 12">
            <a:extLst>
              <a:ext uri="{FF2B5EF4-FFF2-40B4-BE49-F238E27FC236}">
                <a16:creationId xmlns:a16="http://schemas.microsoft.com/office/drawing/2014/main" id="{B5FADA72-AE30-CC0A-CD60-80EFE087837D}"/>
              </a:ext>
            </a:extLst>
          </p:cNvPr>
          <p:cNvGrpSpPr/>
          <p:nvPr/>
        </p:nvGrpSpPr>
        <p:grpSpPr>
          <a:xfrm>
            <a:off x="1024967" y="2676486"/>
            <a:ext cx="3053668" cy="586800"/>
            <a:chOff x="6710597" y="3860755"/>
            <a:chExt cx="3053668" cy="586800"/>
          </a:xfrm>
        </p:grpSpPr>
        <p:sp>
          <p:nvSpPr>
            <p:cNvPr id="14" name="Rectangle 13">
              <a:extLst>
                <a:ext uri="{FF2B5EF4-FFF2-40B4-BE49-F238E27FC236}">
                  <a16:creationId xmlns:a16="http://schemas.microsoft.com/office/drawing/2014/main" id="{79F96E65-A539-28C9-FC37-4142CA753991}"/>
                </a:ext>
              </a:extLst>
            </p:cNvPr>
            <p:cNvSpPr/>
            <p:nvPr/>
          </p:nvSpPr>
          <p:spPr>
            <a:xfrm>
              <a:off x="6710597" y="3860755"/>
              <a:ext cx="586800" cy="5868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500">
                <a:latin typeface="Marianne" panose="02000000000000000000" pitchFamily="50" charset="0"/>
              </a:endParaRPr>
            </a:p>
          </p:txBody>
        </p:sp>
        <p:sp>
          <p:nvSpPr>
            <p:cNvPr id="15" name="ZoneTexte 14">
              <a:extLst>
                <a:ext uri="{FF2B5EF4-FFF2-40B4-BE49-F238E27FC236}">
                  <a16:creationId xmlns:a16="http://schemas.microsoft.com/office/drawing/2014/main" id="{C15596BA-F534-2DE8-14EA-98223E620423}"/>
                </a:ext>
              </a:extLst>
            </p:cNvPr>
            <p:cNvSpPr txBox="1"/>
            <p:nvPr/>
          </p:nvSpPr>
          <p:spPr>
            <a:xfrm>
              <a:off x="7461783" y="3979554"/>
              <a:ext cx="2302482" cy="323165"/>
            </a:xfrm>
            <a:prstGeom prst="rect">
              <a:avLst/>
            </a:prstGeom>
            <a:noFill/>
          </p:spPr>
          <p:txBody>
            <a:bodyPr wrap="square" rtlCol="0">
              <a:spAutoFit/>
            </a:bodyPr>
            <a:lstStyle/>
            <a:p>
              <a:r>
                <a:rPr lang="fr-FR" sz="1500" dirty="0">
                  <a:latin typeface="Marianne" panose="02000000000000000000" pitchFamily="50" charset="0"/>
                </a:rPr>
                <a:t>En phase de réflexion</a:t>
              </a:r>
            </a:p>
          </p:txBody>
        </p:sp>
        <p:pic>
          <p:nvPicPr>
            <p:cNvPr id="16" name="Picture 2" descr="https://flaticons.net/icon.php?slug_category=science-technology&amp;slug_icon=check-mark">
              <a:extLst>
                <a:ext uri="{FF2B5EF4-FFF2-40B4-BE49-F238E27FC236}">
                  <a16:creationId xmlns:a16="http://schemas.microsoft.com/office/drawing/2014/main" id="{E183EFE6-03CF-1855-EAD7-4366828FC9C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05997" y="3956155"/>
              <a:ext cx="396000" cy="3960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Rectangle 16">
            <a:extLst>
              <a:ext uri="{FF2B5EF4-FFF2-40B4-BE49-F238E27FC236}">
                <a16:creationId xmlns:a16="http://schemas.microsoft.com/office/drawing/2014/main" id="{EAC9AB65-9D06-993B-7280-AAC4D7859B71}"/>
              </a:ext>
            </a:extLst>
          </p:cNvPr>
          <p:cNvSpPr/>
          <p:nvPr/>
        </p:nvSpPr>
        <p:spPr>
          <a:xfrm>
            <a:off x="1355801" y="1957621"/>
            <a:ext cx="2392001" cy="400110"/>
          </a:xfrm>
          <a:prstGeom prst="rect">
            <a:avLst/>
          </a:prstGeom>
        </p:spPr>
        <p:txBody>
          <a:bodyPr wrap="none">
            <a:spAutoFit/>
          </a:bodyPr>
          <a:lstStyle/>
          <a:p>
            <a:r>
              <a:rPr lang="fr-FR" sz="2000" b="1" dirty="0">
                <a:latin typeface="Marianne" panose="02000000000000000000" pitchFamily="50" charset="0"/>
              </a:rPr>
              <a:t>Où en êtes-vous </a:t>
            </a:r>
            <a:r>
              <a:rPr lang="fr-FR" sz="2000" dirty="0">
                <a:latin typeface="Marianne" panose="02000000000000000000" pitchFamily="50" charset="0"/>
              </a:rPr>
              <a:t>?</a:t>
            </a:r>
          </a:p>
        </p:txBody>
      </p:sp>
      <p:sp>
        <p:nvSpPr>
          <p:cNvPr id="18" name="Titre 1">
            <a:extLst>
              <a:ext uri="{FF2B5EF4-FFF2-40B4-BE49-F238E27FC236}">
                <a16:creationId xmlns:a16="http://schemas.microsoft.com/office/drawing/2014/main" id="{8AE6E2BB-B40E-F8FC-93B6-7410BD1B79DC}"/>
              </a:ext>
            </a:extLst>
          </p:cNvPr>
          <p:cNvSpPr txBox="1">
            <a:spLocks/>
          </p:cNvSpPr>
          <p:nvPr/>
        </p:nvSpPr>
        <p:spPr>
          <a:xfrm>
            <a:off x="4163451" y="1970332"/>
            <a:ext cx="4587434" cy="38621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fr-FR" sz="2000" b="1" dirty="0">
                <a:latin typeface="Marianne" panose="02000000000000000000" pitchFamily="50" charset="0"/>
                <a:ea typeface="+mn-ea"/>
                <a:cs typeface="+mn-cs"/>
              </a:rPr>
              <a:t>Que peut faire l’ADEME ?</a:t>
            </a:r>
          </a:p>
        </p:txBody>
      </p:sp>
      <p:pic>
        <p:nvPicPr>
          <p:cNvPr id="19" name="Image 18" descr="Une image contenant lumière&#10;&#10;Description générée automatiquement">
            <a:extLst>
              <a:ext uri="{FF2B5EF4-FFF2-40B4-BE49-F238E27FC236}">
                <a16:creationId xmlns:a16="http://schemas.microsoft.com/office/drawing/2014/main" id="{AA9AB600-5947-C874-DBA1-66B58099811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60743" y="2560151"/>
            <a:ext cx="730333" cy="666492"/>
          </a:xfrm>
          <a:prstGeom prst="rect">
            <a:avLst/>
          </a:prstGeom>
        </p:spPr>
      </p:pic>
      <p:pic>
        <p:nvPicPr>
          <p:cNvPr id="20" name="Image 19" descr="Une image contenant habits&#10;&#10;Description générée automatiquement">
            <a:extLst>
              <a:ext uri="{FF2B5EF4-FFF2-40B4-BE49-F238E27FC236}">
                <a16:creationId xmlns:a16="http://schemas.microsoft.com/office/drawing/2014/main" id="{05661900-8989-C237-A58F-CED60FDF29B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71846" y="3743316"/>
            <a:ext cx="619230" cy="599183"/>
          </a:xfrm>
          <a:prstGeom prst="rect">
            <a:avLst/>
          </a:prstGeom>
        </p:spPr>
      </p:pic>
      <p:sp>
        <p:nvSpPr>
          <p:cNvPr id="21" name="Espace réservé du contenu 9">
            <a:extLst>
              <a:ext uri="{FF2B5EF4-FFF2-40B4-BE49-F238E27FC236}">
                <a16:creationId xmlns:a16="http://schemas.microsoft.com/office/drawing/2014/main" id="{02B6EA5D-3B33-6C28-892E-089CBA3985A8}"/>
              </a:ext>
            </a:extLst>
          </p:cNvPr>
          <p:cNvSpPr txBox="1">
            <a:spLocks/>
          </p:cNvSpPr>
          <p:nvPr/>
        </p:nvSpPr>
        <p:spPr>
          <a:xfrm>
            <a:off x="5440841" y="2607546"/>
            <a:ext cx="3918082" cy="32537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9081" lvl="1" indent="0">
              <a:buFont typeface="Arial" panose="020B0604020202020204" pitchFamily="34" charset="0"/>
              <a:buNone/>
            </a:pPr>
            <a:r>
              <a:rPr lang="fr-FR" sz="1400" dirty="0">
                <a:latin typeface="Marianne" panose="02000000000000000000" pitchFamily="50" charset="0"/>
              </a:rPr>
              <a:t>Conseil direct par les différents ingénieurs : conseils techniques, démarche projet, guide, étude, méthodologie,…</a:t>
            </a:r>
          </a:p>
          <a:p>
            <a:pPr marL="483394" lvl="1" indent="-214313"/>
            <a:endParaRPr lang="fr-FR" sz="1400" dirty="0">
              <a:latin typeface="Marianne" panose="02000000000000000000" pitchFamily="50" charset="0"/>
            </a:endParaRPr>
          </a:p>
          <a:p>
            <a:pPr marL="483394" lvl="1" indent="-214313"/>
            <a:endParaRPr lang="fr-FR" sz="1400" dirty="0">
              <a:latin typeface="Marianne" panose="02000000000000000000" pitchFamily="50" charset="0"/>
            </a:endParaRPr>
          </a:p>
          <a:p>
            <a:pPr marL="269081" lvl="1" indent="0">
              <a:buFont typeface="Arial" panose="020B0604020202020204" pitchFamily="34" charset="0"/>
              <a:buNone/>
            </a:pPr>
            <a:r>
              <a:rPr lang="fr-FR" sz="1400" dirty="0">
                <a:latin typeface="Marianne" panose="02000000000000000000" pitchFamily="50" charset="0"/>
              </a:rPr>
              <a:t>Appui à la définition d’un cahier des charges et à la recherche de prestataire, formation, méthodologie,…</a:t>
            </a:r>
          </a:p>
          <a:p>
            <a:pPr marL="269081" lvl="1" indent="0">
              <a:buFont typeface="Arial" panose="020B0604020202020204" pitchFamily="34" charset="0"/>
              <a:buNone/>
            </a:pPr>
            <a:endParaRPr lang="fr-FR" sz="1400" dirty="0">
              <a:latin typeface="Marianne" panose="02000000000000000000" pitchFamily="50" charset="0"/>
            </a:endParaRPr>
          </a:p>
          <a:p>
            <a:pPr marL="269081" lvl="1" indent="0">
              <a:buFont typeface="Arial" panose="020B0604020202020204" pitchFamily="34" charset="0"/>
              <a:buNone/>
            </a:pPr>
            <a:endParaRPr lang="fr-FR" sz="1400" dirty="0">
              <a:latin typeface="Marianne" panose="02000000000000000000" pitchFamily="50" charset="0"/>
            </a:endParaRPr>
          </a:p>
          <a:p>
            <a:pPr marL="269081" lvl="1" indent="0">
              <a:buFont typeface="Arial" panose="020B0604020202020204" pitchFamily="34" charset="0"/>
              <a:buNone/>
            </a:pPr>
            <a:r>
              <a:rPr lang="fr-FR" sz="1400" dirty="0">
                <a:latin typeface="Marianne" panose="02000000000000000000" pitchFamily="50" charset="0"/>
              </a:rPr>
              <a:t>Mise en réseau des écosystèmes territoriaux, partenaires, relais, événements, publication de données,…</a:t>
            </a:r>
          </a:p>
        </p:txBody>
      </p:sp>
      <p:pic>
        <p:nvPicPr>
          <p:cNvPr id="22" name="Image 21" descr="Une image contenant lumière&#10;&#10;Description générée automatiquement">
            <a:extLst>
              <a:ext uri="{FF2B5EF4-FFF2-40B4-BE49-F238E27FC236}">
                <a16:creationId xmlns:a16="http://schemas.microsoft.com/office/drawing/2014/main" id="{64998F6F-3C41-F729-0EB6-B20073C917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10976" y="4912557"/>
            <a:ext cx="629865" cy="611340"/>
          </a:xfrm>
          <a:prstGeom prst="rect">
            <a:avLst/>
          </a:prstGeom>
        </p:spPr>
      </p:pic>
      <p:cxnSp>
        <p:nvCxnSpPr>
          <p:cNvPr id="24" name="Connecteur droit 23">
            <a:extLst>
              <a:ext uri="{FF2B5EF4-FFF2-40B4-BE49-F238E27FC236}">
                <a16:creationId xmlns:a16="http://schemas.microsoft.com/office/drawing/2014/main" id="{B204CEBD-CC93-5318-E884-E0A0ED3A4CA0}"/>
              </a:ext>
            </a:extLst>
          </p:cNvPr>
          <p:cNvCxnSpPr/>
          <p:nvPr/>
        </p:nvCxnSpPr>
        <p:spPr>
          <a:xfrm>
            <a:off x="4104266" y="2469986"/>
            <a:ext cx="0" cy="3391273"/>
          </a:xfrm>
          <a:prstGeom prst="line">
            <a:avLst/>
          </a:prstGeom>
        </p:spPr>
        <p:style>
          <a:lnRef idx="1">
            <a:schemeClr val="dk1"/>
          </a:lnRef>
          <a:fillRef idx="0">
            <a:schemeClr val="dk1"/>
          </a:fillRef>
          <a:effectRef idx="0">
            <a:schemeClr val="dk1"/>
          </a:effectRef>
          <a:fontRef idx="minor">
            <a:schemeClr val="tx1"/>
          </a:fontRef>
        </p:style>
      </p:cxnSp>
      <p:pic>
        <p:nvPicPr>
          <p:cNvPr id="27" name="Image 26">
            <a:extLst>
              <a:ext uri="{FF2B5EF4-FFF2-40B4-BE49-F238E27FC236}">
                <a16:creationId xmlns:a16="http://schemas.microsoft.com/office/drawing/2014/main" id="{1837ECF1-7759-3BB4-63C2-89C7274C78B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61694"/>
          <a:stretch/>
        </p:blipFill>
        <p:spPr bwMode="auto">
          <a:xfrm>
            <a:off x="6982279" y="207093"/>
            <a:ext cx="2562334" cy="1206700"/>
          </a:xfrm>
          <a:prstGeom prst="rect">
            <a:avLst/>
          </a:prstGeom>
          <a:ln>
            <a:noFill/>
          </a:ln>
          <a:extLst>
            <a:ext uri="{53640926-AAD7-44D8-BBD7-CCE9431645EC}">
              <a14:shadowObscured xmlns:a14="http://schemas.microsoft.com/office/drawing/2010/main"/>
            </a:ext>
          </a:extLst>
        </p:spPr>
      </p:pic>
      <p:sp>
        <p:nvSpPr>
          <p:cNvPr id="2" name="Espace réservé du pied de page 5">
            <a:extLst>
              <a:ext uri="{FF2B5EF4-FFF2-40B4-BE49-F238E27FC236}">
                <a16:creationId xmlns:a16="http://schemas.microsoft.com/office/drawing/2014/main" id="{96E8B5D1-9FC5-DBA3-3260-9B221F6A96A0}"/>
              </a:ext>
            </a:extLst>
          </p:cNvPr>
          <p:cNvSpPr>
            <a:spLocks noGrp="1"/>
          </p:cNvSpPr>
          <p:nvPr>
            <p:ph type="ftr" sz="quarter" idx="11"/>
          </p:nvPr>
        </p:nvSpPr>
        <p:spPr>
          <a:xfrm>
            <a:off x="777775" y="6370462"/>
            <a:ext cx="4085550" cy="365125"/>
          </a:xfrm>
        </p:spPr>
        <p:txBody>
          <a:bodyPr/>
          <a:lstStyle/>
          <a:p>
            <a:r>
              <a:rPr lang="fr-FR" dirty="0"/>
              <a:t>ADEME Direction régionale Martinique</a:t>
            </a:r>
          </a:p>
        </p:txBody>
      </p:sp>
      <p:sp>
        <p:nvSpPr>
          <p:cNvPr id="4" name="ZoneTexte 3">
            <a:extLst>
              <a:ext uri="{FF2B5EF4-FFF2-40B4-BE49-F238E27FC236}">
                <a16:creationId xmlns:a16="http://schemas.microsoft.com/office/drawing/2014/main" id="{C367C809-7E3D-3795-34BD-14871DD3FA29}"/>
              </a:ext>
            </a:extLst>
          </p:cNvPr>
          <p:cNvSpPr txBox="1"/>
          <p:nvPr/>
        </p:nvSpPr>
        <p:spPr>
          <a:xfrm>
            <a:off x="9544613" y="210278"/>
            <a:ext cx="2994991" cy="1200329"/>
          </a:xfrm>
          <a:prstGeom prst="rect">
            <a:avLst/>
          </a:prstGeom>
          <a:noFill/>
        </p:spPr>
        <p:txBody>
          <a:bodyPr wrap="square">
            <a:spAutoFit/>
          </a:bodyPr>
          <a:lstStyle/>
          <a:p>
            <a:r>
              <a:rPr lang="fr-FR" sz="1800" b="1" dirty="0">
                <a:solidFill>
                  <a:srgbClr val="92D050"/>
                </a:solidFill>
                <a:latin typeface="Marianne" panose="02000000000000000000" pitchFamily="50" charset="0"/>
              </a:rPr>
              <a:t>Cibles </a:t>
            </a:r>
          </a:p>
          <a:p>
            <a:r>
              <a:rPr lang="fr-FR" sz="1800" b="1" dirty="0">
                <a:solidFill>
                  <a:srgbClr val="92D050"/>
                </a:solidFill>
                <a:latin typeface="Marianne" panose="02000000000000000000" pitchFamily="50" charset="0"/>
              </a:rPr>
              <a:t>Entreprises</a:t>
            </a:r>
          </a:p>
          <a:p>
            <a:r>
              <a:rPr lang="fr-FR" sz="1800" b="1" dirty="0">
                <a:solidFill>
                  <a:srgbClr val="92D050"/>
                </a:solidFill>
                <a:latin typeface="Marianne" panose="02000000000000000000" pitchFamily="50" charset="0"/>
              </a:rPr>
              <a:t>Collectivités</a:t>
            </a:r>
          </a:p>
          <a:p>
            <a:r>
              <a:rPr lang="fr-FR" sz="1800" b="1" dirty="0">
                <a:solidFill>
                  <a:srgbClr val="92D050"/>
                </a:solidFill>
                <a:latin typeface="Marianne" panose="02000000000000000000" pitchFamily="50" charset="0"/>
              </a:rPr>
              <a:t>Associations</a:t>
            </a:r>
          </a:p>
        </p:txBody>
      </p:sp>
      <p:pic>
        <p:nvPicPr>
          <p:cNvPr id="5" name="Picture 2">
            <a:extLst>
              <a:ext uri="{FF2B5EF4-FFF2-40B4-BE49-F238E27FC236}">
                <a16:creationId xmlns:a16="http://schemas.microsoft.com/office/drawing/2014/main" id="{CD608D09-63BC-89FA-8087-982C3C5EA95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352260">
            <a:off x="10981007" y="144808"/>
            <a:ext cx="1140251" cy="1140251"/>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AC12FAD2-5224-8D3E-C543-D7C7FCA6198E}"/>
              </a:ext>
            </a:extLst>
          </p:cNvPr>
          <p:cNvSpPr/>
          <p:nvPr/>
        </p:nvSpPr>
        <p:spPr>
          <a:xfrm>
            <a:off x="1058420" y="4924827"/>
            <a:ext cx="585312" cy="586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SzPct val="123000"/>
              <a:buFont typeface="Wingdings" panose="05000000000000000000" pitchFamily="2" charset="2"/>
              <a:buChar char="ü"/>
            </a:pPr>
            <a:endParaRPr lang="fr-FR" b="1" dirty="0"/>
          </a:p>
        </p:txBody>
      </p:sp>
      <p:sp>
        <p:nvSpPr>
          <p:cNvPr id="25" name="ZoneTexte 24">
            <a:extLst>
              <a:ext uri="{FF2B5EF4-FFF2-40B4-BE49-F238E27FC236}">
                <a16:creationId xmlns:a16="http://schemas.microsoft.com/office/drawing/2014/main" id="{EABB98E5-47A7-D29E-398A-EC412A6338F6}"/>
              </a:ext>
            </a:extLst>
          </p:cNvPr>
          <p:cNvSpPr txBox="1"/>
          <p:nvPr/>
        </p:nvSpPr>
        <p:spPr>
          <a:xfrm>
            <a:off x="1851117" y="4895061"/>
            <a:ext cx="1789227" cy="784830"/>
          </a:xfrm>
          <a:prstGeom prst="rect">
            <a:avLst/>
          </a:prstGeom>
          <a:noFill/>
        </p:spPr>
        <p:txBody>
          <a:bodyPr wrap="square" rtlCol="0">
            <a:spAutoFit/>
          </a:bodyPr>
          <a:lstStyle/>
          <a:p>
            <a:r>
              <a:rPr lang="fr-FR" sz="1500" dirty="0">
                <a:latin typeface="Marianne" panose="02000000000000000000" pitchFamily="50" charset="0"/>
              </a:rPr>
              <a:t>Déjà engagés, mais prêts à aller plus loin</a:t>
            </a:r>
          </a:p>
        </p:txBody>
      </p:sp>
      <p:pic>
        <p:nvPicPr>
          <p:cNvPr id="26" name="Picture 2" descr="https://flaticons.net/icon.php?slug_category=science-technology&amp;slug_icon=check-mark">
            <a:extLst>
              <a:ext uri="{FF2B5EF4-FFF2-40B4-BE49-F238E27FC236}">
                <a16:creationId xmlns:a16="http://schemas.microsoft.com/office/drawing/2014/main" id="{6353CA83-0102-26A5-C3D6-C0C10BCABA7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75543" y="5013163"/>
            <a:ext cx="396000" cy="3960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85DE2E7E-AB38-AD4E-1CFF-E73F252F8EB8}"/>
              </a:ext>
            </a:extLst>
          </p:cNvPr>
          <p:cNvSpPr/>
          <p:nvPr/>
        </p:nvSpPr>
        <p:spPr>
          <a:xfrm>
            <a:off x="9756198" y="3536496"/>
            <a:ext cx="2160000" cy="500079"/>
          </a:xfrm>
          <a:prstGeom prst="rect">
            <a:avLst/>
          </a:prstGeom>
          <a:solidFill>
            <a:srgbClr val="FE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lumMod val="75000"/>
                    <a:lumOff val="25000"/>
                  </a:schemeClr>
                </a:solidFill>
                <a:latin typeface="Marianne" panose="02000000000000000000" pitchFamily="50" charset="0"/>
              </a:rPr>
              <a:t>OUTILS</a:t>
            </a:r>
          </a:p>
        </p:txBody>
      </p:sp>
      <p:sp>
        <p:nvSpPr>
          <p:cNvPr id="29" name="Rectangle 28">
            <a:extLst>
              <a:ext uri="{FF2B5EF4-FFF2-40B4-BE49-F238E27FC236}">
                <a16:creationId xmlns:a16="http://schemas.microsoft.com/office/drawing/2014/main" id="{037CC3A9-8428-C9BD-87B0-316C209919C9}"/>
              </a:ext>
            </a:extLst>
          </p:cNvPr>
          <p:cNvSpPr/>
          <p:nvPr/>
        </p:nvSpPr>
        <p:spPr>
          <a:xfrm>
            <a:off x="9756198" y="2674985"/>
            <a:ext cx="2160000" cy="500079"/>
          </a:xfrm>
          <a:prstGeom prst="rect">
            <a:avLst/>
          </a:prstGeom>
          <a:solidFill>
            <a:srgbClr val="FEC900">
              <a:alpha val="50196"/>
            </a:srgb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fr-FR" b="1" dirty="0">
                <a:solidFill>
                  <a:schemeClr val="tx1">
                    <a:lumMod val="75000"/>
                    <a:lumOff val="25000"/>
                  </a:schemeClr>
                </a:solidFill>
                <a:latin typeface="Marianne" panose="02000000000000000000" pitchFamily="50" charset="0"/>
              </a:rPr>
              <a:t>CONSEIL</a:t>
            </a:r>
          </a:p>
        </p:txBody>
      </p:sp>
      <p:sp>
        <p:nvSpPr>
          <p:cNvPr id="30" name="Rectangle 29">
            <a:extLst>
              <a:ext uri="{FF2B5EF4-FFF2-40B4-BE49-F238E27FC236}">
                <a16:creationId xmlns:a16="http://schemas.microsoft.com/office/drawing/2014/main" id="{6F965A47-A829-E5EB-5B53-94F393FB1B3A}"/>
              </a:ext>
            </a:extLst>
          </p:cNvPr>
          <p:cNvSpPr/>
          <p:nvPr/>
        </p:nvSpPr>
        <p:spPr>
          <a:xfrm>
            <a:off x="9756198" y="5211163"/>
            <a:ext cx="2160000" cy="500079"/>
          </a:xfrm>
          <a:prstGeom prst="rect">
            <a:avLst/>
          </a:prstGeom>
          <a:solidFill>
            <a:srgbClr val="FEC900">
              <a:alpha val="25098"/>
            </a:srgb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b="1" dirty="0">
                <a:solidFill>
                  <a:schemeClr val="tx1">
                    <a:lumMod val="75000"/>
                    <a:lumOff val="25000"/>
                  </a:schemeClr>
                </a:solidFill>
                <a:latin typeface="Marianne" panose="02000000000000000000" pitchFamily="50" charset="0"/>
              </a:rPr>
              <a:t>FINANCEMENT</a:t>
            </a:r>
          </a:p>
        </p:txBody>
      </p:sp>
      <p:sp>
        <p:nvSpPr>
          <p:cNvPr id="31" name="Rectangle 30">
            <a:extLst>
              <a:ext uri="{FF2B5EF4-FFF2-40B4-BE49-F238E27FC236}">
                <a16:creationId xmlns:a16="http://schemas.microsoft.com/office/drawing/2014/main" id="{EFFA39D0-3EB5-A8B3-A5E3-E633326ED4EF}"/>
              </a:ext>
            </a:extLst>
          </p:cNvPr>
          <p:cNvSpPr/>
          <p:nvPr/>
        </p:nvSpPr>
        <p:spPr>
          <a:xfrm>
            <a:off x="9756198" y="4391253"/>
            <a:ext cx="2160001" cy="500079"/>
          </a:xfrm>
          <a:prstGeom prst="rect">
            <a:avLst/>
          </a:prstGeom>
          <a:solidFill>
            <a:srgbClr val="FEC900">
              <a:alpha val="74902"/>
            </a:srgb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fr-FR" b="1" dirty="0">
                <a:solidFill>
                  <a:schemeClr val="tx1">
                    <a:lumMod val="75000"/>
                    <a:lumOff val="25000"/>
                  </a:schemeClr>
                </a:solidFill>
                <a:latin typeface="Marianne" panose="02000000000000000000" pitchFamily="50" charset="0"/>
              </a:rPr>
              <a:t>ANIMATION</a:t>
            </a:r>
          </a:p>
        </p:txBody>
      </p:sp>
    </p:spTree>
    <p:extLst>
      <p:ext uri="{BB962C8B-B14F-4D97-AF65-F5344CB8AC3E}">
        <p14:creationId xmlns:p14="http://schemas.microsoft.com/office/powerpoint/2010/main" val="113538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fade">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81218D-54A8-69CD-06C4-07528B4CE4C6}"/>
              </a:ext>
            </a:extLst>
          </p:cNvPr>
          <p:cNvSpPr>
            <a:spLocks noGrp="1"/>
          </p:cNvSpPr>
          <p:nvPr>
            <p:ph type="title"/>
          </p:nvPr>
        </p:nvSpPr>
        <p:spPr>
          <a:xfrm>
            <a:off x="379221" y="1082044"/>
            <a:ext cx="11388916" cy="1325563"/>
          </a:xfrm>
        </p:spPr>
        <p:txBody>
          <a:bodyPr>
            <a:normAutofit/>
          </a:bodyPr>
          <a:lstStyle/>
          <a:p>
            <a:r>
              <a:rPr lang="fr-FR" sz="2800" b="1" dirty="0">
                <a:latin typeface="Marianne" panose="02000000000000000000" pitchFamily="50" charset="0"/>
              </a:rPr>
              <a:t>Etudes et Conseil  -  Aide à la décision</a:t>
            </a:r>
          </a:p>
        </p:txBody>
      </p:sp>
      <p:sp>
        <p:nvSpPr>
          <p:cNvPr id="3" name="Espace réservé du numéro de diapositive 2">
            <a:extLst>
              <a:ext uri="{FF2B5EF4-FFF2-40B4-BE49-F238E27FC236}">
                <a16:creationId xmlns:a16="http://schemas.microsoft.com/office/drawing/2014/main" id="{C796D237-B0F7-B3F9-8F4F-6FB8B97509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fr-FR" smtClean="0"/>
              <a:t>47</a:t>
            </a:fld>
            <a:endParaRPr lang="fr-FR"/>
          </a:p>
        </p:txBody>
      </p:sp>
      <p:sp>
        <p:nvSpPr>
          <p:cNvPr id="4" name="Espace réservé du texte 3">
            <a:extLst>
              <a:ext uri="{FF2B5EF4-FFF2-40B4-BE49-F238E27FC236}">
                <a16:creationId xmlns:a16="http://schemas.microsoft.com/office/drawing/2014/main" id="{9F8E73CF-6888-7EEA-9F42-C3F5CBE49B64}"/>
              </a:ext>
            </a:extLst>
          </p:cNvPr>
          <p:cNvSpPr>
            <a:spLocks noGrp="1"/>
          </p:cNvSpPr>
          <p:nvPr>
            <p:ph type="body" idx="1"/>
          </p:nvPr>
        </p:nvSpPr>
        <p:spPr>
          <a:xfrm>
            <a:off x="401542" y="2465552"/>
            <a:ext cx="7090640" cy="1064870"/>
          </a:xfrm>
        </p:spPr>
        <p:txBody>
          <a:bodyPr>
            <a:noAutofit/>
          </a:bodyPr>
          <a:lstStyle/>
          <a:p>
            <a:pPr marL="285750" indent="-285750">
              <a:buFont typeface="Arial" panose="020B0604020202020204" pitchFamily="34" charset="0"/>
              <a:buChar char="•"/>
            </a:pPr>
            <a:r>
              <a:rPr lang="fr-FR" sz="2000" dirty="0">
                <a:latin typeface="Marianne" panose="02000000000000000000" pitchFamily="50" charset="0"/>
              </a:rPr>
              <a:t>Etudes, Audit, Accompagnements variés dans les champs d’action de l’ADEME</a:t>
            </a:r>
          </a:p>
          <a:p>
            <a:pPr marL="285750" indent="-285750">
              <a:buFont typeface="Arial" panose="020B0604020202020204" pitchFamily="34" charset="0"/>
              <a:buChar char="•"/>
            </a:pPr>
            <a:endParaRPr lang="fr-FR" sz="2000" b="1" dirty="0">
              <a:latin typeface="Marianne" panose="02000000000000000000" pitchFamily="50" charset="0"/>
            </a:endParaRPr>
          </a:p>
          <a:p>
            <a:pPr marL="0" indent="0"/>
            <a:endParaRPr lang="fr-FR" sz="2000" dirty="0">
              <a:latin typeface="Marianne" panose="02000000000000000000" pitchFamily="50" charset="0"/>
            </a:endParaRPr>
          </a:p>
          <a:p>
            <a:pPr marL="0" indent="0"/>
            <a:endParaRPr lang="fr-FR" sz="2000" dirty="0">
              <a:latin typeface="Marianne" panose="02000000000000000000" pitchFamily="50" charset="0"/>
            </a:endParaRPr>
          </a:p>
        </p:txBody>
      </p:sp>
      <p:sp>
        <p:nvSpPr>
          <p:cNvPr id="5" name="Espace réservé du texte 4">
            <a:extLst>
              <a:ext uri="{FF2B5EF4-FFF2-40B4-BE49-F238E27FC236}">
                <a16:creationId xmlns:a16="http://schemas.microsoft.com/office/drawing/2014/main" id="{16C9CF72-53B9-EF31-3F4C-454156A30D71}"/>
              </a:ext>
            </a:extLst>
          </p:cNvPr>
          <p:cNvSpPr>
            <a:spLocks noGrp="1"/>
          </p:cNvSpPr>
          <p:nvPr>
            <p:ph type="body" idx="2"/>
          </p:nvPr>
        </p:nvSpPr>
        <p:spPr>
          <a:xfrm>
            <a:off x="8163991" y="1908735"/>
            <a:ext cx="3487646" cy="1829226"/>
          </a:xfrm>
          <a:ln w="28575">
            <a:gradFill>
              <a:gsLst>
                <a:gs pos="0">
                  <a:srgbClr val="00B05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a:normAutofit/>
          </a:bodyPr>
          <a:lstStyle/>
          <a:p>
            <a:pPr marL="358775" lvl="1" indent="0">
              <a:spcAft>
                <a:spcPts val="2400"/>
              </a:spcAft>
            </a:pPr>
            <a:r>
              <a:rPr lang="fr-FR" sz="1200" b="1" dirty="0">
                <a:latin typeface="Marianne" panose="02000000000000000000" pitchFamily="50" charset="0"/>
              </a:rPr>
              <a:t>Taux d’aide max</a:t>
            </a:r>
          </a:p>
          <a:p>
            <a:pPr marL="358775" lvl="1" indent="0">
              <a:spcAft>
                <a:spcPts val="2400"/>
              </a:spcAft>
            </a:pPr>
            <a:r>
              <a:rPr lang="fr-FR" sz="1200" dirty="0">
                <a:latin typeface="Marianne" panose="02000000000000000000" pitchFamily="50" charset="0"/>
              </a:rPr>
              <a:t> </a:t>
            </a:r>
            <a:r>
              <a:rPr lang="fr-FR" sz="1200" b="1" dirty="0">
                <a:latin typeface="Marianne" panose="02000000000000000000" pitchFamily="50" charset="0"/>
              </a:rPr>
              <a:t>Plafond d’assiette</a:t>
            </a:r>
          </a:p>
          <a:p>
            <a:endParaRPr lang="fr-FR" sz="1200" dirty="0">
              <a:latin typeface="Marianne" panose="02000000000000000000" pitchFamily="50" charset="0"/>
            </a:endParaRPr>
          </a:p>
          <a:p>
            <a:pPr marL="228600" indent="36513"/>
            <a:r>
              <a:rPr lang="fr-FR" sz="1200" i="1" dirty="0">
                <a:latin typeface="Marianne" panose="02000000000000000000" pitchFamily="50" charset="0"/>
              </a:rPr>
              <a:t>Réalisation par une structure indépendante</a:t>
            </a:r>
          </a:p>
          <a:p>
            <a:endParaRPr lang="fr-FR" dirty="0">
              <a:latin typeface="Marianne" panose="02000000000000000000" pitchFamily="50" charset="0"/>
            </a:endParaRPr>
          </a:p>
          <a:p>
            <a:endParaRPr lang="fr-FR" dirty="0">
              <a:latin typeface="Marianne" panose="02000000000000000000" pitchFamily="50" charset="0"/>
            </a:endParaRPr>
          </a:p>
          <a:p>
            <a:endParaRPr lang="fr-FR" dirty="0">
              <a:latin typeface="Marianne" panose="02000000000000000000" pitchFamily="50" charset="0"/>
            </a:endParaRPr>
          </a:p>
        </p:txBody>
      </p:sp>
      <p:sp>
        <p:nvSpPr>
          <p:cNvPr id="7" name="Rectangle à coins arrondis 8">
            <a:extLst>
              <a:ext uri="{FF2B5EF4-FFF2-40B4-BE49-F238E27FC236}">
                <a16:creationId xmlns:a16="http://schemas.microsoft.com/office/drawing/2014/main" id="{7CC44A35-6772-3BE3-32BB-ACF45EC4BD6A}"/>
              </a:ext>
            </a:extLst>
          </p:cNvPr>
          <p:cNvSpPr/>
          <p:nvPr/>
        </p:nvSpPr>
        <p:spPr>
          <a:xfrm>
            <a:off x="9365228" y="2345643"/>
            <a:ext cx="1800000"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Jusqu’à 80 %</a:t>
            </a:r>
          </a:p>
        </p:txBody>
      </p:sp>
      <p:sp>
        <p:nvSpPr>
          <p:cNvPr id="8" name="Rectangle à coins arrondis 9">
            <a:extLst>
              <a:ext uri="{FF2B5EF4-FFF2-40B4-BE49-F238E27FC236}">
                <a16:creationId xmlns:a16="http://schemas.microsoft.com/office/drawing/2014/main" id="{74720411-C5CF-2D6D-2D94-F632A16B3B47}"/>
              </a:ext>
            </a:extLst>
          </p:cNvPr>
          <p:cNvSpPr/>
          <p:nvPr/>
        </p:nvSpPr>
        <p:spPr>
          <a:xfrm>
            <a:off x="9365228" y="2995576"/>
            <a:ext cx="1800000" cy="360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t>100 k€</a:t>
            </a:r>
          </a:p>
        </p:txBody>
      </p:sp>
      <p:pic>
        <p:nvPicPr>
          <p:cNvPr id="14" name="Picture 2">
            <a:extLst>
              <a:ext uri="{FF2B5EF4-FFF2-40B4-BE49-F238E27FC236}">
                <a16:creationId xmlns:a16="http://schemas.microsoft.com/office/drawing/2014/main" id="{C0FE829B-7B24-C3AC-AA5A-45C4A20C81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352260">
            <a:off x="10350491" y="244255"/>
            <a:ext cx="1140251" cy="1140251"/>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9D8505B1-DC98-0BF3-2129-85F4DD8D667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39130" r="40099"/>
          <a:stretch/>
        </p:blipFill>
        <p:spPr bwMode="auto">
          <a:xfrm>
            <a:off x="7217912" y="0"/>
            <a:ext cx="1766777" cy="1534491"/>
          </a:xfrm>
          <a:prstGeom prst="rect">
            <a:avLst/>
          </a:prstGeom>
          <a:ln>
            <a:noFill/>
          </a:ln>
          <a:extLst>
            <a:ext uri="{53640926-AAD7-44D8-BBD7-CCE9431645EC}">
              <a14:shadowObscured xmlns:a14="http://schemas.microsoft.com/office/drawing/2010/main"/>
            </a:ext>
          </a:extLst>
        </p:spPr>
      </p:pic>
      <p:sp>
        <p:nvSpPr>
          <p:cNvPr id="10" name="Titre 1">
            <a:extLst>
              <a:ext uri="{FF2B5EF4-FFF2-40B4-BE49-F238E27FC236}">
                <a16:creationId xmlns:a16="http://schemas.microsoft.com/office/drawing/2014/main" id="{8415805C-BD28-35A5-48F7-D4E290121DB3}"/>
              </a:ext>
            </a:extLst>
          </p:cNvPr>
          <p:cNvSpPr txBox="1">
            <a:spLocks/>
          </p:cNvSpPr>
          <p:nvPr/>
        </p:nvSpPr>
        <p:spPr>
          <a:xfrm>
            <a:off x="379221" y="4293035"/>
            <a:ext cx="11388916" cy="517849"/>
          </a:xfrm>
          <a:prstGeom prst="rect">
            <a:avLst/>
          </a:prstGeom>
          <a:noFill/>
          <a:ln>
            <a:noFill/>
          </a:ln>
        </p:spPr>
        <p:txBody>
          <a:bodyPr spcFirstLastPara="1" vert="horz" wrap="square" lIns="91425" tIns="45700" rIns="91425" bIns="45700" rtlCol="0" anchor="b" anchorCtr="0">
            <a:normAutofit/>
          </a:bodyPr>
          <a:lstStyle>
            <a:lvl1pPr lvl="0" algn="l" defTabSz="914400" rtl="0" eaLnBrk="1" latinLnBrk="0" hangingPunct="1">
              <a:lnSpc>
                <a:spcPct val="90000"/>
              </a:lnSpc>
              <a:spcBef>
                <a:spcPts val="0"/>
              </a:spcBef>
              <a:spcAft>
                <a:spcPts val="0"/>
              </a:spcAft>
              <a:buClr>
                <a:schemeClr val="dk1"/>
              </a:buClr>
              <a:buSzPts val="3200"/>
              <a:buFont typeface="Arial"/>
              <a:buNone/>
              <a:defRPr sz="3200" b="1" kern="1200">
                <a:solidFill>
                  <a:schemeClr val="tx1"/>
                </a:solidFill>
                <a:latin typeface="+mj-lt"/>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fr-FR" sz="2800" dirty="0">
                <a:latin typeface="Marianne" panose="02000000000000000000" pitchFamily="50" charset="0"/>
              </a:rPr>
              <a:t>Investissements - Aide à réalisation</a:t>
            </a:r>
          </a:p>
        </p:txBody>
      </p:sp>
      <p:sp>
        <p:nvSpPr>
          <p:cNvPr id="11" name="Espace réservé du texte 4">
            <a:extLst>
              <a:ext uri="{FF2B5EF4-FFF2-40B4-BE49-F238E27FC236}">
                <a16:creationId xmlns:a16="http://schemas.microsoft.com/office/drawing/2014/main" id="{AE9E7947-7B39-0DB2-ABF1-1BCD0C8EADE4}"/>
              </a:ext>
            </a:extLst>
          </p:cNvPr>
          <p:cNvSpPr txBox="1">
            <a:spLocks/>
          </p:cNvSpPr>
          <p:nvPr/>
        </p:nvSpPr>
        <p:spPr>
          <a:xfrm>
            <a:off x="8101300" y="4261664"/>
            <a:ext cx="3487646" cy="2124000"/>
          </a:xfrm>
          <a:prstGeom prst="rect">
            <a:avLst/>
          </a:prstGeom>
          <a:noFill/>
          <a:ln w="28575">
            <a:gradFill>
              <a:gsLst>
                <a:gs pos="0">
                  <a:schemeClr val="accent1">
                    <a:lumMod val="5000"/>
                    <a:lumOff val="95000"/>
                  </a:schemeClr>
                </a:gs>
                <a:gs pos="18000">
                  <a:schemeClr val="accent1">
                    <a:lumMod val="45000"/>
                    <a:lumOff val="55000"/>
                  </a:schemeClr>
                </a:gs>
                <a:gs pos="29000">
                  <a:schemeClr val="accent1">
                    <a:lumMod val="45000"/>
                    <a:lumOff val="55000"/>
                  </a:schemeClr>
                </a:gs>
                <a:gs pos="100000">
                  <a:srgbClr val="00B050"/>
                </a:gs>
              </a:gsLst>
              <a:lin ang="5400000" scaled="1"/>
            </a:gradFill>
          </a:ln>
        </p:spPr>
        <p:txBody>
          <a:bodyPr spcFirstLastPara="1" vert="horz" wrap="square" lIns="91425" tIns="45700" rIns="91425" bIns="45700" rtlCol="0" anchor="t" anchorCtr="0">
            <a:noAutofit/>
          </a:bodyPr>
          <a:lstStyle>
            <a:lvl1pPr marL="457200" lvl="0" indent="-228600" algn="l" defTabSz="914400" rtl="0" eaLnBrk="1" latinLnBrk="0" hangingPunct="1">
              <a:lnSpc>
                <a:spcPct val="100000"/>
              </a:lnSpc>
              <a:spcBef>
                <a:spcPts val="0"/>
              </a:spcBef>
              <a:spcAft>
                <a:spcPts val="0"/>
              </a:spcAft>
              <a:buClr>
                <a:schemeClr val="dk1"/>
              </a:buClr>
              <a:buSzPts val="1600"/>
              <a:buFont typeface="Arial"/>
              <a:buNone/>
              <a:defRPr sz="1600" b="0" kern="1200">
                <a:solidFill>
                  <a:schemeClr val="tx1"/>
                </a:solidFill>
                <a:latin typeface="+mn-lt"/>
                <a:ea typeface="+mn-ea"/>
                <a:cs typeface="+mn-cs"/>
              </a:defRPr>
            </a:lvl1pPr>
            <a:lvl2pPr marL="914400" lvl="1" indent="-228600" algn="l" defTabSz="914400" rtl="0" eaLnBrk="1" latinLnBrk="0" hangingPunct="1">
              <a:lnSpc>
                <a:spcPct val="100000"/>
              </a:lnSpc>
              <a:spcBef>
                <a:spcPts val="1200"/>
              </a:spcBef>
              <a:spcAft>
                <a:spcPts val="0"/>
              </a:spcAft>
              <a:buClr>
                <a:schemeClr val="dk1"/>
              </a:buClr>
              <a:buSzPts val="1600"/>
              <a:buFont typeface="Arial"/>
              <a:buNone/>
              <a:defRPr sz="1600" kern="1200">
                <a:solidFill>
                  <a:schemeClr val="tx1"/>
                </a:solidFill>
                <a:latin typeface="+mn-lt"/>
                <a:ea typeface="+mn-ea"/>
                <a:cs typeface="+mn-cs"/>
              </a:defRPr>
            </a:lvl2pPr>
            <a:lvl3pPr marL="1371600" lvl="2" indent="-342900" algn="l" defTabSz="914400" rtl="0" eaLnBrk="1" latinLnBrk="0" hangingPunct="1">
              <a:lnSpc>
                <a:spcPct val="90000"/>
              </a:lnSpc>
              <a:spcBef>
                <a:spcPts val="1200"/>
              </a:spcBef>
              <a:spcAft>
                <a:spcPts val="0"/>
              </a:spcAft>
              <a:buClr>
                <a:schemeClr val="dk1"/>
              </a:buClr>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4pPr>
            <a:lvl5pPr marL="2286000" lvl="4"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358775" lvl="1" indent="0">
              <a:spcBef>
                <a:spcPts val="600"/>
              </a:spcBef>
              <a:spcAft>
                <a:spcPts val="1200"/>
              </a:spcAft>
            </a:pPr>
            <a:r>
              <a:rPr lang="fr-FR" sz="1200" b="1" dirty="0">
                <a:latin typeface="Marianne" panose="02000000000000000000" pitchFamily="50" charset="0"/>
              </a:rPr>
              <a:t>Taux d’aide variable en fonction du type de projet. </a:t>
            </a:r>
          </a:p>
          <a:p>
            <a:pPr marL="358775" lvl="1" indent="0">
              <a:spcAft>
                <a:spcPts val="600"/>
              </a:spcAft>
            </a:pPr>
            <a:r>
              <a:rPr lang="fr-FR" sz="1200" b="1" dirty="0">
                <a:latin typeface="Marianne" panose="02000000000000000000" pitchFamily="50" charset="0"/>
              </a:rPr>
              <a:t>Plus d’info sur :</a:t>
            </a:r>
          </a:p>
          <a:p>
            <a:pPr marL="358775" lvl="1" indent="0">
              <a:spcAft>
                <a:spcPts val="2400"/>
              </a:spcAft>
            </a:pPr>
            <a:endParaRPr lang="fr-FR" sz="1200" b="1" dirty="0">
              <a:latin typeface="Marianne" panose="02000000000000000000" pitchFamily="50" charset="0"/>
            </a:endParaRPr>
          </a:p>
          <a:p>
            <a:pPr marL="358775" lvl="1" indent="0">
              <a:spcAft>
                <a:spcPts val="2400"/>
              </a:spcAft>
            </a:pPr>
            <a:r>
              <a:rPr lang="fr-FR" sz="1200" b="1" dirty="0">
                <a:latin typeface="Marianne" panose="02000000000000000000" pitchFamily="50" charset="0"/>
              </a:rPr>
              <a:t>https://agirpourlatransition.ademe.fr/</a:t>
            </a:r>
          </a:p>
          <a:p>
            <a:pPr marL="358775" lvl="1" indent="0">
              <a:spcAft>
                <a:spcPts val="2400"/>
              </a:spcAft>
            </a:pPr>
            <a:r>
              <a:rPr lang="fr-FR" sz="1200" dirty="0">
                <a:latin typeface="Marianne" panose="02000000000000000000" pitchFamily="50" charset="0"/>
              </a:rPr>
              <a:t> </a:t>
            </a:r>
          </a:p>
          <a:p>
            <a:endParaRPr lang="fr-FR" sz="1200" dirty="0">
              <a:latin typeface="Marianne" panose="02000000000000000000" pitchFamily="50" charset="0"/>
            </a:endParaRPr>
          </a:p>
          <a:p>
            <a:endParaRPr lang="fr-FR" sz="1200" dirty="0">
              <a:latin typeface="Marianne" panose="02000000000000000000" pitchFamily="50" charset="0"/>
            </a:endParaRPr>
          </a:p>
          <a:p>
            <a:endParaRPr lang="fr-FR" sz="1200" dirty="0">
              <a:latin typeface="Marianne" panose="02000000000000000000" pitchFamily="50" charset="0"/>
            </a:endParaRPr>
          </a:p>
          <a:p>
            <a:endParaRPr lang="fr-FR" sz="1200" dirty="0">
              <a:latin typeface="Marianne" panose="02000000000000000000" pitchFamily="50" charset="0"/>
            </a:endParaRPr>
          </a:p>
          <a:p>
            <a:endParaRPr lang="fr-FR" sz="1200" dirty="0">
              <a:latin typeface="Marianne" panose="02000000000000000000" pitchFamily="50" charset="0"/>
            </a:endParaRPr>
          </a:p>
        </p:txBody>
      </p:sp>
      <p:pic>
        <p:nvPicPr>
          <p:cNvPr id="12" name="Image 11">
            <a:extLst>
              <a:ext uri="{FF2B5EF4-FFF2-40B4-BE49-F238E27FC236}">
                <a16:creationId xmlns:a16="http://schemas.microsoft.com/office/drawing/2014/main" id="{7688595C-96DD-380B-AC23-727E70DA11F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l="14253" r="15372" b="51857"/>
          <a:stretch/>
        </p:blipFill>
        <p:spPr bwMode="auto">
          <a:xfrm>
            <a:off x="9727128" y="4789695"/>
            <a:ext cx="1584000" cy="1152525"/>
          </a:xfrm>
          <a:prstGeom prst="rect">
            <a:avLst/>
          </a:prstGeom>
          <a:ln>
            <a:noFill/>
          </a:ln>
          <a:extLst>
            <a:ext uri="{53640926-AAD7-44D8-BBD7-CCE9431645EC}">
              <a14:shadowObscured xmlns:a14="http://schemas.microsoft.com/office/drawing/2010/main"/>
            </a:ext>
          </a:extLst>
        </p:spPr>
      </p:pic>
      <p:sp>
        <p:nvSpPr>
          <p:cNvPr id="15" name="ZoneTexte 14">
            <a:extLst>
              <a:ext uri="{FF2B5EF4-FFF2-40B4-BE49-F238E27FC236}">
                <a16:creationId xmlns:a16="http://schemas.microsoft.com/office/drawing/2014/main" id="{9FE0E276-BCE8-FBC5-1C56-71EBE10AD9D9}"/>
              </a:ext>
            </a:extLst>
          </p:cNvPr>
          <p:cNvSpPr txBox="1"/>
          <p:nvPr/>
        </p:nvSpPr>
        <p:spPr>
          <a:xfrm>
            <a:off x="379221" y="4811914"/>
            <a:ext cx="6719149" cy="523220"/>
          </a:xfrm>
          <a:prstGeom prst="rect">
            <a:avLst/>
          </a:prstGeom>
          <a:noFill/>
        </p:spPr>
        <p:txBody>
          <a:bodyPr wrap="square">
            <a:spAutoFit/>
          </a:bodyPr>
          <a:lstStyle/>
          <a:p>
            <a:r>
              <a:rPr lang="fr-FR" sz="1400" i="1" dirty="0">
                <a:solidFill>
                  <a:srgbClr val="FF0000"/>
                </a:solidFill>
                <a:latin typeface="Marianne" panose="02000000000000000000" pitchFamily="50" charset="0"/>
              </a:rPr>
              <a:t>NB : l</a:t>
            </a:r>
            <a:r>
              <a:rPr lang="fr-FR" sz="1400" i="1" dirty="0">
                <a:solidFill>
                  <a:srgbClr val="FF0000"/>
                </a:solidFill>
                <a:effectLst/>
                <a:latin typeface="Marianne" panose="02000000000000000000" pitchFamily="50" charset="0"/>
              </a:rPr>
              <a:t>es opérations de mise en conformité réglementaire ne sont pas éligibles</a:t>
            </a:r>
            <a:endParaRPr lang="fr-FR" sz="1400" i="1" dirty="0">
              <a:solidFill>
                <a:srgbClr val="FF0000"/>
              </a:solidFill>
              <a:latin typeface="Marianne" panose="02000000000000000000" pitchFamily="50" charset="0"/>
              <a:cs typeface="Arial"/>
            </a:endParaRPr>
          </a:p>
        </p:txBody>
      </p:sp>
      <p:sp>
        <p:nvSpPr>
          <p:cNvPr id="13" name="Espace réservé du pied de page 5">
            <a:extLst>
              <a:ext uri="{FF2B5EF4-FFF2-40B4-BE49-F238E27FC236}">
                <a16:creationId xmlns:a16="http://schemas.microsoft.com/office/drawing/2014/main" id="{EF647CBC-703D-4C36-28D9-BE2AFCC0174D}"/>
              </a:ext>
            </a:extLst>
          </p:cNvPr>
          <p:cNvSpPr>
            <a:spLocks noGrp="1"/>
          </p:cNvSpPr>
          <p:nvPr>
            <p:ph type="ftr" sz="quarter" idx="11"/>
          </p:nvPr>
        </p:nvSpPr>
        <p:spPr>
          <a:xfrm>
            <a:off x="777775" y="6370462"/>
            <a:ext cx="4085550" cy="365125"/>
          </a:xfrm>
        </p:spPr>
        <p:txBody>
          <a:bodyPr/>
          <a:lstStyle/>
          <a:p>
            <a:r>
              <a:rPr lang="fr-FR" dirty="0"/>
              <a:t>ADEME Direction régionale Martinique</a:t>
            </a:r>
          </a:p>
        </p:txBody>
      </p:sp>
      <p:sp>
        <p:nvSpPr>
          <p:cNvPr id="17" name="ZoneTexte 16">
            <a:extLst>
              <a:ext uri="{FF2B5EF4-FFF2-40B4-BE49-F238E27FC236}">
                <a16:creationId xmlns:a16="http://schemas.microsoft.com/office/drawing/2014/main" id="{FDEFD874-46B5-730A-AB91-169F2075A192}"/>
              </a:ext>
            </a:extLst>
          </p:cNvPr>
          <p:cNvSpPr txBox="1"/>
          <p:nvPr/>
        </p:nvSpPr>
        <p:spPr>
          <a:xfrm>
            <a:off x="8984689" y="263268"/>
            <a:ext cx="2994991" cy="1200329"/>
          </a:xfrm>
          <a:prstGeom prst="rect">
            <a:avLst/>
          </a:prstGeom>
          <a:noFill/>
        </p:spPr>
        <p:txBody>
          <a:bodyPr wrap="square">
            <a:spAutoFit/>
          </a:bodyPr>
          <a:lstStyle/>
          <a:p>
            <a:r>
              <a:rPr lang="fr-FR" sz="1800" b="1" dirty="0">
                <a:solidFill>
                  <a:srgbClr val="92D050"/>
                </a:solidFill>
                <a:latin typeface="Marianne" panose="02000000000000000000" pitchFamily="50" charset="0"/>
              </a:rPr>
              <a:t>Cibles </a:t>
            </a:r>
          </a:p>
          <a:p>
            <a:r>
              <a:rPr lang="fr-FR" sz="1800" b="1" dirty="0">
                <a:solidFill>
                  <a:srgbClr val="92D050"/>
                </a:solidFill>
                <a:latin typeface="Marianne" panose="02000000000000000000" pitchFamily="50" charset="0"/>
              </a:rPr>
              <a:t>Entreprises</a:t>
            </a:r>
          </a:p>
          <a:p>
            <a:r>
              <a:rPr lang="fr-FR" sz="1800" b="1" dirty="0">
                <a:solidFill>
                  <a:srgbClr val="92D050"/>
                </a:solidFill>
                <a:latin typeface="Marianne" panose="02000000000000000000" pitchFamily="50" charset="0"/>
              </a:rPr>
              <a:t>Collectivités</a:t>
            </a:r>
          </a:p>
          <a:p>
            <a:r>
              <a:rPr lang="fr-FR" sz="1800" b="1" dirty="0">
                <a:solidFill>
                  <a:srgbClr val="92D050"/>
                </a:solidFill>
                <a:latin typeface="Marianne" panose="02000000000000000000" pitchFamily="50" charset="0"/>
              </a:rPr>
              <a:t>Associations</a:t>
            </a:r>
          </a:p>
        </p:txBody>
      </p:sp>
      <p:sp>
        <p:nvSpPr>
          <p:cNvPr id="6" name="object 2">
            <a:extLst>
              <a:ext uri="{FF2B5EF4-FFF2-40B4-BE49-F238E27FC236}">
                <a16:creationId xmlns:a16="http://schemas.microsoft.com/office/drawing/2014/main" id="{FC9CD2DF-1626-6C59-C6B2-D703E2B71377}"/>
              </a:ext>
            </a:extLst>
          </p:cNvPr>
          <p:cNvSpPr txBox="1">
            <a:spLocks/>
          </p:cNvSpPr>
          <p:nvPr/>
        </p:nvSpPr>
        <p:spPr>
          <a:xfrm>
            <a:off x="480466" y="860808"/>
            <a:ext cx="10492334" cy="518732"/>
          </a:xfrm>
          <a:prstGeom prst="rect">
            <a:avLst/>
          </a:prstGeom>
          <a:noFill/>
          <a:ln>
            <a:noFill/>
          </a:ln>
        </p:spPr>
        <p:txBody>
          <a:bodyPr spcFirstLastPara="1" vert="horz" wrap="square" lIns="0" tIns="13335" rIns="0" bIns="0" rtlCol="0" anchor="b" anchorCtr="0">
            <a:spAutoFit/>
          </a:bodyPr>
          <a:lstStyle>
            <a:lvl1pPr lvl="0" algn="l">
              <a:lnSpc>
                <a:spcPct val="90000"/>
              </a:lnSpc>
              <a:spcBef>
                <a:spcPts val="0"/>
              </a:spcBef>
              <a:spcAft>
                <a:spcPts val="0"/>
              </a:spcAft>
              <a:buClr>
                <a:schemeClr val="dk1"/>
              </a:buClr>
              <a:buSzPts val="3200"/>
              <a:buFont typeface="Arial"/>
              <a:buNone/>
              <a:defRPr sz="3200" b="0" i="0">
                <a:solidFill>
                  <a:schemeClr val="tx1"/>
                </a:solidFill>
                <a:latin typeface="Arial"/>
                <a:ea typeface="+mj-ea"/>
                <a:cs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12700">
              <a:lnSpc>
                <a:spcPct val="100000"/>
              </a:lnSpc>
              <a:spcBef>
                <a:spcPts val="105"/>
              </a:spcBef>
            </a:pPr>
            <a:r>
              <a:rPr lang="fr-FR" kern="0" spc="-15" dirty="0">
                <a:latin typeface="Marianne" panose="02000000000000000000" pitchFamily="50" charset="0"/>
              </a:rPr>
              <a:t>Les aides de l’ADEME</a:t>
            </a:r>
            <a:endParaRPr lang="fr-FR" kern="0" dirty="0">
              <a:latin typeface="Marianne" panose="02000000000000000000" pitchFamily="50" charset="0"/>
            </a:endParaRPr>
          </a:p>
        </p:txBody>
      </p:sp>
    </p:spTree>
    <p:extLst>
      <p:ext uri="{BB962C8B-B14F-4D97-AF65-F5344CB8AC3E}">
        <p14:creationId xmlns:p14="http://schemas.microsoft.com/office/powerpoint/2010/main" val="24807553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E1CE12-58ED-404B-9CE9-A3D4F3F3419D}"/>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C8CE1050-E077-46D0-9B4D-363C4FA6946A}"/>
              </a:ext>
            </a:extLst>
          </p:cNvPr>
          <p:cNvSpPr>
            <a:spLocks noGrp="1"/>
          </p:cNvSpPr>
          <p:nvPr>
            <p:ph sz="quarter" idx="4"/>
          </p:nvPr>
        </p:nvSpPr>
        <p:spPr/>
        <p:txBody>
          <a:bodyPr/>
          <a:lstStyle/>
          <a:p>
            <a:endParaRPr lang="fr-FR"/>
          </a:p>
        </p:txBody>
      </p:sp>
      <p:sp>
        <p:nvSpPr>
          <p:cNvPr id="4" name="Espace réservé du contenu 3">
            <a:extLst>
              <a:ext uri="{FF2B5EF4-FFF2-40B4-BE49-F238E27FC236}">
                <a16:creationId xmlns:a16="http://schemas.microsoft.com/office/drawing/2014/main" id="{454C8FC7-0B41-4D80-B178-A3CF1A386D8D}"/>
              </a:ext>
            </a:extLst>
          </p:cNvPr>
          <p:cNvSpPr>
            <a:spLocks noGrp="1"/>
          </p:cNvSpPr>
          <p:nvPr>
            <p:ph sz="quarter" idx="15"/>
          </p:nvPr>
        </p:nvSpPr>
        <p:spPr/>
        <p:txBody>
          <a:bodyPr/>
          <a:lstStyle/>
          <a:p>
            <a:endParaRPr lang="fr-FR"/>
          </a:p>
        </p:txBody>
      </p:sp>
      <p:pic>
        <p:nvPicPr>
          <p:cNvPr id="5" name="Image 4">
            <a:extLst>
              <a:ext uri="{FF2B5EF4-FFF2-40B4-BE49-F238E27FC236}">
                <a16:creationId xmlns:a16="http://schemas.microsoft.com/office/drawing/2014/main" id="{7C2B366C-0232-42F1-BFC5-4B05EF3111AC}"/>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8661965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70331" y="1408175"/>
            <a:ext cx="5718810" cy="5138166"/>
          </a:xfrm>
          <a:prstGeom prst="rect">
            <a:avLst/>
          </a:prstGeom>
        </p:spPr>
      </p:pic>
      <p:sp>
        <p:nvSpPr>
          <p:cNvPr id="3" name="object 3"/>
          <p:cNvSpPr txBox="1">
            <a:spLocks noGrp="1"/>
          </p:cNvSpPr>
          <p:nvPr>
            <p:ph type="title"/>
          </p:nvPr>
        </p:nvSpPr>
        <p:spPr>
          <a:xfrm>
            <a:off x="480466" y="866343"/>
            <a:ext cx="10949534" cy="504625"/>
          </a:xfrm>
          <a:prstGeom prst="rect">
            <a:avLst/>
          </a:prstGeom>
        </p:spPr>
        <p:txBody>
          <a:bodyPr vert="horz" wrap="square" lIns="0" tIns="12065" rIns="0" bIns="0" rtlCol="0">
            <a:spAutoFit/>
          </a:bodyPr>
          <a:lstStyle/>
          <a:p>
            <a:pPr marL="12700">
              <a:lnSpc>
                <a:spcPct val="100000"/>
              </a:lnSpc>
              <a:spcBef>
                <a:spcPts val="95"/>
              </a:spcBef>
            </a:pPr>
            <a:r>
              <a:rPr lang="fr-FR" sz="3200" spc="-5" dirty="0">
                <a:latin typeface="Marianne" panose="02000000000000000000" pitchFamily="50" charset="0"/>
              </a:rPr>
              <a:t>A</a:t>
            </a:r>
            <a:r>
              <a:rPr sz="3200" spc="-5" dirty="0">
                <a:latin typeface="Marianne" panose="02000000000000000000" pitchFamily="50" charset="0"/>
              </a:rPr>
              <a:t>cc</a:t>
            </a:r>
            <a:r>
              <a:rPr lang="fr-FR" sz="3200" spc="-5" dirty="0">
                <a:latin typeface="Marianne" panose="02000000000000000000" pitchFamily="50" charset="0"/>
              </a:rPr>
              <a:t>è</a:t>
            </a:r>
            <a:r>
              <a:rPr sz="3200" spc="-5" dirty="0">
                <a:latin typeface="Marianne" panose="02000000000000000000" pitchFamily="50" charset="0"/>
              </a:rPr>
              <a:t>s</a:t>
            </a:r>
            <a:r>
              <a:rPr sz="3200" spc="20" dirty="0">
                <a:latin typeface="Marianne" panose="02000000000000000000" pitchFamily="50" charset="0"/>
              </a:rPr>
              <a:t> </a:t>
            </a:r>
            <a:r>
              <a:rPr sz="3200" spc="-5" dirty="0">
                <a:latin typeface="Marianne" panose="02000000000000000000" pitchFamily="50" charset="0"/>
              </a:rPr>
              <a:t>aux</a:t>
            </a:r>
            <a:r>
              <a:rPr sz="3200" spc="5" dirty="0">
                <a:latin typeface="Marianne" panose="02000000000000000000" pitchFamily="50" charset="0"/>
              </a:rPr>
              <a:t> </a:t>
            </a:r>
            <a:r>
              <a:rPr sz="3200" spc="-5" dirty="0">
                <a:latin typeface="Marianne" panose="02000000000000000000" pitchFamily="50" charset="0"/>
              </a:rPr>
              <a:t>programmes</a:t>
            </a:r>
            <a:r>
              <a:rPr sz="3200" spc="-65" dirty="0">
                <a:latin typeface="Marianne" panose="02000000000000000000" pitchFamily="50" charset="0"/>
              </a:rPr>
              <a:t> </a:t>
            </a:r>
            <a:r>
              <a:rPr sz="3200" spc="-10" dirty="0">
                <a:latin typeface="Marianne" panose="02000000000000000000" pitchFamily="50" charset="0"/>
              </a:rPr>
              <a:t>ADEME</a:t>
            </a:r>
            <a:r>
              <a:rPr sz="3200" spc="20" dirty="0">
                <a:latin typeface="Marianne" panose="02000000000000000000" pitchFamily="50" charset="0"/>
              </a:rPr>
              <a:t> </a:t>
            </a:r>
            <a:r>
              <a:rPr sz="3200" dirty="0">
                <a:latin typeface="Marianne" panose="02000000000000000000" pitchFamily="50" charset="0"/>
              </a:rPr>
              <a:t>(via</a:t>
            </a:r>
            <a:r>
              <a:rPr sz="3200" spc="5" dirty="0">
                <a:latin typeface="Marianne" panose="02000000000000000000" pitchFamily="50" charset="0"/>
              </a:rPr>
              <a:t> </a:t>
            </a:r>
            <a:r>
              <a:rPr sz="3200" dirty="0">
                <a:latin typeface="Marianne" panose="02000000000000000000" pitchFamily="50" charset="0"/>
              </a:rPr>
              <a:t>plate</a:t>
            </a:r>
            <a:r>
              <a:rPr lang="fr-FR" sz="3200" spc="5" dirty="0">
                <a:latin typeface="Marianne" panose="02000000000000000000" pitchFamily="50" charset="0"/>
              </a:rPr>
              <a:t>-</a:t>
            </a:r>
            <a:r>
              <a:rPr sz="3200" spc="-5" dirty="0" err="1">
                <a:latin typeface="Marianne" panose="02000000000000000000" pitchFamily="50" charset="0"/>
              </a:rPr>
              <a:t>forme</a:t>
            </a:r>
            <a:r>
              <a:rPr sz="3200" spc="-100" dirty="0">
                <a:latin typeface="Marianne" panose="02000000000000000000" pitchFamily="50" charset="0"/>
              </a:rPr>
              <a:t> </a:t>
            </a:r>
            <a:r>
              <a:rPr sz="3200" spc="-5" dirty="0">
                <a:latin typeface="Marianne" panose="02000000000000000000" pitchFamily="50" charset="0"/>
              </a:rPr>
              <a:t>AGIR</a:t>
            </a:r>
            <a:r>
              <a:rPr sz="3200" spc="35" dirty="0">
                <a:latin typeface="Marianne" panose="02000000000000000000" pitchFamily="50" charset="0"/>
              </a:rPr>
              <a:t> </a:t>
            </a:r>
            <a:r>
              <a:rPr sz="3200" spc="-5" dirty="0">
                <a:latin typeface="Marianne" panose="02000000000000000000" pitchFamily="50" charset="0"/>
              </a:rPr>
              <a:t>)</a:t>
            </a:r>
            <a:endParaRPr sz="3200" dirty="0">
              <a:latin typeface="Marianne" panose="02000000000000000000" pitchFamily="50" charset="0"/>
            </a:endParaRPr>
          </a:p>
        </p:txBody>
      </p:sp>
      <p:pic>
        <p:nvPicPr>
          <p:cNvPr id="4" name="object 4"/>
          <p:cNvPicPr/>
          <p:nvPr/>
        </p:nvPicPr>
        <p:blipFill>
          <a:blip r:embed="rId3" cstate="print"/>
          <a:stretch>
            <a:fillRect/>
          </a:stretch>
        </p:blipFill>
        <p:spPr>
          <a:xfrm>
            <a:off x="6373367" y="1386839"/>
            <a:ext cx="4432553" cy="5159502"/>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marR="0" lvl="0" indent="0" algn="l" defTabSz="914400" rtl="0" eaLnBrk="1" fontAlgn="auto" latinLnBrk="0" hangingPunct="1">
              <a:lnSpc>
                <a:spcPts val="1425"/>
              </a:lnSpc>
              <a:spcBef>
                <a:spcPts val="0"/>
              </a:spcBef>
              <a:spcAft>
                <a:spcPts val="0"/>
              </a:spcAft>
              <a:buClrTx/>
              <a:buSzTx/>
              <a:buFontTx/>
              <a:buNone/>
              <a:tabLst/>
              <a:defRPr/>
            </a:pPr>
            <a:fld id="{81D60167-4931-47E6-BA6A-407CBD079E47}" type="slidenum">
              <a:rPr kumimoji="0" sz="1200" b="0" i="0" u="none" strike="noStrike" kern="1200" cap="none" spc="-5" normalizeH="0" baseline="0" noProof="0" dirty="0">
                <a:ln>
                  <a:noFill/>
                </a:ln>
                <a:solidFill>
                  <a:prstClr val="black"/>
                </a:solidFill>
                <a:effectLst/>
                <a:uLnTx/>
                <a:uFillTx/>
                <a:latin typeface="Arial"/>
                <a:ea typeface="+mn-ea"/>
                <a:cs typeface="Arial"/>
              </a:rPr>
              <a:pPr marL="38100" marR="0" lvl="0" indent="0" algn="l" defTabSz="914400" rtl="0" eaLnBrk="1" fontAlgn="auto" latinLnBrk="0" hangingPunct="1">
                <a:lnSpc>
                  <a:spcPts val="1425"/>
                </a:lnSpc>
                <a:spcBef>
                  <a:spcPts val="0"/>
                </a:spcBef>
                <a:spcAft>
                  <a:spcPts val="0"/>
                </a:spcAft>
                <a:buClrTx/>
                <a:buSzTx/>
                <a:buFontTx/>
                <a:buNone/>
                <a:tabLst/>
                <a:defRPr/>
              </a:pPr>
              <a:t>49</a:t>
            </a:fld>
            <a:endParaRPr kumimoji="0" sz="1200" b="0" i="0" u="none" strike="noStrike" kern="1200" cap="none" spc="-5" normalizeH="0" baseline="0" noProof="0" dirty="0">
              <a:ln>
                <a:noFill/>
              </a:ln>
              <a:solidFill>
                <a:prstClr val="black"/>
              </a:solidFill>
              <a:effectLst/>
              <a:uLnTx/>
              <a:uFillTx/>
              <a:latin typeface="Arial"/>
              <a:ea typeface="+mn-ea"/>
              <a:cs typeface="Arial"/>
            </a:endParaRPr>
          </a:p>
        </p:txBody>
      </p:sp>
      <p:pic>
        <p:nvPicPr>
          <p:cNvPr id="6" name="object 4">
            <a:extLst>
              <a:ext uri="{FF2B5EF4-FFF2-40B4-BE49-F238E27FC236}">
                <a16:creationId xmlns:a16="http://schemas.microsoft.com/office/drawing/2014/main" id="{7A9787E7-7EB7-FEE9-1967-DDDB40E0C86F}"/>
              </a:ext>
            </a:extLst>
          </p:cNvPr>
          <p:cNvPicPr/>
          <p:nvPr/>
        </p:nvPicPr>
        <p:blipFill>
          <a:blip r:embed="rId4" cstate="print"/>
          <a:stretch>
            <a:fillRect/>
          </a:stretch>
        </p:blipFill>
        <p:spPr>
          <a:xfrm>
            <a:off x="9755321" y="1662658"/>
            <a:ext cx="2431682" cy="1766342"/>
          </a:xfrm>
          <a:prstGeom prst="rect">
            <a:avLst/>
          </a:prstGeom>
        </p:spPr>
      </p:pic>
      <p:sp>
        <p:nvSpPr>
          <p:cNvPr id="7" name="object 3">
            <a:extLst>
              <a:ext uri="{FF2B5EF4-FFF2-40B4-BE49-F238E27FC236}">
                <a16:creationId xmlns:a16="http://schemas.microsoft.com/office/drawing/2014/main" id="{11181BE0-9434-832E-A820-2DE3CC99A163}"/>
              </a:ext>
            </a:extLst>
          </p:cNvPr>
          <p:cNvSpPr txBox="1"/>
          <p:nvPr/>
        </p:nvSpPr>
        <p:spPr>
          <a:xfrm>
            <a:off x="5410200" y="6416818"/>
            <a:ext cx="7302500" cy="25904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5"/>
              </a:spcBef>
              <a:spcAft>
                <a:spcPts val="0"/>
              </a:spcAft>
              <a:buClrTx/>
              <a:buSzTx/>
              <a:buFontTx/>
              <a:buNone/>
              <a:tabLst/>
              <a:defRPr/>
            </a:pPr>
            <a:r>
              <a:rPr kumimoji="0" sz="1600" b="0" i="0" u="sng" strike="noStrike" kern="1200" cap="none" spc="-10" normalizeH="0" baseline="0" noProof="0" dirty="0">
                <a:ln>
                  <a:noFill/>
                </a:ln>
                <a:solidFill>
                  <a:srgbClr val="A16858"/>
                </a:solidFill>
                <a:effectLst/>
                <a:uLnTx/>
                <a:uFill>
                  <a:solidFill>
                    <a:srgbClr val="A16858"/>
                  </a:solidFill>
                </a:uFill>
                <a:latin typeface="Calibri"/>
                <a:ea typeface="+mn-ea"/>
                <a:cs typeface="Calibri"/>
                <a:hlinkClick r:id="rId5"/>
              </a:rPr>
              <a:t>https://agirpourlatransition.ademe.fr/</a:t>
            </a:r>
            <a:endParaRPr kumimoji="0" sz="1600" b="0" i="0" u="none" strike="noStrike" kern="1200" cap="none" spc="0" normalizeH="0" baseline="0" noProof="0" dirty="0">
              <a:ln>
                <a:noFill/>
              </a:ln>
              <a:solidFill>
                <a:prstClr val="black"/>
              </a:solidFill>
              <a:effectLst/>
              <a:uLnTx/>
              <a:uFillTx/>
              <a:latin typeface="Calibri"/>
              <a:ea typeface="+mn-ea"/>
              <a:cs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0" y="79079"/>
            <a:ext cx="12045006" cy="830998"/>
          </a:xfrm>
        </p:spPr>
        <p:txBody>
          <a:bodyPr>
            <a:normAutofit fontScale="62500" lnSpcReduction="20000"/>
          </a:bodyPr>
          <a:lstStyle/>
          <a:p>
            <a:r>
              <a:rPr lang="fr-FR" dirty="0"/>
              <a:t>Un écart au national en période de crise qui peut s’expliquer par la structure de l’économie</a:t>
            </a:r>
          </a:p>
        </p:txBody>
      </p:sp>
      <p:sp>
        <p:nvSpPr>
          <p:cNvPr id="7" name="Espace réservé du numéro de diapositive 6"/>
          <p:cNvSpPr>
            <a:spLocks noGrp="1"/>
          </p:cNvSpPr>
          <p:nvPr>
            <p:ph type="sldNum" sz="quarter" idx="22"/>
          </p:nvPr>
        </p:nvSpPr>
        <p:spPr/>
        <p:txBody>
          <a:bodyPr/>
          <a:lstStyle/>
          <a:p>
            <a:fld id="{3A0CFC66-2A02-EA40-9C00-FEB82205E751}" type="slidenum">
              <a:rPr lang="fr-FR" smtClean="0"/>
              <a:pPr/>
              <a:t>5</a:t>
            </a:fld>
            <a:endParaRPr lang="fr-FR" dirty="0"/>
          </a:p>
        </p:txBody>
      </p:sp>
      <p:sp>
        <p:nvSpPr>
          <p:cNvPr id="8" name="ZoneTexte 7"/>
          <p:cNvSpPr txBox="1"/>
          <p:nvPr/>
        </p:nvSpPr>
        <p:spPr>
          <a:xfrm>
            <a:off x="5238206" y="1564372"/>
            <a:ext cx="6745514" cy="3970318"/>
          </a:xfrm>
          <a:prstGeom prst="rect">
            <a:avLst/>
          </a:prstGeom>
          <a:noFill/>
        </p:spPr>
        <p:txBody>
          <a:bodyPr wrap="square" rtlCol="0">
            <a:spAutoFit/>
          </a:bodyPr>
          <a:lstStyle/>
          <a:p>
            <a:pPr marL="285750" lvl="0" indent="-285750" algn="just" eaLnBrk="0" fontAlgn="base" hangingPunct="0">
              <a:spcBef>
                <a:spcPct val="0"/>
              </a:spcBef>
              <a:spcAft>
                <a:spcPct val="0"/>
              </a:spcAft>
              <a:buFont typeface="Arial" panose="020B0604020202020204" pitchFamily="34" charset="0"/>
              <a:buChar char="•"/>
            </a:pPr>
            <a:r>
              <a:rPr lang="fr-FR" dirty="0"/>
              <a:t>Département français depuis 1946, le processus de convergence s’est traduit par </a:t>
            </a:r>
            <a:r>
              <a:rPr lang="fr-FR" b="1" dirty="0"/>
              <a:t>une forte représentation du secteur public: </a:t>
            </a:r>
          </a:p>
          <a:p>
            <a:pPr lvl="0" algn="just" eaLnBrk="0" fontAlgn="base" hangingPunct="0">
              <a:spcBef>
                <a:spcPct val="0"/>
              </a:spcBef>
              <a:spcAft>
                <a:spcPct val="0"/>
              </a:spcAft>
            </a:pPr>
            <a:r>
              <a:rPr lang="fr-FR" dirty="0"/>
              <a:t>	- la consommation des administrations publiques 	représente 46 % du PIB </a:t>
            </a:r>
          </a:p>
          <a:p>
            <a:pPr lvl="0" algn="just" eaLnBrk="0" fontAlgn="base" hangingPunct="0">
              <a:spcBef>
                <a:spcPct val="0"/>
              </a:spcBef>
              <a:spcAft>
                <a:spcPct val="0"/>
              </a:spcAft>
            </a:pPr>
            <a:r>
              <a:rPr lang="fr-FR" dirty="0"/>
              <a:t>	- 40 % 	de la VA pour le non-marchand</a:t>
            </a:r>
          </a:p>
          <a:p>
            <a:pPr lvl="0" algn="just" eaLnBrk="0" fontAlgn="base" hangingPunct="0">
              <a:spcBef>
                <a:spcPct val="0"/>
              </a:spcBef>
              <a:spcAft>
                <a:spcPct val="0"/>
              </a:spcAft>
            </a:pPr>
            <a:r>
              <a:rPr lang="fr-FR" dirty="0"/>
              <a:t>		</a:t>
            </a:r>
          </a:p>
          <a:p>
            <a:pPr marL="285750" lvl="0" indent="-285750" algn="just" eaLnBrk="0" fontAlgn="base" hangingPunct="0">
              <a:spcBef>
                <a:spcPct val="0"/>
              </a:spcBef>
              <a:spcAft>
                <a:spcPct val="0"/>
              </a:spcAft>
              <a:buFont typeface="Arial" panose="020B0604020202020204" pitchFamily="34" charset="0"/>
              <a:buChar char="•"/>
            </a:pPr>
            <a:r>
              <a:rPr lang="fr-FR" dirty="0"/>
              <a:t>Ainsi le poids de la sphère non-marchande participe à l’amortissement des chocs économiques -&gt; </a:t>
            </a:r>
            <a:r>
              <a:rPr lang="fr-FR" b="1" dirty="0"/>
              <a:t>mécanisme contra-cyclique  </a:t>
            </a:r>
          </a:p>
          <a:p>
            <a:pPr marL="285750" lvl="0" indent="-285750" algn="just" eaLnBrk="0" fontAlgn="base" hangingPunct="0">
              <a:spcBef>
                <a:spcPct val="0"/>
              </a:spcBef>
              <a:spcAft>
                <a:spcPct val="0"/>
              </a:spcAft>
              <a:buFont typeface="Arial" panose="020B0604020202020204" pitchFamily="34" charset="0"/>
              <a:buChar char="•"/>
            </a:pPr>
            <a:endParaRPr lang="fr-FR" b="1" dirty="0"/>
          </a:p>
          <a:p>
            <a:pPr marL="285750" lvl="0" indent="-285750" algn="just" eaLnBrk="0" fontAlgn="base" hangingPunct="0">
              <a:spcBef>
                <a:spcPct val="0"/>
              </a:spcBef>
              <a:spcAft>
                <a:spcPct val="0"/>
              </a:spcAft>
              <a:buFont typeface="Arial" panose="020B0604020202020204" pitchFamily="34" charset="0"/>
              <a:buChar char="•"/>
            </a:pPr>
            <a:endParaRPr lang="fr-FR" dirty="0"/>
          </a:p>
          <a:p>
            <a:pPr marL="285750" lvl="0" indent="-285750" algn="just" eaLnBrk="0" fontAlgn="base" hangingPunct="0">
              <a:spcBef>
                <a:spcPct val="0"/>
              </a:spcBef>
              <a:spcAft>
                <a:spcPct val="0"/>
              </a:spcAft>
              <a:buFont typeface="Arial" panose="020B0604020202020204" pitchFamily="34" charset="0"/>
              <a:buChar char="•"/>
            </a:pPr>
            <a:endParaRPr lang="fr-FR" dirty="0">
              <a:solidFill>
                <a:srgbClr val="FF0000"/>
              </a:solidFill>
            </a:endParaRPr>
          </a:p>
          <a:p>
            <a:pPr lvl="0" algn="just" eaLnBrk="0" fontAlgn="base" hangingPunct="0">
              <a:spcBef>
                <a:spcPct val="0"/>
              </a:spcBef>
              <a:spcAft>
                <a:spcPct val="0"/>
              </a:spcAft>
            </a:pPr>
            <a:endParaRPr lang="fr-FR" altLang="fr-FR" dirty="0">
              <a:solidFill>
                <a:srgbClr val="FF0000"/>
              </a:solidFill>
              <a:latin typeface="inherit"/>
            </a:endParaRPr>
          </a:p>
        </p:txBody>
      </p:sp>
      <p:pic>
        <p:nvPicPr>
          <p:cNvPr id="11" name="Image 10"/>
          <p:cNvPicPr>
            <a:picLocks noChangeAspect="1"/>
          </p:cNvPicPr>
          <p:nvPr/>
        </p:nvPicPr>
        <p:blipFill>
          <a:blip r:embed="rId3"/>
          <a:stretch>
            <a:fillRect/>
          </a:stretch>
        </p:blipFill>
        <p:spPr>
          <a:xfrm>
            <a:off x="377260" y="1026586"/>
            <a:ext cx="4582794" cy="2651843"/>
          </a:xfrm>
          <a:prstGeom prst="rect">
            <a:avLst/>
          </a:prstGeom>
        </p:spPr>
      </p:pic>
      <p:graphicFrame>
        <p:nvGraphicFramePr>
          <p:cNvPr id="12" name="Graphique 11"/>
          <p:cNvGraphicFramePr/>
          <p:nvPr/>
        </p:nvGraphicFramePr>
        <p:xfrm>
          <a:off x="511720" y="3729869"/>
          <a:ext cx="4302042" cy="2565865"/>
        </p:xfrm>
        <a:graphic>
          <a:graphicData uri="http://schemas.openxmlformats.org/drawingml/2006/chart">
            <c:chart xmlns:c="http://schemas.openxmlformats.org/drawingml/2006/chart" xmlns:r="http://schemas.openxmlformats.org/officeDocument/2006/relationships" r:id="rId4"/>
          </a:graphicData>
        </a:graphic>
      </p:graphicFrame>
      <p:sp>
        <p:nvSpPr>
          <p:cNvPr id="13" name="Ellipse 12"/>
          <p:cNvSpPr/>
          <p:nvPr/>
        </p:nvSpPr>
        <p:spPr>
          <a:xfrm>
            <a:off x="1685108" y="4246047"/>
            <a:ext cx="1724298" cy="486256"/>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p:cNvSpPr/>
          <p:nvPr/>
        </p:nvSpPr>
        <p:spPr>
          <a:xfrm>
            <a:off x="-31523" y="2148705"/>
            <a:ext cx="4845285" cy="261140"/>
          </a:xfrm>
          <a:prstGeom prst="ellipse">
            <a:avLst/>
          </a:prstGeom>
          <a:noFill/>
          <a:ln w="508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722667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83598" y="741682"/>
            <a:ext cx="3284507" cy="2888158"/>
          </a:xfrm>
          <a:prstGeom prst="rect">
            <a:avLst/>
          </a:prstGeom>
        </p:spPr>
      </p:pic>
      <p:pic>
        <p:nvPicPr>
          <p:cNvPr id="3" name="object 3"/>
          <p:cNvPicPr/>
          <p:nvPr/>
        </p:nvPicPr>
        <p:blipFill>
          <a:blip r:embed="rId3" cstate="print"/>
          <a:stretch>
            <a:fillRect/>
          </a:stretch>
        </p:blipFill>
        <p:spPr>
          <a:xfrm>
            <a:off x="9760130" y="713824"/>
            <a:ext cx="1465218" cy="1723983"/>
          </a:xfrm>
          <a:prstGeom prst="rect">
            <a:avLst/>
          </a:prstGeom>
        </p:spPr>
      </p:pic>
      <p:sp>
        <p:nvSpPr>
          <p:cNvPr id="4" name="ZoneTexte 3">
            <a:extLst>
              <a:ext uri="{FF2B5EF4-FFF2-40B4-BE49-F238E27FC236}">
                <a16:creationId xmlns:a16="http://schemas.microsoft.com/office/drawing/2014/main" id="{5E1331A2-054A-4236-8E90-68AE20B9022C}"/>
              </a:ext>
            </a:extLst>
          </p:cNvPr>
          <p:cNvSpPr txBox="1"/>
          <p:nvPr/>
        </p:nvSpPr>
        <p:spPr>
          <a:xfrm>
            <a:off x="3048000" y="3081366"/>
            <a:ext cx="8001000"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sng" strike="noStrike" kern="1200" cap="none" spc="0" normalizeH="0" baseline="0" noProof="0" dirty="0">
                <a:ln>
                  <a:noFill/>
                </a:ln>
                <a:solidFill>
                  <a:prstClr val="black"/>
                </a:solidFill>
                <a:effectLst/>
                <a:uLnTx/>
                <a:uFillTx/>
                <a:latin typeface="Calibri"/>
                <a:ea typeface="+mn-ea"/>
                <a:cs typeface="+mn-cs"/>
              </a:rPr>
              <a:t>Contacts :</a:t>
            </a:r>
            <a:r>
              <a:rPr kumimoji="0" lang="fr-FR" sz="2400" b="1" i="0" u="none" strike="noStrike" kern="1200" cap="none" spc="0" normalizeH="0" baseline="0" noProof="0" dirty="0">
                <a:ln>
                  <a:noFill/>
                </a:ln>
                <a:solidFill>
                  <a:prstClr val="black"/>
                </a:solidFill>
                <a:effectLst/>
                <a:uLnTx/>
                <a:uFillTx/>
                <a:latin typeface="Calibri"/>
                <a:ea typeface="+mn-ea"/>
                <a:cs typeface="+mn-cs"/>
              </a:rPr>
              <a:t> 	MAURO Jean-François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r>
              <a:rPr kumimoji="0" lang="fr-FR" sz="24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j</a:t>
            </a:r>
            <a:r>
              <a:rPr kumimoji="0" lang="fr-FR" sz="18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ean-francois.mauro@ademe.fr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00" cap="none" spc="0" normalizeH="0" baseline="0" noProof="0" dirty="0">
                <a:ln>
                  <a:noFill/>
                </a:ln>
                <a:solidFill>
                  <a:srgbClr val="000000"/>
                </a:solidFill>
                <a:effectLst/>
                <a:uLnTx/>
                <a:uFillTx/>
                <a:latin typeface="Arial" panose="020B0604020202020204" pitchFamily="34" charset="0"/>
                <a:ea typeface="Times New Roman" panose="02020603050405020304" pitchFamily="18" charset="0"/>
                <a:cs typeface="Times New Roman" panose="02020603050405020304" pitchFamily="18" charset="0"/>
              </a:rPr>
              <a:t>		Tél.    05 96 63 10 62</a:t>
            </a:r>
            <a:endParaRPr kumimoji="0" lang="fr-FR" sz="1800" b="0" i="0" u="none" strike="noStrike" kern="1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prstClr val="black"/>
              </a:solidFill>
              <a:effectLst/>
              <a:uLnTx/>
              <a:uFillTx/>
              <a:latin typeface="Calibri"/>
              <a:ea typeface="+mn-ea"/>
              <a:cs typeface="+mn-c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113FA347-BC65-09E3-54F3-D5A0C20E3A7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31834DE-C003-8FC7-055A-E31C6B5A7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DD4317BD-5080-4D0B-1793-C6B340BA2725}"/>
              </a:ext>
            </a:extLst>
          </p:cNvPr>
          <p:cNvPicPr>
            <a:picLocks noChangeAspect="1"/>
          </p:cNvPicPr>
          <p:nvPr/>
        </p:nvPicPr>
        <p:blipFill rotWithShape="1">
          <a:blip r:embed="rId2"/>
          <a:srcRect l="11290" r="4441"/>
          <a:stretch/>
        </p:blipFill>
        <p:spPr>
          <a:xfrm rot="16200000">
            <a:off x="2667001" y="-2667000"/>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07021383-B685-0A06-0316-F52350A401EA}"/>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C81CDB42-190F-80DB-4110-CC4CAECF5D39}"/>
              </a:ext>
            </a:extLst>
          </p:cNvPr>
          <p:cNvSpPr txBox="1"/>
          <p:nvPr/>
        </p:nvSpPr>
        <p:spPr>
          <a:xfrm>
            <a:off x="5898635" y="1473399"/>
            <a:ext cx="394723" cy="2277547"/>
          </a:xfrm>
          <a:prstGeom prst="rect">
            <a:avLst/>
          </a:prstGeom>
          <a:noFill/>
        </p:spPr>
        <p:txBody>
          <a:bodyPr wrap="none" rtlCol="0">
            <a:spAutoFit/>
          </a:bodyPr>
          <a:lstStyle/>
          <a:p>
            <a:pPr algn="ctr"/>
            <a:endParaRPr lang="fr-FR" sz="44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endParaRPr lang="fr-FR" dirty="0"/>
          </a:p>
        </p:txBody>
      </p:sp>
      <p:pic>
        <p:nvPicPr>
          <p:cNvPr id="8" name="Image 7">
            <a:extLst>
              <a:ext uri="{FF2B5EF4-FFF2-40B4-BE49-F238E27FC236}">
                <a16:creationId xmlns:a16="http://schemas.microsoft.com/office/drawing/2014/main" id="{8AF0311E-EBA1-91CE-FCE3-CF79CD645CA7}"/>
              </a:ext>
            </a:extLst>
          </p:cNvPr>
          <p:cNvPicPr>
            <a:picLocks noChangeAspect="1"/>
          </p:cNvPicPr>
          <p:nvPr/>
        </p:nvPicPr>
        <p:blipFill>
          <a:blip r:embed="rId4"/>
          <a:stretch>
            <a:fillRect/>
          </a:stretch>
        </p:blipFill>
        <p:spPr>
          <a:xfrm>
            <a:off x="4431903" y="1069958"/>
            <a:ext cx="3954463" cy="4718083"/>
          </a:xfrm>
          <a:prstGeom prst="rect">
            <a:avLst/>
          </a:prstGeom>
        </p:spPr>
      </p:pic>
      <p:pic>
        <p:nvPicPr>
          <p:cNvPr id="2" name="Image 1" descr="Une image contenant texte, Police, capture d’écran, logo&#10;&#10;Description générée automatiquement">
            <a:extLst>
              <a:ext uri="{FF2B5EF4-FFF2-40B4-BE49-F238E27FC236}">
                <a16:creationId xmlns:a16="http://schemas.microsoft.com/office/drawing/2014/main" id="{D79F6131-0EE7-D4E3-A571-F11EF903B33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1630" y="6128350"/>
            <a:ext cx="1517083" cy="646165"/>
          </a:xfrm>
          <a:prstGeom prst="rect">
            <a:avLst/>
          </a:prstGeom>
          <a:noFill/>
          <a:ln>
            <a:noFill/>
          </a:ln>
        </p:spPr>
      </p:pic>
      <p:sp>
        <p:nvSpPr>
          <p:cNvPr id="3" name="ZoneTexte 2">
            <a:extLst>
              <a:ext uri="{FF2B5EF4-FFF2-40B4-BE49-F238E27FC236}">
                <a16:creationId xmlns:a16="http://schemas.microsoft.com/office/drawing/2014/main" id="{F05D0544-CF55-F7C0-0869-872E130D8ADE}"/>
              </a:ext>
            </a:extLst>
          </p:cNvPr>
          <p:cNvSpPr txBox="1"/>
          <p:nvPr/>
        </p:nvSpPr>
        <p:spPr>
          <a:xfrm>
            <a:off x="827333" y="2184617"/>
            <a:ext cx="10932050" cy="3508653"/>
          </a:xfrm>
          <a:prstGeom prst="rect">
            <a:avLst/>
          </a:prstGeom>
          <a:noFill/>
        </p:spPr>
        <p:txBody>
          <a:bodyPr wrap="square" rtlCol="0">
            <a:spAutoFit/>
          </a:bodyPr>
          <a:lstStyle/>
          <a:p>
            <a:pPr algn="just"/>
            <a:r>
              <a:rPr lang="fr-FR" sz="2800" b="1" dirty="0">
                <a:effectLst/>
                <a:latin typeface="Alwyn" pitchFamily="2" charset="0"/>
                <a:ea typeface="Times New Roman" panose="02020603050405020304" pitchFamily="18" charset="0"/>
              </a:rPr>
              <a:t>Le rôle d’appui aux entreprises et de financeur de grands projets de développement de la Caisse des dépôts et consignations ; </a:t>
            </a:r>
          </a:p>
          <a:p>
            <a:pPr algn="just"/>
            <a:endParaRPr lang="fr-FR" sz="2800" b="1" dirty="0">
              <a:effectLst/>
              <a:latin typeface="Alwyn" pitchFamily="2" charset="0"/>
              <a:ea typeface="Times New Roman" panose="02020603050405020304" pitchFamily="18" charset="0"/>
            </a:endParaRPr>
          </a:p>
          <a:p>
            <a:pPr algn="just"/>
            <a:r>
              <a:rPr lang="fr-FR" sz="2400" b="1" u="sng" dirty="0">
                <a:solidFill>
                  <a:srgbClr val="0070C0"/>
                </a:solidFill>
                <a:latin typeface="Alwyn" pitchFamily="2" charset="0"/>
                <a:ea typeface="Times New Roman" panose="02020603050405020304" pitchFamily="18" charset="0"/>
              </a:rPr>
              <a:t>Loïc ROLLAND, </a:t>
            </a:r>
            <a:r>
              <a:rPr lang="fr-FR" sz="2400" b="1" dirty="0">
                <a:solidFill>
                  <a:srgbClr val="0070C0"/>
                </a:solidFill>
                <a:latin typeface="Alwyn" pitchFamily="2" charset="0"/>
                <a:ea typeface="Times New Roman" panose="02020603050405020304" pitchFamily="18" charset="0"/>
              </a:rPr>
              <a:t>Directeur régional Antilles-Guyane de la Banque des Territoires de la Caisse des Dépôts</a:t>
            </a:r>
          </a:p>
          <a:p>
            <a:pPr algn="just"/>
            <a:endParaRPr lang="fr-FR" sz="2400" b="1" dirty="0">
              <a:solidFill>
                <a:srgbClr val="0070C0"/>
              </a:solidFill>
              <a:latin typeface="Alwyn" pitchFamily="2" charset="0"/>
              <a:ea typeface="Times New Roman" panose="02020603050405020304" pitchFamily="18" charset="0"/>
            </a:endParaRPr>
          </a:p>
          <a:p>
            <a:pPr algn="just"/>
            <a:endParaRPr lang="fr-FR" sz="2400" b="1" dirty="0">
              <a:solidFill>
                <a:srgbClr val="0070C0"/>
              </a:solidFill>
              <a:latin typeface="Alwyn" pitchFamily="2" charset="0"/>
              <a:ea typeface="Times New Roman" panose="02020603050405020304" pitchFamily="18" charset="0"/>
            </a:endParaRPr>
          </a:p>
          <a:p>
            <a:endParaRPr lang="fr-FR" sz="2400" b="1" dirty="0">
              <a:solidFill>
                <a:srgbClr val="0070C0"/>
              </a:solidFill>
              <a:effectLst/>
              <a:latin typeface="Alwyn" pitchFamily="2" charset="0"/>
              <a:ea typeface="Times New Roman" panose="02020603050405020304" pitchFamily="18" charset="0"/>
            </a:endParaRPr>
          </a:p>
          <a:p>
            <a:endParaRPr lang="fr-FR" dirty="0"/>
          </a:p>
        </p:txBody>
      </p:sp>
    </p:spTree>
    <p:extLst>
      <p:ext uri="{BB962C8B-B14F-4D97-AF65-F5344CB8AC3E}">
        <p14:creationId xmlns:p14="http://schemas.microsoft.com/office/powerpoint/2010/main" val="30186314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4C75912-476F-52E6-60C1-44AE3430577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D0139E8-6A8B-A5A0-4B0F-5EA8874BE7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4" descr="Une image contenant Graphique, graphisme, Caractère coloré, conception&#10;&#10;Description générée automatiquement">
            <a:extLst>
              <a:ext uri="{FF2B5EF4-FFF2-40B4-BE49-F238E27FC236}">
                <a16:creationId xmlns:a16="http://schemas.microsoft.com/office/drawing/2014/main" id="{1477A76D-0FD6-2751-E723-3ED4FF9E2C7B}"/>
              </a:ext>
            </a:extLst>
          </p:cNvPr>
          <p:cNvPicPr>
            <a:picLocks noChangeAspect="1"/>
          </p:cNvPicPr>
          <p:nvPr/>
        </p:nvPicPr>
        <p:blipFill rotWithShape="1">
          <a:blip r:embed="rId2"/>
          <a:srcRect l="11290" r="4441"/>
          <a:stretch/>
        </p:blipFill>
        <p:spPr>
          <a:xfrm rot="16200000">
            <a:off x="2667001" y="-2667000"/>
            <a:ext cx="6858000" cy="12192001"/>
          </a:xfrm>
          <a:prstGeom prst="rect">
            <a:avLst/>
          </a:prstGeom>
        </p:spPr>
      </p:pic>
      <p:pic>
        <p:nvPicPr>
          <p:cNvPr id="6" name="Image 5" descr="Une image contenant Graphique, Police, capture d’écran, logo&#10;&#10;Description générée automatiquement">
            <a:extLst>
              <a:ext uri="{FF2B5EF4-FFF2-40B4-BE49-F238E27FC236}">
                <a16:creationId xmlns:a16="http://schemas.microsoft.com/office/drawing/2014/main" id="{18E77360-8420-780B-1AE0-D96921E69FCD}"/>
              </a:ext>
            </a:extLst>
          </p:cNvPr>
          <p:cNvPicPr>
            <a:picLocks noChangeAspect="1"/>
          </p:cNvPicPr>
          <p:nvPr/>
        </p:nvPicPr>
        <p:blipFill>
          <a:blip r:embed="rId3"/>
          <a:stretch>
            <a:fillRect/>
          </a:stretch>
        </p:blipFill>
        <p:spPr>
          <a:xfrm>
            <a:off x="4325541" y="6024564"/>
            <a:ext cx="2083594" cy="833437"/>
          </a:xfrm>
          <a:prstGeom prst="rect">
            <a:avLst/>
          </a:prstGeom>
        </p:spPr>
      </p:pic>
      <p:sp>
        <p:nvSpPr>
          <p:cNvPr id="7" name="ZoneTexte 6">
            <a:extLst>
              <a:ext uri="{FF2B5EF4-FFF2-40B4-BE49-F238E27FC236}">
                <a16:creationId xmlns:a16="http://schemas.microsoft.com/office/drawing/2014/main" id="{A5CB8EF9-27F4-1D53-4DB1-73339672F1F8}"/>
              </a:ext>
            </a:extLst>
          </p:cNvPr>
          <p:cNvSpPr txBox="1"/>
          <p:nvPr/>
        </p:nvSpPr>
        <p:spPr>
          <a:xfrm>
            <a:off x="5898635" y="1473399"/>
            <a:ext cx="394723" cy="2277547"/>
          </a:xfrm>
          <a:prstGeom prst="rect">
            <a:avLst/>
          </a:prstGeom>
          <a:noFill/>
        </p:spPr>
        <p:txBody>
          <a:bodyPr wrap="none" rtlCol="0">
            <a:spAutoFit/>
          </a:bodyPr>
          <a:lstStyle/>
          <a:p>
            <a:pPr algn="ctr"/>
            <a:endParaRPr lang="fr-FR" sz="44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pPr algn="ctr"/>
            <a:endParaRPr lang="fr-FR" sz="4000" b="1" dirty="0">
              <a:solidFill>
                <a:srgbClr val="265E9B"/>
              </a:solidFill>
              <a:effectLst/>
              <a:latin typeface="Alwyn" pitchFamily="2" charset="0"/>
            </a:endParaRPr>
          </a:p>
          <a:p>
            <a:endParaRPr lang="fr-FR" dirty="0"/>
          </a:p>
        </p:txBody>
      </p:sp>
      <p:pic>
        <p:nvPicPr>
          <p:cNvPr id="8" name="Image 7">
            <a:extLst>
              <a:ext uri="{FF2B5EF4-FFF2-40B4-BE49-F238E27FC236}">
                <a16:creationId xmlns:a16="http://schemas.microsoft.com/office/drawing/2014/main" id="{3C5818AA-96A8-5405-42B0-5115C5C3C5C1}"/>
              </a:ext>
            </a:extLst>
          </p:cNvPr>
          <p:cNvPicPr>
            <a:picLocks noChangeAspect="1"/>
          </p:cNvPicPr>
          <p:nvPr/>
        </p:nvPicPr>
        <p:blipFill>
          <a:blip r:embed="rId4"/>
          <a:stretch>
            <a:fillRect/>
          </a:stretch>
        </p:blipFill>
        <p:spPr>
          <a:xfrm>
            <a:off x="4431903" y="1069958"/>
            <a:ext cx="3954463" cy="4718083"/>
          </a:xfrm>
          <a:prstGeom prst="rect">
            <a:avLst/>
          </a:prstGeom>
        </p:spPr>
      </p:pic>
      <p:pic>
        <p:nvPicPr>
          <p:cNvPr id="2" name="Image 1" descr="Une image contenant texte, Police, capture d’écran, logo&#10;&#10;Description générée automatiquement">
            <a:extLst>
              <a:ext uri="{FF2B5EF4-FFF2-40B4-BE49-F238E27FC236}">
                <a16:creationId xmlns:a16="http://schemas.microsoft.com/office/drawing/2014/main" id="{4DC2B137-0BE3-DA8A-E0A6-C73AD6025C9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1630" y="6128350"/>
            <a:ext cx="1517083" cy="646165"/>
          </a:xfrm>
          <a:prstGeom prst="rect">
            <a:avLst/>
          </a:prstGeom>
          <a:noFill/>
          <a:ln>
            <a:noFill/>
          </a:ln>
        </p:spPr>
      </p:pic>
      <p:sp>
        <p:nvSpPr>
          <p:cNvPr id="3" name="ZoneTexte 2">
            <a:extLst>
              <a:ext uri="{FF2B5EF4-FFF2-40B4-BE49-F238E27FC236}">
                <a16:creationId xmlns:a16="http://schemas.microsoft.com/office/drawing/2014/main" id="{F871E4FE-4D43-1F55-2B0E-DBCD12971825}"/>
              </a:ext>
            </a:extLst>
          </p:cNvPr>
          <p:cNvSpPr txBox="1"/>
          <p:nvPr/>
        </p:nvSpPr>
        <p:spPr>
          <a:xfrm>
            <a:off x="827333" y="2184617"/>
            <a:ext cx="10932050" cy="4308872"/>
          </a:xfrm>
          <a:prstGeom prst="rect">
            <a:avLst/>
          </a:prstGeom>
          <a:noFill/>
        </p:spPr>
        <p:txBody>
          <a:bodyPr wrap="square" rtlCol="0">
            <a:spAutoFit/>
          </a:bodyPr>
          <a:lstStyle/>
          <a:p>
            <a:pPr algn="just"/>
            <a:r>
              <a:rPr lang="fr-FR" sz="2800" b="1" dirty="0">
                <a:effectLst/>
                <a:latin typeface="Alwyn" pitchFamily="2" charset="0"/>
                <a:ea typeface="Times New Roman" panose="02020603050405020304" pitchFamily="18" charset="0"/>
              </a:rPr>
              <a:t>Les subventions locales et solutions d’appui aux entreprises mises en place par la CTM / Comment surmonter les obstacles liés à l’accès aux fonds européens ? ; </a:t>
            </a:r>
          </a:p>
          <a:p>
            <a:pPr algn="just"/>
            <a:endParaRPr lang="fr-FR" sz="2800" b="1" dirty="0">
              <a:effectLst/>
              <a:latin typeface="Alwyn" pitchFamily="2" charset="0"/>
              <a:ea typeface="Times New Roman" panose="02020603050405020304" pitchFamily="18" charset="0"/>
            </a:endParaRPr>
          </a:p>
          <a:p>
            <a:pPr algn="just"/>
            <a:r>
              <a:rPr lang="fr-FR" sz="2400" b="1" u="sng" dirty="0">
                <a:solidFill>
                  <a:srgbClr val="0070C0"/>
                </a:solidFill>
                <a:latin typeface="Alwyn" pitchFamily="2" charset="0"/>
                <a:ea typeface="Times New Roman" panose="02020603050405020304" pitchFamily="18" charset="0"/>
              </a:rPr>
              <a:t>Guilaine NEGOL-MAZARIN;</a:t>
            </a:r>
            <a:r>
              <a:rPr lang="fr-FR" sz="2400" b="1" dirty="0">
                <a:solidFill>
                  <a:srgbClr val="0070C0"/>
                </a:solidFill>
                <a:latin typeface="Alwyn" pitchFamily="2" charset="0"/>
                <a:ea typeface="Times New Roman" panose="02020603050405020304" pitchFamily="18" charset="0"/>
              </a:rPr>
              <a:t> Cheffe du service orientation et appui aux porteurs de projets CTM</a:t>
            </a:r>
          </a:p>
          <a:p>
            <a:pPr algn="just"/>
            <a:endParaRPr lang="fr-FR" sz="2400" b="1" dirty="0">
              <a:solidFill>
                <a:srgbClr val="0070C0"/>
              </a:solidFill>
              <a:latin typeface="Alwyn" pitchFamily="2" charset="0"/>
              <a:ea typeface="Times New Roman" panose="02020603050405020304" pitchFamily="18" charset="0"/>
            </a:endParaRPr>
          </a:p>
          <a:p>
            <a:pPr algn="just"/>
            <a:endParaRPr lang="fr-FR" sz="2400" b="1" dirty="0">
              <a:solidFill>
                <a:srgbClr val="0070C0"/>
              </a:solidFill>
              <a:latin typeface="Alwyn" pitchFamily="2" charset="0"/>
              <a:ea typeface="Times New Roman" panose="02020603050405020304" pitchFamily="18" charset="0"/>
            </a:endParaRPr>
          </a:p>
          <a:p>
            <a:pPr algn="just"/>
            <a:endParaRPr lang="fr-FR" sz="2400" b="1" dirty="0">
              <a:solidFill>
                <a:srgbClr val="0070C0"/>
              </a:solidFill>
              <a:latin typeface="Alwyn" pitchFamily="2" charset="0"/>
              <a:ea typeface="Times New Roman" panose="02020603050405020304" pitchFamily="18" charset="0"/>
            </a:endParaRPr>
          </a:p>
          <a:p>
            <a:endParaRPr lang="fr-FR" sz="2400" b="1" dirty="0">
              <a:solidFill>
                <a:srgbClr val="0070C0"/>
              </a:solidFill>
              <a:effectLst/>
              <a:latin typeface="Alwyn" pitchFamily="2" charset="0"/>
              <a:ea typeface="Times New Roman" panose="02020603050405020304" pitchFamily="18" charset="0"/>
            </a:endParaRPr>
          </a:p>
          <a:p>
            <a:endParaRPr lang="fr-FR" dirty="0"/>
          </a:p>
        </p:txBody>
      </p:sp>
    </p:spTree>
    <p:extLst>
      <p:ext uri="{BB962C8B-B14F-4D97-AF65-F5344CB8AC3E}">
        <p14:creationId xmlns:p14="http://schemas.microsoft.com/office/powerpoint/2010/main" val="33843652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57D4B6-C399-41EE-8A1E-6B43DC41E6C4}"/>
              </a:ext>
            </a:extLst>
          </p:cNvPr>
          <p:cNvSpPr>
            <a:spLocks noGrp="1"/>
          </p:cNvSpPr>
          <p:nvPr>
            <p:ph type="title"/>
          </p:nvPr>
        </p:nvSpPr>
        <p:spPr>
          <a:xfrm>
            <a:off x="-69850" y="2584451"/>
            <a:ext cx="12192000" cy="3498850"/>
          </a:xfrm>
        </p:spPr>
        <p:txBody>
          <a:bodyPr>
            <a:noAutofit/>
          </a:bodyPr>
          <a:lstStyle/>
          <a:p>
            <a:pPr algn="ctr" defTabSz="914354">
              <a:lnSpc>
                <a:spcPct val="100000"/>
              </a:lnSpc>
              <a:defRPr/>
            </a:pPr>
            <a:r>
              <a:rPr lang="fr-FR" sz="6000" dirty="0">
                <a:solidFill>
                  <a:srgbClr val="0C3B92"/>
                </a:solidFill>
                <a:latin typeface="Corbel,Bold"/>
              </a:rPr>
              <a:t>LES PROGRAMMES</a:t>
            </a:r>
            <a:br>
              <a:rPr lang="fr-FR" sz="6000" dirty="0">
                <a:solidFill>
                  <a:srgbClr val="0C3B92"/>
                </a:solidFill>
                <a:latin typeface="Corbel,Bold"/>
              </a:rPr>
            </a:br>
            <a:r>
              <a:rPr lang="fr-FR" sz="6000" dirty="0">
                <a:solidFill>
                  <a:srgbClr val="0C3B92"/>
                </a:solidFill>
                <a:latin typeface="Corbel,Bold"/>
              </a:rPr>
              <a:t>MARTINIQUE​</a:t>
            </a:r>
            <a:br>
              <a:rPr lang="fr-FR" sz="6000" dirty="0">
                <a:solidFill>
                  <a:srgbClr val="0C3B92"/>
                </a:solidFill>
                <a:latin typeface="Corbel,Bold"/>
              </a:rPr>
            </a:br>
            <a:r>
              <a:rPr lang="fr-FR" sz="6000" dirty="0">
                <a:solidFill>
                  <a:srgbClr val="0C3B92"/>
                </a:solidFill>
                <a:latin typeface="Corbel,Bold"/>
              </a:rPr>
              <a:t>2021-2027</a:t>
            </a:r>
            <a:br>
              <a:rPr lang="fr-FR" sz="3600" i="1" dirty="0"/>
            </a:br>
            <a:endParaRPr lang="fr-FR" sz="6000" dirty="0">
              <a:solidFill>
                <a:srgbClr val="FF0000"/>
              </a:solidFill>
            </a:endParaRPr>
          </a:p>
        </p:txBody>
      </p:sp>
      <p:sp>
        <p:nvSpPr>
          <p:cNvPr id="7" name="Espace réservé de la date 6">
            <a:extLst>
              <a:ext uri="{FF2B5EF4-FFF2-40B4-BE49-F238E27FC236}">
                <a16:creationId xmlns:a16="http://schemas.microsoft.com/office/drawing/2014/main" id="{3AC613D4-17A8-4053-92A1-4566AD5098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3 avril 2024</a:t>
            </a:r>
          </a:p>
        </p:txBody>
      </p:sp>
      <p:sp>
        <p:nvSpPr>
          <p:cNvPr id="9" name="Espace réservé du numéro de diapositive 8">
            <a:extLst>
              <a:ext uri="{FF2B5EF4-FFF2-40B4-BE49-F238E27FC236}">
                <a16:creationId xmlns:a16="http://schemas.microsoft.com/office/drawing/2014/main" id="{4AD5C799-79FD-4B76-8E99-D9E4412440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2224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481468" y="188913"/>
            <a:ext cx="91970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0" marR="0" lvl="0" indent="0" algn="l" defTabSz="1733550" rtl="0" eaLnBrk="1" fontAlgn="auto" latinLnBrk="0" hangingPunct="1">
              <a:lnSpc>
                <a:spcPct val="90000"/>
              </a:lnSpc>
              <a:spcBef>
                <a:spcPct val="0"/>
              </a:spcBef>
              <a:spcAft>
                <a:spcPct val="3500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panose="020F0502020204030204"/>
                <a:ea typeface="+mj-ea"/>
                <a:cs typeface="+mj-cs"/>
              </a:rPr>
              <a:t>Programmes</a:t>
            </a:r>
          </a:p>
        </p:txBody>
      </p:sp>
      <p:sp>
        <p:nvSpPr>
          <p:cNvPr id="9" name="Espace réservé du numéro de diapositive 8">
            <a:extLst>
              <a:ext uri="{FF2B5EF4-FFF2-40B4-BE49-F238E27FC236}">
                <a16:creationId xmlns:a16="http://schemas.microsoft.com/office/drawing/2014/main" id="{4AD5C799-79FD-4B76-8E99-D9E441244015}"/>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0" name="Espace réservé du contenu 2"/>
          <p:cNvSpPr>
            <a:spLocks noGrp="1"/>
          </p:cNvSpPr>
          <p:nvPr>
            <p:ph idx="1"/>
          </p:nvPr>
        </p:nvSpPr>
        <p:spPr>
          <a:xfrm>
            <a:off x="838200" y="1593263"/>
            <a:ext cx="10515600" cy="4583700"/>
          </a:xfrm>
        </p:spPr>
        <p:txBody>
          <a:bodyPr>
            <a:normAutofit/>
          </a:bodyPr>
          <a:lstStyle/>
          <a:p>
            <a:pPr marL="0" indent="0">
              <a:buNone/>
            </a:pPr>
            <a:r>
              <a:rPr lang="fr-FR" sz="1800" dirty="0">
                <a:solidFill>
                  <a:schemeClr val="accent5">
                    <a:lumMod val="75000"/>
                  </a:schemeClr>
                </a:solidFill>
              </a:rPr>
              <a:t>                                     	</a:t>
            </a:r>
            <a:r>
              <a:rPr lang="fr-FR" dirty="0">
                <a:effectLst>
                  <a:outerShdw blurRad="38100" dist="38100" dir="2700000" algn="tl">
                    <a:srgbClr val="000000">
                      <a:alpha val="43137"/>
                    </a:srgbClr>
                  </a:outerShdw>
                </a:effectLst>
              </a:rPr>
              <a:t>Fonds Européen de Développement Régional</a:t>
            </a:r>
            <a:endParaRPr lang="fr-FR" sz="1800" dirty="0">
              <a:ea typeface="Times New Roman" panose="02020603050405020304" pitchFamily="18" charset="0"/>
            </a:endParaRPr>
          </a:p>
          <a:p>
            <a:pPr marL="0" indent="0">
              <a:buNone/>
            </a:pPr>
            <a:r>
              <a:rPr lang="fr-FR" sz="1800" dirty="0">
                <a:solidFill>
                  <a:schemeClr val="accent5">
                    <a:lumMod val="75000"/>
                  </a:schemeClr>
                </a:solidFill>
              </a:rPr>
              <a:t>  </a:t>
            </a:r>
          </a:p>
        </p:txBody>
      </p:sp>
      <p:pic>
        <p:nvPicPr>
          <p:cNvPr id="11" name="Image 21" descr="image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71" y="1514476"/>
            <a:ext cx="1924050" cy="587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 2"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771" y="2473105"/>
            <a:ext cx="13017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ZoneTexte 12"/>
          <p:cNvSpPr txBox="1"/>
          <p:nvPr/>
        </p:nvSpPr>
        <p:spPr>
          <a:xfrm>
            <a:off x="3561167" y="2513120"/>
            <a:ext cx="69495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Fonds Social Européen Plus</a:t>
            </a:r>
          </a:p>
        </p:txBody>
      </p:sp>
      <p:pic>
        <p:nvPicPr>
          <p:cNvPr id="14" name="Image 24" descr="image00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552" y="3707441"/>
            <a:ext cx="1828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ZoneTexte 14"/>
          <p:cNvSpPr txBox="1"/>
          <p:nvPr/>
        </p:nvSpPr>
        <p:spPr>
          <a:xfrm>
            <a:off x="3561167" y="3611882"/>
            <a:ext cx="854234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Fonds Européen Agricole pour Développement Rural </a:t>
            </a:r>
          </a:p>
        </p:txBody>
      </p:sp>
      <p:pic>
        <p:nvPicPr>
          <p:cNvPr id="16" name="Image 15"/>
          <p:cNvPicPr>
            <a:picLocks noChangeAspect="1"/>
          </p:cNvPicPr>
          <p:nvPr/>
        </p:nvPicPr>
        <p:blipFill>
          <a:blip r:embed="rId6"/>
          <a:stretch>
            <a:fillRect/>
          </a:stretch>
        </p:blipFill>
        <p:spPr>
          <a:xfrm>
            <a:off x="702771" y="4926088"/>
            <a:ext cx="2011854" cy="473754"/>
          </a:xfrm>
          <a:prstGeom prst="rect">
            <a:avLst/>
          </a:prstGeom>
        </p:spPr>
      </p:pic>
      <p:sp>
        <p:nvSpPr>
          <p:cNvPr id="17" name="ZoneTexte 16"/>
          <p:cNvSpPr txBox="1"/>
          <p:nvPr/>
        </p:nvSpPr>
        <p:spPr>
          <a:xfrm>
            <a:off x="3462845" y="4922615"/>
            <a:ext cx="8847142"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14495"/>
                </a:solidFill>
                <a:effectLst>
                  <a:outerShdw blurRad="38100" dist="38100" dir="2700000" algn="tl">
                    <a:srgbClr val="000000">
                      <a:alpha val="43137"/>
                    </a:srgbClr>
                  </a:outerShdw>
                </a:effectLst>
                <a:uLnTx/>
                <a:uFillTx/>
                <a:latin typeface="Calibri" panose="020F0502020204030204"/>
                <a:ea typeface="+mn-ea"/>
                <a:cs typeface="+mn-cs"/>
              </a:rPr>
              <a:t>  </a:t>
            </a:r>
            <a:r>
              <a:rPr kumimoji="0" lang="fr-FR"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Fonds Européen pour les Affaires Maritimes, la Pêche 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l’Aquaculture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14495"/>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849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481468" y="188913"/>
            <a:ext cx="91970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0" marR="0" lvl="0" indent="0" algn="l" defTabSz="1733550" rtl="0" eaLnBrk="1" fontAlgn="auto" latinLnBrk="0" hangingPunct="1">
              <a:lnSpc>
                <a:spcPct val="90000"/>
              </a:lnSpc>
              <a:spcBef>
                <a:spcPct val="0"/>
              </a:spcBef>
              <a:spcAft>
                <a:spcPct val="3500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panose="020F0502020204030204"/>
                <a:ea typeface="+mj-ea"/>
                <a:cs typeface="+mj-cs"/>
              </a:rPr>
              <a:t>Volumes financiers</a:t>
            </a:r>
          </a:p>
        </p:txBody>
      </p:sp>
      <p:sp>
        <p:nvSpPr>
          <p:cNvPr id="9" name="Espace réservé du numéro de diapositive 8">
            <a:extLst>
              <a:ext uri="{FF2B5EF4-FFF2-40B4-BE49-F238E27FC236}">
                <a16:creationId xmlns:a16="http://schemas.microsoft.com/office/drawing/2014/main" id="{4AD5C799-79FD-4B76-8E99-D9E441244015}"/>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4" name="Espace réservé du contenu 4"/>
          <p:cNvGraphicFramePr>
            <a:graphicFrameLocks/>
          </p:cNvGraphicFramePr>
          <p:nvPr/>
        </p:nvGraphicFramePr>
        <p:xfrm>
          <a:off x="723900" y="1670051"/>
          <a:ext cx="9982199" cy="4381500"/>
        </p:xfrm>
        <a:graphic>
          <a:graphicData uri="http://schemas.openxmlformats.org/drawingml/2006/table">
            <a:tbl>
              <a:tblPr firstRow="1" bandRow="1">
                <a:tableStyleId>{5C22544A-7EE6-4342-B048-85BDC9FD1C3A}</a:tableStyleId>
              </a:tblPr>
              <a:tblGrid>
                <a:gridCol w="4306951">
                  <a:extLst>
                    <a:ext uri="{9D8B030D-6E8A-4147-A177-3AD203B41FA5}">
                      <a16:colId xmlns:a16="http://schemas.microsoft.com/office/drawing/2014/main" val="20000"/>
                    </a:ext>
                  </a:extLst>
                </a:gridCol>
                <a:gridCol w="5675248">
                  <a:extLst>
                    <a:ext uri="{9D8B030D-6E8A-4147-A177-3AD203B41FA5}">
                      <a16:colId xmlns:a16="http://schemas.microsoft.com/office/drawing/2014/main" val="2549976306"/>
                    </a:ext>
                  </a:extLst>
                </a:gridCol>
              </a:tblGrid>
              <a:tr h="866292">
                <a:tc>
                  <a:txBody>
                    <a:bodyPr/>
                    <a:lstStyle/>
                    <a:p>
                      <a:pPr algn="ctr"/>
                      <a:r>
                        <a:rPr lang="fr-FR" sz="1800" b="1" i="0" dirty="0">
                          <a:latin typeface="Myriad Pro" panose="020B0503030403020204" pitchFamily="34" charset="0"/>
                        </a:rPr>
                        <a:t>PROGRAMME</a:t>
                      </a:r>
                      <a:endParaRPr lang="fr-FR" sz="1800" b="1" i="0" baseline="0" dirty="0">
                        <a:latin typeface="Myriad Pro" panose="020B0503030403020204" pitchFamily="34" charset="0"/>
                      </a:endParaRPr>
                    </a:p>
                  </a:txBody>
                  <a:tcPr marL="82856" marR="82856" marT="41420" marB="41420" anchor="ctr"/>
                </a:tc>
                <a:tc>
                  <a:txBody>
                    <a:bodyPr/>
                    <a:lstStyle/>
                    <a:p>
                      <a:pPr algn="ctr"/>
                      <a:r>
                        <a:rPr lang="fr-FR" sz="1800" b="1" i="0" dirty="0">
                          <a:latin typeface="Myriad Pro" panose="020B0503030403020204" pitchFamily="34" charset="0"/>
                        </a:rPr>
                        <a:t>2021-2027</a:t>
                      </a:r>
                    </a:p>
                    <a:p>
                      <a:pPr algn="ctr"/>
                      <a:r>
                        <a:rPr lang="fr-FR" sz="1800" b="1" i="0" dirty="0">
                          <a:latin typeface="Myriad Pro" panose="020B0503030403020204" pitchFamily="34" charset="0"/>
                        </a:rPr>
                        <a:t>(Part</a:t>
                      </a:r>
                      <a:r>
                        <a:rPr lang="fr-FR" sz="1800" b="1" i="0" baseline="0" dirty="0">
                          <a:latin typeface="Myriad Pro" panose="020B0503030403020204" pitchFamily="34" charset="0"/>
                        </a:rPr>
                        <a:t> UE)</a:t>
                      </a:r>
                      <a:endParaRPr lang="fr-FR" sz="1800" b="1" i="0" dirty="0">
                        <a:latin typeface="Myriad Pro" panose="020B0503030403020204" pitchFamily="34" charset="0"/>
                      </a:endParaRPr>
                    </a:p>
                  </a:txBody>
                  <a:tcPr marL="82856" marR="82856" marT="41420" marB="41420" anchor="ctr"/>
                </a:tc>
                <a:extLst>
                  <a:ext uri="{0D108BD9-81ED-4DB2-BD59-A6C34878D82A}">
                    <a16:rowId xmlns:a16="http://schemas.microsoft.com/office/drawing/2014/main" val="10000"/>
                  </a:ext>
                </a:extLst>
              </a:tr>
              <a:tr h="128328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2400" b="1" i="0" dirty="0">
                          <a:latin typeface="Myriad Pro" panose="020B0503030403020204" pitchFamily="34" charset="0"/>
                        </a:rPr>
                        <a:t>FEDER</a:t>
                      </a:r>
                    </a:p>
                    <a:p>
                      <a:pPr marL="0" marR="0" lvl="0" indent="0" algn="just" defTabSz="914400" rtl="0" eaLnBrk="1" fontAlgn="auto" latinLnBrk="0" hangingPunct="1">
                        <a:lnSpc>
                          <a:spcPct val="100000"/>
                        </a:lnSpc>
                        <a:spcBef>
                          <a:spcPts val="0"/>
                        </a:spcBef>
                        <a:spcAft>
                          <a:spcPts val="0"/>
                        </a:spcAft>
                        <a:buClrTx/>
                        <a:buSzTx/>
                        <a:buFontTx/>
                        <a:buNone/>
                        <a:tabLst/>
                        <a:defRPr/>
                      </a:pPr>
                      <a:r>
                        <a:rPr lang="fr-FR" sz="2400" b="1" i="0" dirty="0">
                          <a:latin typeface="Myriad Pro" panose="020B0503030403020204" pitchFamily="34" charset="0"/>
                        </a:rPr>
                        <a:t>FSE / FSE +</a:t>
                      </a:r>
                      <a:endParaRPr lang="fr-FR" sz="2400" b="0" i="0" dirty="0">
                        <a:latin typeface="Myriad Pro" panose="020B0503030403020204" pitchFamily="34" charset="0"/>
                      </a:endParaRPr>
                    </a:p>
                  </a:txBody>
                  <a:tcPr marL="82856" marR="82856" marT="41420" marB="41420"/>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fr-FR" sz="2400" b="1" i="0" dirty="0">
                          <a:latin typeface="Myriad Pro" panose="020B0503030403020204" pitchFamily="34" charset="0"/>
                        </a:rPr>
                        <a:t>481 751 471 €</a:t>
                      </a:r>
                    </a:p>
                    <a:p>
                      <a:pPr marL="0" marR="0" lvl="0" indent="0" algn="r" defTabSz="914400" rtl="0" eaLnBrk="1" fontAlgn="auto" latinLnBrk="0" hangingPunct="1">
                        <a:lnSpc>
                          <a:spcPct val="100000"/>
                        </a:lnSpc>
                        <a:spcBef>
                          <a:spcPts val="0"/>
                        </a:spcBef>
                        <a:spcAft>
                          <a:spcPts val="0"/>
                        </a:spcAft>
                        <a:buClrTx/>
                        <a:buSzTx/>
                        <a:buFontTx/>
                        <a:buNone/>
                        <a:tabLst/>
                        <a:defRPr/>
                      </a:pPr>
                      <a:r>
                        <a:rPr lang="fr-FR" sz="2400" b="1" i="0" dirty="0">
                          <a:latin typeface="Myriad Pro" panose="020B0503030403020204" pitchFamily="34" charset="0"/>
                        </a:rPr>
                        <a:t>118 846 552 €</a:t>
                      </a:r>
                    </a:p>
                  </a:txBody>
                  <a:tcPr marL="82856" marR="82856" marT="41420" marB="41420"/>
                </a:tc>
                <a:extLst>
                  <a:ext uri="{0D108BD9-81ED-4DB2-BD59-A6C34878D82A}">
                    <a16:rowId xmlns:a16="http://schemas.microsoft.com/office/drawing/2014/main" val="10001"/>
                  </a:ext>
                </a:extLst>
              </a:tr>
              <a:tr h="1441466">
                <a:tc>
                  <a:txBody>
                    <a:bodyPr/>
                    <a:lstStyle/>
                    <a:p>
                      <a:pPr algn="just"/>
                      <a:r>
                        <a:rPr lang="fr-FR" sz="2400" b="1" i="0" dirty="0">
                          <a:latin typeface="Myriad Pro" panose="020B0503030403020204" pitchFamily="34" charset="0"/>
                        </a:rPr>
                        <a:t>FEAMP/FEAMPA (hors PCS)</a:t>
                      </a:r>
                    </a:p>
                    <a:p>
                      <a:pPr algn="just"/>
                      <a:r>
                        <a:rPr lang="fr-FR" sz="2400" b="1" i="0" dirty="0">
                          <a:latin typeface="Myriad Pro" panose="020B0503030403020204" pitchFamily="34" charset="0"/>
                        </a:rPr>
                        <a:t>Compensation</a:t>
                      </a:r>
                      <a:r>
                        <a:rPr lang="fr-FR" sz="2400" b="1" i="0" baseline="0" dirty="0">
                          <a:latin typeface="Myriad Pro" panose="020B0503030403020204" pitchFamily="34" charset="0"/>
                        </a:rPr>
                        <a:t> des surcouts</a:t>
                      </a:r>
                      <a:endParaRPr lang="fr-FR" sz="2400" b="1" i="0" dirty="0">
                        <a:latin typeface="Myriad Pro" panose="020B0503030403020204" pitchFamily="34" charset="0"/>
                      </a:endParaRPr>
                    </a:p>
                  </a:txBody>
                  <a:tcPr marL="82856" marR="82856" marT="41420" marB="41420"/>
                </a:tc>
                <a:tc>
                  <a:txBody>
                    <a:bodyPr/>
                    <a:lstStyle/>
                    <a:p>
                      <a:pPr algn="r"/>
                      <a:r>
                        <a:rPr lang="fr-FR" sz="2400" b="1" i="0" dirty="0">
                          <a:latin typeface="Myriad Pro" panose="020B0503030403020204" pitchFamily="34" charset="0"/>
                        </a:rPr>
                        <a:t>12 162 000 €</a:t>
                      </a:r>
                    </a:p>
                    <a:p>
                      <a:pPr algn="r"/>
                      <a:r>
                        <a:rPr lang="fr-FR" sz="2400" b="1" i="0" dirty="0">
                          <a:latin typeface="Myriad Pro" panose="020B0503030403020204" pitchFamily="34" charset="0"/>
                        </a:rPr>
                        <a:t>5 000 000 €</a:t>
                      </a:r>
                    </a:p>
                  </a:txBody>
                  <a:tcPr marL="82856" marR="82856" marT="41420" marB="41420"/>
                </a:tc>
                <a:extLst>
                  <a:ext uri="{0D108BD9-81ED-4DB2-BD59-A6C34878D82A}">
                    <a16:rowId xmlns:a16="http://schemas.microsoft.com/office/drawing/2014/main" val="10005"/>
                  </a:ext>
                </a:extLst>
              </a:tr>
              <a:tr h="790453">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2400" b="1" i="0" kern="1200" dirty="0">
                          <a:solidFill>
                            <a:schemeClr val="dk1"/>
                          </a:solidFill>
                          <a:latin typeface="Myriad Pro" panose="020B0503030403020204" pitchFamily="34" charset="0"/>
                          <a:ea typeface="+mn-ea"/>
                          <a:cs typeface="+mn-cs"/>
                        </a:rPr>
                        <a:t>Total</a:t>
                      </a:r>
                    </a:p>
                  </a:txBody>
                  <a:tcPr marL="82856" marR="82856" marT="41420" marB="41420"/>
                </a:tc>
                <a:tc>
                  <a:txBody>
                    <a:bodyPr/>
                    <a:lstStyle/>
                    <a:p>
                      <a:pPr marL="0" algn="r" defTabSz="914400" rtl="0" eaLnBrk="1" latinLnBrk="0" hangingPunct="1"/>
                      <a:r>
                        <a:rPr lang="fr-FR" sz="2800" b="1" i="0" kern="1200" dirty="0">
                          <a:solidFill>
                            <a:schemeClr val="dk1"/>
                          </a:solidFill>
                          <a:latin typeface="Myriad Pro" panose="020B0503030403020204" pitchFamily="34" charset="0"/>
                          <a:ea typeface="+mn-ea"/>
                          <a:cs typeface="+mn-cs"/>
                        </a:rPr>
                        <a:t>702 760 023 €</a:t>
                      </a:r>
                    </a:p>
                  </a:txBody>
                  <a:tcPr marL="82856" marR="82856" marT="41420" marB="41420"/>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953532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p:cNvSpPr txBox="1">
            <a:spLocks/>
          </p:cNvSpPr>
          <p:nvPr/>
        </p:nvSpPr>
        <p:spPr>
          <a:xfrm>
            <a:off x="2481468" y="188913"/>
            <a:ext cx="91970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0" marR="0" lvl="0" indent="0" algn="l" defTabSz="1733550" rtl="0" eaLnBrk="1" fontAlgn="auto" latinLnBrk="0" hangingPunct="1">
              <a:lnSpc>
                <a:spcPct val="90000"/>
              </a:lnSpc>
              <a:spcBef>
                <a:spcPct val="0"/>
              </a:spcBef>
              <a:spcAft>
                <a:spcPct val="3500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panose="020F0502020204030204"/>
                <a:ea typeface="+mj-ea"/>
                <a:cs typeface="+mj-cs"/>
              </a:rPr>
              <a:t>Bénéficiaires éligibles</a:t>
            </a:r>
          </a:p>
        </p:txBody>
      </p:sp>
      <p:sp>
        <p:nvSpPr>
          <p:cNvPr id="9" name="Espace réservé du numéro de diapositive 8">
            <a:extLst>
              <a:ext uri="{FF2B5EF4-FFF2-40B4-BE49-F238E27FC236}">
                <a16:creationId xmlns:a16="http://schemas.microsoft.com/office/drawing/2014/main" id="{4AD5C799-79FD-4B76-8E99-D9E441244015}"/>
              </a:ext>
            </a:extLst>
          </p:cNvPr>
          <p:cNvSpPr>
            <a:spLocks noGrp="1"/>
          </p:cNvSpPr>
          <p:nvPr>
            <p:ph type="sldNum" sz="quarter" idx="12"/>
          </p:nvPr>
        </p:nvSpPr>
        <p:spPr>
          <a:xfrm>
            <a:off x="8584953" y="6788150"/>
            <a:ext cx="2743200"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56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15" name="ZoneTexte 14"/>
          <p:cNvSpPr txBox="1"/>
          <p:nvPr/>
        </p:nvSpPr>
        <p:spPr>
          <a:xfrm>
            <a:off x="4054885" y="3153838"/>
            <a:ext cx="3617163" cy="892731"/>
          </a:xfrm>
          <a:prstGeom prst="hexagon">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Structures de l’Economie Sociale et Solidaire</a:t>
            </a:r>
          </a:p>
        </p:txBody>
      </p:sp>
      <p:sp>
        <p:nvSpPr>
          <p:cNvPr id="13" name="ZoneTexte 12"/>
          <p:cNvSpPr txBox="1"/>
          <p:nvPr/>
        </p:nvSpPr>
        <p:spPr>
          <a:xfrm>
            <a:off x="629915" y="4145424"/>
            <a:ext cx="2748285" cy="1072098"/>
          </a:xfrm>
          <a:prstGeom prst="hexagon">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Etablissements publics</a:t>
            </a:r>
          </a:p>
        </p:txBody>
      </p:sp>
      <p:sp>
        <p:nvSpPr>
          <p:cNvPr id="18" name="ZoneTexte 17"/>
          <p:cNvSpPr txBox="1"/>
          <p:nvPr/>
        </p:nvSpPr>
        <p:spPr>
          <a:xfrm>
            <a:off x="629915" y="2388060"/>
            <a:ext cx="3062991" cy="492978"/>
          </a:xfrm>
          <a:prstGeom prst="hexagon">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Chambres consulaires</a:t>
            </a:r>
          </a:p>
        </p:txBody>
      </p:sp>
      <p:sp>
        <p:nvSpPr>
          <p:cNvPr id="19" name="ZoneTexte 18"/>
          <p:cNvSpPr txBox="1"/>
          <p:nvPr/>
        </p:nvSpPr>
        <p:spPr>
          <a:xfrm>
            <a:off x="4304685" y="4817120"/>
            <a:ext cx="1304266" cy="520065"/>
          </a:xfrm>
          <a:prstGeom prst="hexagon">
            <a:avLst/>
          </a:prstGeom>
          <a:no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EPCI</a:t>
            </a:r>
          </a:p>
        </p:txBody>
      </p:sp>
      <p:sp>
        <p:nvSpPr>
          <p:cNvPr id="21" name="ZoneTexte 20"/>
          <p:cNvSpPr txBox="1"/>
          <p:nvPr/>
        </p:nvSpPr>
        <p:spPr>
          <a:xfrm>
            <a:off x="4112714" y="2430640"/>
            <a:ext cx="2776186" cy="496848"/>
          </a:xfrm>
          <a:prstGeom prst="hexagon">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Missions locales</a:t>
            </a:r>
          </a:p>
        </p:txBody>
      </p:sp>
      <p:sp>
        <p:nvSpPr>
          <p:cNvPr id="23" name="ZoneTexte 22"/>
          <p:cNvSpPr txBox="1"/>
          <p:nvPr/>
        </p:nvSpPr>
        <p:spPr>
          <a:xfrm>
            <a:off x="3662541" y="4171812"/>
            <a:ext cx="1284288" cy="520065"/>
          </a:xfrm>
          <a:prstGeom prst="hexagon">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Régies</a:t>
            </a:r>
          </a:p>
        </p:txBody>
      </p:sp>
      <p:sp>
        <p:nvSpPr>
          <p:cNvPr id="24" name="ZoneTexte 23"/>
          <p:cNvSpPr txBox="1"/>
          <p:nvPr/>
        </p:nvSpPr>
        <p:spPr>
          <a:xfrm>
            <a:off x="156152" y="5392462"/>
            <a:ext cx="4480596" cy="879038"/>
          </a:xfrm>
          <a:prstGeom prst="hexagon">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Professionnels de santé et des secteurs social et médico-social</a:t>
            </a:r>
          </a:p>
        </p:txBody>
      </p:sp>
      <p:sp>
        <p:nvSpPr>
          <p:cNvPr id="7" name="ZoneTexte 6"/>
          <p:cNvSpPr txBox="1"/>
          <p:nvPr/>
        </p:nvSpPr>
        <p:spPr>
          <a:xfrm>
            <a:off x="6327737" y="4812558"/>
            <a:ext cx="1825939" cy="504587"/>
          </a:xfrm>
          <a:prstGeom prst="hexagon">
            <a:avLst/>
          </a:prstGeom>
          <a:solidFill>
            <a:schemeClr val="accent1">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Entreprises</a:t>
            </a:r>
          </a:p>
        </p:txBody>
      </p:sp>
      <p:sp>
        <p:nvSpPr>
          <p:cNvPr id="8" name="ZoneTexte 7"/>
          <p:cNvSpPr txBox="1"/>
          <p:nvPr/>
        </p:nvSpPr>
        <p:spPr>
          <a:xfrm>
            <a:off x="5529344" y="4179551"/>
            <a:ext cx="1861648" cy="504587"/>
          </a:xfrm>
          <a:prstGeom prst="hexagon">
            <a:avLst/>
          </a:prstGeom>
          <a:solidFill>
            <a:schemeClr val="accent1">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Associations</a:t>
            </a: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0" name="ZoneTexte 9"/>
          <p:cNvSpPr txBox="1"/>
          <p:nvPr/>
        </p:nvSpPr>
        <p:spPr>
          <a:xfrm>
            <a:off x="223670" y="1354536"/>
            <a:ext cx="3875483" cy="885885"/>
          </a:xfrm>
          <a:prstGeom prst="hexagon">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Ets d’enseignement supérieur et de recherche</a:t>
            </a:r>
          </a:p>
        </p:txBody>
      </p:sp>
      <p:sp>
        <p:nvSpPr>
          <p:cNvPr id="11" name="ZoneTexte 10"/>
          <p:cNvSpPr txBox="1"/>
          <p:nvPr/>
        </p:nvSpPr>
        <p:spPr>
          <a:xfrm>
            <a:off x="442063" y="3153838"/>
            <a:ext cx="3348976" cy="892731"/>
          </a:xfrm>
          <a:prstGeom prst="hexagon">
            <a:avLst/>
          </a:prstGeom>
          <a:no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Agriculteurs, Pêcheurs, Aquaculteurs   </a:t>
            </a:r>
          </a:p>
        </p:txBody>
      </p:sp>
      <p:sp>
        <p:nvSpPr>
          <p:cNvPr id="12" name="ZoneTexte 11"/>
          <p:cNvSpPr txBox="1"/>
          <p:nvPr/>
        </p:nvSpPr>
        <p:spPr>
          <a:xfrm>
            <a:off x="5075840" y="5633687"/>
            <a:ext cx="2610106" cy="496848"/>
          </a:xfrm>
          <a:prstGeom prst="hexagon">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Bailleurs sociaux     </a:t>
            </a:r>
          </a:p>
        </p:txBody>
      </p:sp>
      <p:sp>
        <p:nvSpPr>
          <p:cNvPr id="14" name="ZoneTexte 13"/>
          <p:cNvSpPr txBox="1"/>
          <p:nvPr/>
        </p:nvSpPr>
        <p:spPr>
          <a:xfrm>
            <a:off x="7337691" y="2438379"/>
            <a:ext cx="4060166" cy="489109"/>
          </a:xfrm>
          <a:prstGeom prst="hexagon">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Clusters et Pôles d’innovation    </a:t>
            </a:r>
          </a:p>
        </p:txBody>
      </p:sp>
      <p:sp>
        <p:nvSpPr>
          <p:cNvPr id="16" name="ZoneTexte 15"/>
          <p:cNvSpPr txBox="1"/>
          <p:nvPr/>
        </p:nvSpPr>
        <p:spPr>
          <a:xfrm>
            <a:off x="7891324" y="3118107"/>
            <a:ext cx="3398729" cy="892731"/>
          </a:xfrm>
          <a:prstGeom prst="hexagon">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Acteurs de la petite enfance et de l’enfance</a:t>
            </a:r>
          </a:p>
        </p:txBody>
      </p:sp>
      <p:sp>
        <p:nvSpPr>
          <p:cNvPr id="17" name="ZoneTexte 16"/>
          <p:cNvSpPr txBox="1"/>
          <p:nvPr/>
        </p:nvSpPr>
        <p:spPr>
          <a:xfrm>
            <a:off x="9442269" y="1389281"/>
            <a:ext cx="2336982" cy="913269"/>
          </a:xfrm>
          <a:prstGeom prst="hexagon">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Ets scolaires et de formation</a:t>
            </a:r>
          </a:p>
        </p:txBody>
      </p:sp>
      <p:sp>
        <p:nvSpPr>
          <p:cNvPr id="20" name="ZoneTexte 19"/>
          <p:cNvSpPr txBox="1"/>
          <p:nvPr/>
        </p:nvSpPr>
        <p:spPr>
          <a:xfrm>
            <a:off x="8165113" y="4185355"/>
            <a:ext cx="2851149" cy="492978"/>
          </a:xfrm>
          <a:prstGeom prst="hexagon">
            <a:avLst/>
          </a:prstGeom>
          <a:solidFill>
            <a:schemeClr val="accent1">
              <a:lumMod val="40000"/>
              <a:lumOff val="6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Acteurs du tourisme</a:t>
            </a:r>
          </a:p>
        </p:txBody>
      </p:sp>
      <p:sp>
        <p:nvSpPr>
          <p:cNvPr id="22" name="ZoneTexte 21"/>
          <p:cNvSpPr txBox="1"/>
          <p:nvPr/>
        </p:nvSpPr>
        <p:spPr>
          <a:xfrm>
            <a:off x="4723748" y="1386709"/>
            <a:ext cx="4217052" cy="879038"/>
          </a:xfrm>
          <a:prstGeom prst="hexagon">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Collectivités territoriales, leurs groupements et opérateurs</a:t>
            </a:r>
          </a:p>
        </p:txBody>
      </p:sp>
      <p:sp>
        <p:nvSpPr>
          <p:cNvPr id="25" name="ZoneTexte 24"/>
          <p:cNvSpPr txBox="1"/>
          <p:nvPr/>
        </p:nvSpPr>
        <p:spPr>
          <a:xfrm>
            <a:off x="8989172" y="4812558"/>
            <a:ext cx="2300881" cy="500717"/>
          </a:xfrm>
          <a:prstGeom prst="hexagon">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Silver</a:t>
            </a: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 Economie     </a:t>
            </a:r>
          </a:p>
        </p:txBody>
      </p:sp>
      <p:sp>
        <p:nvSpPr>
          <p:cNvPr id="26" name="ZoneTexte 25"/>
          <p:cNvSpPr txBox="1"/>
          <p:nvPr/>
        </p:nvSpPr>
        <p:spPr>
          <a:xfrm>
            <a:off x="8332218" y="5378769"/>
            <a:ext cx="3421452" cy="892731"/>
          </a:xfrm>
          <a:prstGeom prst="hexagon">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Gestionnaires port et aéroport    </a:t>
            </a:r>
          </a:p>
        </p:txBody>
      </p:sp>
    </p:spTree>
    <p:extLst>
      <p:ext uri="{BB962C8B-B14F-4D97-AF65-F5344CB8AC3E}">
        <p14:creationId xmlns:p14="http://schemas.microsoft.com/office/powerpoint/2010/main" val="561403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1000"/>
                                        <p:tgtEl>
                                          <p:spTgt spid="9"/>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in)">
                                      <p:cBhvr>
                                        <p:cTn id="11" dur="1000"/>
                                        <p:tgtEl>
                                          <p:spTgt spid="15"/>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1000"/>
                                        <p:tgtEl>
                                          <p:spTgt spid="13"/>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1000"/>
                                        <p:tgtEl>
                                          <p:spTgt spid="18"/>
                                        </p:tgtEl>
                                      </p:cBhvr>
                                    </p:animEffect>
                                  </p:childTnLst>
                                </p:cTn>
                              </p:par>
                            </p:childTnLst>
                          </p:cTn>
                        </p:par>
                        <p:par>
                          <p:cTn id="20" fill="hold">
                            <p:stCondLst>
                              <p:cond delay="4000"/>
                            </p:stCondLst>
                            <p:childTnLst>
                              <p:par>
                                <p:cTn id="21" presetID="6" presetClass="entr" presetSubtype="16"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in)">
                                      <p:cBhvr>
                                        <p:cTn id="23" dur="1000"/>
                                        <p:tgtEl>
                                          <p:spTgt spid="19"/>
                                        </p:tgtEl>
                                      </p:cBhvr>
                                    </p:animEffect>
                                  </p:childTnLst>
                                </p:cTn>
                              </p:par>
                            </p:childTnLst>
                          </p:cTn>
                        </p:par>
                        <p:par>
                          <p:cTn id="24" fill="hold">
                            <p:stCondLst>
                              <p:cond delay="5000"/>
                            </p:stCondLst>
                            <p:childTnLst>
                              <p:par>
                                <p:cTn id="25" presetID="6" presetClass="entr" presetSubtype="16"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circle(in)">
                                      <p:cBhvr>
                                        <p:cTn id="27" dur="1000"/>
                                        <p:tgtEl>
                                          <p:spTgt spid="21"/>
                                        </p:tgtEl>
                                      </p:cBhvr>
                                    </p:animEffect>
                                  </p:childTnLst>
                                </p:cTn>
                              </p:par>
                            </p:childTnLst>
                          </p:cTn>
                        </p:par>
                        <p:par>
                          <p:cTn id="28" fill="hold">
                            <p:stCondLst>
                              <p:cond delay="6000"/>
                            </p:stCondLst>
                            <p:childTnLst>
                              <p:par>
                                <p:cTn id="29" presetID="6" presetClass="entr" presetSubtype="16"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circle(in)">
                                      <p:cBhvr>
                                        <p:cTn id="31" dur="1000"/>
                                        <p:tgtEl>
                                          <p:spTgt spid="23"/>
                                        </p:tgtEl>
                                      </p:cBhvr>
                                    </p:animEffect>
                                  </p:childTnLst>
                                </p:cTn>
                              </p:par>
                            </p:childTnLst>
                          </p:cTn>
                        </p:par>
                        <p:par>
                          <p:cTn id="32" fill="hold">
                            <p:stCondLst>
                              <p:cond delay="7000"/>
                            </p:stCondLst>
                            <p:childTnLst>
                              <p:par>
                                <p:cTn id="33" presetID="6" presetClass="entr" presetSubtype="16"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ircle(in)">
                                      <p:cBhvr>
                                        <p:cTn id="35" dur="1000"/>
                                        <p:tgtEl>
                                          <p:spTgt spid="24"/>
                                        </p:tgtEl>
                                      </p:cBhvr>
                                    </p:animEffect>
                                  </p:childTnLst>
                                </p:cTn>
                              </p:par>
                            </p:childTnLst>
                          </p:cTn>
                        </p:par>
                        <p:par>
                          <p:cTn id="36" fill="hold">
                            <p:stCondLst>
                              <p:cond delay="8000"/>
                            </p:stCondLst>
                            <p:childTnLst>
                              <p:par>
                                <p:cTn id="37" presetID="6" presetClass="entr" presetSubtype="16"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circle(in)">
                                      <p:cBhvr>
                                        <p:cTn id="39" dur="1000"/>
                                        <p:tgtEl>
                                          <p:spTgt spid="7"/>
                                        </p:tgtEl>
                                      </p:cBhvr>
                                    </p:animEffect>
                                  </p:childTnLst>
                                </p:cTn>
                              </p:par>
                            </p:childTnLst>
                          </p:cTn>
                        </p:par>
                        <p:par>
                          <p:cTn id="40" fill="hold">
                            <p:stCondLst>
                              <p:cond delay="9000"/>
                            </p:stCondLst>
                            <p:childTnLst>
                              <p:par>
                                <p:cTn id="41" presetID="6" presetClass="entr" presetSubtype="16"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circle(in)">
                                      <p:cBhvr>
                                        <p:cTn id="43" dur="1000"/>
                                        <p:tgtEl>
                                          <p:spTgt spid="8"/>
                                        </p:tgtEl>
                                      </p:cBhvr>
                                    </p:animEffect>
                                  </p:childTnLst>
                                </p:cTn>
                              </p:par>
                            </p:childTnLst>
                          </p:cTn>
                        </p:par>
                        <p:par>
                          <p:cTn id="44" fill="hold">
                            <p:stCondLst>
                              <p:cond delay="10000"/>
                            </p:stCondLst>
                            <p:childTnLst>
                              <p:par>
                                <p:cTn id="45" presetID="6" presetClass="entr" presetSubtype="1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1000"/>
                                        <p:tgtEl>
                                          <p:spTgt spid="10"/>
                                        </p:tgtEl>
                                      </p:cBhvr>
                                    </p:animEffect>
                                  </p:childTnLst>
                                </p:cTn>
                              </p:par>
                            </p:childTnLst>
                          </p:cTn>
                        </p:par>
                        <p:par>
                          <p:cTn id="48" fill="hold">
                            <p:stCondLst>
                              <p:cond delay="11000"/>
                            </p:stCondLst>
                            <p:childTnLst>
                              <p:par>
                                <p:cTn id="49" presetID="6" presetClass="entr" presetSubtype="16" fill="hold" grpId="0" nodeType="after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circle(in)">
                                      <p:cBhvr>
                                        <p:cTn id="51" dur="1000"/>
                                        <p:tgtEl>
                                          <p:spTgt spid="11"/>
                                        </p:tgtEl>
                                      </p:cBhvr>
                                    </p:animEffect>
                                  </p:childTnLst>
                                </p:cTn>
                              </p:par>
                            </p:childTnLst>
                          </p:cTn>
                        </p:par>
                        <p:par>
                          <p:cTn id="52" fill="hold">
                            <p:stCondLst>
                              <p:cond delay="12000"/>
                            </p:stCondLst>
                            <p:childTnLst>
                              <p:par>
                                <p:cTn id="53" presetID="6" presetClass="entr" presetSubtype="16"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circle(in)">
                                      <p:cBhvr>
                                        <p:cTn id="55" dur="1000"/>
                                        <p:tgtEl>
                                          <p:spTgt spid="12"/>
                                        </p:tgtEl>
                                      </p:cBhvr>
                                    </p:animEffect>
                                  </p:childTnLst>
                                </p:cTn>
                              </p:par>
                            </p:childTnLst>
                          </p:cTn>
                        </p:par>
                        <p:par>
                          <p:cTn id="56" fill="hold">
                            <p:stCondLst>
                              <p:cond delay="13000"/>
                            </p:stCondLst>
                            <p:childTnLst>
                              <p:par>
                                <p:cTn id="57" presetID="6" presetClass="entr" presetSubtype="16"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circle(in)">
                                      <p:cBhvr>
                                        <p:cTn id="59" dur="1000"/>
                                        <p:tgtEl>
                                          <p:spTgt spid="14"/>
                                        </p:tgtEl>
                                      </p:cBhvr>
                                    </p:animEffect>
                                  </p:childTnLst>
                                </p:cTn>
                              </p:par>
                            </p:childTnLst>
                          </p:cTn>
                        </p:par>
                        <p:par>
                          <p:cTn id="60" fill="hold">
                            <p:stCondLst>
                              <p:cond delay="14000"/>
                            </p:stCondLst>
                            <p:childTnLst>
                              <p:par>
                                <p:cTn id="61" presetID="6" presetClass="entr" presetSubtype="16"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circle(in)">
                                      <p:cBhvr>
                                        <p:cTn id="63" dur="1000"/>
                                        <p:tgtEl>
                                          <p:spTgt spid="16"/>
                                        </p:tgtEl>
                                      </p:cBhvr>
                                    </p:animEffect>
                                  </p:childTnLst>
                                </p:cTn>
                              </p:par>
                            </p:childTnLst>
                          </p:cTn>
                        </p:par>
                        <p:par>
                          <p:cTn id="64" fill="hold">
                            <p:stCondLst>
                              <p:cond delay="15000"/>
                            </p:stCondLst>
                            <p:childTnLst>
                              <p:par>
                                <p:cTn id="65" presetID="6" presetClass="entr" presetSubtype="16"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circle(in)">
                                      <p:cBhvr>
                                        <p:cTn id="67" dur="1000"/>
                                        <p:tgtEl>
                                          <p:spTgt spid="17"/>
                                        </p:tgtEl>
                                      </p:cBhvr>
                                    </p:animEffect>
                                  </p:childTnLst>
                                </p:cTn>
                              </p:par>
                            </p:childTnLst>
                          </p:cTn>
                        </p:par>
                        <p:par>
                          <p:cTn id="68" fill="hold">
                            <p:stCondLst>
                              <p:cond delay="16000"/>
                            </p:stCondLst>
                            <p:childTnLst>
                              <p:par>
                                <p:cTn id="69" presetID="6" presetClass="entr" presetSubtype="16"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circle(in)">
                                      <p:cBhvr>
                                        <p:cTn id="71" dur="1000"/>
                                        <p:tgtEl>
                                          <p:spTgt spid="20"/>
                                        </p:tgtEl>
                                      </p:cBhvr>
                                    </p:animEffect>
                                  </p:childTnLst>
                                </p:cTn>
                              </p:par>
                            </p:childTnLst>
                          </p:cTn>
                        </p:par>
                        <p:par>
                          <p:cTn id="72" fill="hold">
                            <p:stCondLst>
                              <p:cond delay="17000"/>
                            </p:stCondLst>
                            <p:childTnLst>
                              <p:par>
                                <p:cTn id="73" presetID="6" presetClass="entr" presetSubtype="16" fill="hold" grpId="0" nodeType="afterEffect">
                                  <p:stCondLst>
                                    <p:cond delay="0"/>
                                  </p:stCondLst>
                                  <p:childTnLst>
                                    <p:set>
                                      <p:cBhvr>
                                        <p:cTn id="74" dur="1" fill="hold">
                                          <p:stCondLst>
                                            <p:cond delay="0"/>
                                          </p:stCondLst>
                                        </p:cTn>
                                        <p:tgtEl>
                                          <p:spTgt spid="22"/>
                                        </p:tgtEl>
                                        <p:attrNameLst>
                                          <p:attrName>style.visibility</p:attrName>
                                        </p:attrNameLst>
                                      </p:cBhvr>
                                      <p:to>
                                        <p:strVal val="visible"/>
                                      </p:to>
                                    </p:set>
                                    <p:animEffect transition="in" filter="circle(in)">
                                      <p:cBhvr>
                                        <p:cTn id="75" dur="1000"/>
                                        <p:tgtEl>
                                          <p:spTgt spid="22"/>
                                        </p:tgtEl>
                                      </p:cBhvr>
                                    </p:animEffect>
                                  </p:childTnLst>
                                </p:cTn>
                              </p:par>
                            </p:childTnLst>
                          </p:cTn>
                        </p:par>
                        <p:par>
                          <p:cTn id="76" fill="hold">
                            <p:stCondLst>
                              <p:cond delay="18000"/>
                            </p:stCondLst>
                            <p:childTnLst>
                              <p:par>
                                <p:cTn id="77" presetID="6" presetClass="entr" presetSubtype="16" fill="hold" grpId="0" nodeType="after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circle(in)">
                                      <p:cBhvr>
                                        <p:cTn id="79" dur="1000"/>
                                        <p:tgtEl>
                                          <p:spTgt spid="25"/>
                                        </p:tgtEl>
                                      </p:cBhvr>
                                    </p:animEffect>
                                  </p:childTnLst>
                                </p:cTn>
                              </p:par>
                            </p:childTnLst>
                          </p:cTn>
                        </p:par>
                        <p:par>
                          <p:cTn id="80" fill="hold">
                            <p:stCondLst>
                              <p:cond delay="19000"/>
                            </p:stCondLst>
                            <p:childTnLst>
                              <p:par>
                                <p:cTn id="81" presetID="6" presetClass="entr" presetSubtype="16" fill="hold" grpId="0" nodeType="after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circle(in)">
                                      <p:cBhvr>
                                        <p:cTn id="8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animBg="1"/>
      <p:bldP spid="13" grpId="0" animBg="1"/>
      <p:bldP spid="18" grpId="0" animBg="1"/>
      <p:bldP spid="19" grpId="0" animBg="1"/>
      <p:bldP spid="21" grpId="0" animBg="1"/>
      <p:bldP spid="23" grpId="0" animBg="1"/>
      <p:bldP spid="24" grpId="0" animBg="1"/>
      <p:bldP spid="7" grpId="0" animBg="1"/>
      <p:bldP spid="8" grpId="0" animBg="1"/>
      <p:bldP spid="10" grpId="0" animBg="1"/>
      <p:bldP spid="11" grpId="0" animBg="1"/>
      <p:bldP spid="12" grpId="0" animBg="1"/>
      <p:bldP spid="14" grpId="0" animBg="1"/>
      <p:bldP spid="16" grpId="0" animBg="1"/>
      <p:bldP spid="17" grpId="0" animBg="1"/>
      <p:bldP spid="20" grpId="0" animBg="1"/>
      <p:bldP spid="22" grpId="0" animBg="1"/>
      <p:bldP spid="25" grpId="0" animBg="1"/>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57D4B6-C399-41EE-8A1E-6B43DC41E6C4}"/>
              </a:ext>
            </a:extLst>
          </p:cNvPr>
          <p:cNvSpPr>
            <a:spLocks noGrp="1"/>
          </p:cNvSpPr>
          <p:nvPr>
            <p:ph type="title"/>
          </p:nvPr>
        </p:nvSpPr>
        <p:spPr>
          <a:xfrm>
            <a:off x="0" y="247945"/>
            <a:ext cx="12192000" cy="4368321"/>
          </a:xfrm>
        </p:spPr>
        <p:txBody>
          <a:bodyPr>
            <a:noAutofit/>
          </a:bodyPr>
          <a:lstStyle/>
          <a:p>
            <a:pPr algn="ctr" defTabSz="914354">
              <a:lnSpc>
                <a:spcPct val="150000"/>
              </a:lnSpc>
              <a:defRPr/>
            </a:pPr>
            <a:r>
              <a:rPr lang="fr-FR" sz="7200" dirty="0">
                <a:solidFill>
                  <a:srgbClr val="0C3B92"/>
                </a:solidFill>
                <a:latin typeface="Corbel,Bold"/>
              </a:rPr>
              <a:t>FOCUS :</a:t>
            </a:r>
            <a:br>
              <a:rPr lang="fr-FR" sz="7200" dirty="0">
                <a:solidFill>
                  <a:srgbClr val="0C3B92"/>
                </a:solidFill>
                <a:latin typeface="Corbel,Bold"/>
              </a:rPr>
            </a:br>
            <a:r>
              <a:rPr lang="fr-FR" sz="7200" dirty="0">
                <a:solidFill>
                  <a:srgbClr val="0C3B92"/>
                </a:solidFill>
                <a:latin typeface="Corbel,Bold"/>
              </a:rPr>
              <a:t>Mesures d’aides aux entreprises</a:t>
            </a:r>
            <a:br>
              <a:rPr lang="fr-FR" sz="7200" dirty="0">
                <a:solidFill>
                  <a:srgbClr val="0C3B92"/>
                </a:solidFill>
                <a:latin typeface="Corbel,Bold"/>
              </a:rPr>
            </a:br>
            <a:r>
              <a:rPr lang="fr-FR" sz="2200" dirty="0">
                <a:solidFill>
                  <a:srgbClr val="0C3B92"/>
                </a:solidFill>
                <a:latin typeface="Corbel,Bold"/>
              </a:rPr>
              <a:t>les subventions locales et solutions d’appui aux entreprises mises en place par la CTM</a:t>
            </a:r>
          </a:p>
        </p:txBody>
      </p:sp>
      <p:sp>
        <p:nvSpPr>
          <p:cNvPr id="7" name="Espace réservé de la date 6">
            <a:extLst>
              <a:ext uri="{FF2B5EF4-FFF2-40B4-BE49-F238E27FC236}">
                <a16:creationId xmlns:a16="http://schemas.microsoft.com/office/drawing/2014/main" id="{3AC613D4-17A8-4053-92A1-4566AD50987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3 avril 2024</a:t>
            </a:r>
          </a:p>
        </p:txBody>
      </p:sp>
      <p:sp>
        <p:nvSpPr>
          <p:cNvPr id="9" name="Espace réservé du numéro de diapositive 8">
            <a:extLst>
              <a:ext uri="{FF2B5EF4-FFF2-40B4-BE49-F238E27FC236}">
                <a16:creationId xmlns:a16="http://schemas.microsoft.com/office/drawing/2014/main" id="{4AD5C799-79FD-4B76-8E99-D9E44124401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20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652B8280-4933-4764-8B03-E07D402B32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Titre 1"/>
          <p:cNvSpPr txBox="1">
            <a:spLocks/>
          </p:cNvSpPr>
          <p:nvPr/>
        </p:nvSpPr>
        <p:spPr>
          <a:xfrm>
            <a:off x="838200" y="1872785"/>
            <a:ext cx="10515600" cy="4304177"/>
          </a:xfrm>
          <a:prstGeom prst="rect">
            <a:avLst/>
          </a:prstGeom>
        </p:spPr>
        <p:txBody>
          <a:bodyPr vert="horz" lIns="91440" tIns="45720" rIns="91440" bIns="45720" rtlCol="0">
            <a:normAutofit fontScale="97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br>
              <a:rPr kumimoji="0" lang="fr-FR"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rPr>
            </a:br>
            <a:endParaRPr kumimoji="0" lang="fr-FR" sz="18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Forme libre 8"/>
          <p:cNvSpPr/>
          <p:nvPr/>
        </p:nvSpPr>
        <p:spPr>
          <a:xfrm>
            <a:off x="1720418" y="114786"/>
            <a:ext cx="8546668" cy="880254"/>
          </a:xfrm>
          <a:custGeom>
            <a:avLst/>
            <a:gdLst>
              <a:gd name="connsiteX0" fmla="*/ 0 w 2655093"/>
              <a:gd name="connsiteY0" fmla="*/ 0 h 1593056"/>
              <a:gd name="connsiteX1" fmla="*/ 2655093 w 2655093"/>
              <a:gd name="connsiteY1" fmla="*/ 0 h 1593056"/>
              <a:gd name="connsiteX2" fmla="*/ 2655093 w 2655093"/>
              <a:gd name="connsiteY2" fmla="*/ 1593056 h 1593056"/>
              <a:gd name="connsiteX3" fmla="*/ 0 w 2655093"/>
              <a:gd name="connsiteY3" fmla="*/ 1593056 h 1593056"/>
              <a:gd name="connsiteX4" fmla="*/ 0 w 2655093"/>
              <a:gd name="connsiteY4" fmla="*/ 0 h 159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093" h="1593056">
                <a:moveTo>
                  <a:pt x="0" y="0"/>
                </a:moveTo>
                <a:lnTo>
                  <a:pt x="2655093" y="0"/>
                </a:lnTo>
                <a:lnTo>
                  <a:pt x="2655093" y="1593056"/>
                </a:lnTo>
                <a:lnTo>
                  <a:pt x="0" y="1593056"/>
                </a:lnTo>
                <a:lnTo>
                  <a:pt x="0" y="0"/>
                </a:lnTo>
                <a:close/>
              </a:path>
            </a:pathLst>
          </a:custGeom>
        </p:spPr>
        <p:style>
          <a:lnRef idx="2">
            <a:schemeClr val="lt1">
              <a:hueOff val="0"/>
              <a:satOff val="0"/>
              <a:lumOff val="0"/>
              <a:alphaOff val="0"/>
            </a:schemeClr>
          </a:lnRef>
          <a:fillRef idx="1">
            <a:schemeClr val="accent5">
              <a:hueOff val="-2757504"/>
              <a:satOff val="-3835"/>
              <a:lumOff val="-1471"/>
              <a:alphaOff val="0"/>
            </a:schemeClr>
          </a:fillRef>
          <a:effectRef idx="0">
            <a:schemeClr val="accent5">
              <a:hueOff val="-2757504"/>
              <a:satOff val="-3835"/>
              <a:lumOff val="-1471"/>
              <a:alphaOff val="0"/>
            </a:schemeClr>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1.3.1. Renforcement de la compétitivité des entreprises</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4" name="Diagramme 3"/>
          <p:cNvGraphicFramePr/>
          <p:nvPr/>
        </p:nvGraphicFramePr>
        <p:xfrm>
          <a:off x="0" y="1073150"/>
          <a:ext cx="12192000" cy="5784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88057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graphicEl>
                                              <a:dgm id="{DCE38D0F-F82A-4746-924D-4CD15B1914CE}"/>
                                            </p:graphicEl>
                                          </p:spTgt>
                                        </p:tgtEl>
                                        <p:attrNameLst>
                                          <p:attrName>style.visibility</p:attrName>
                                        </p:attrNameLst>
                                      </p:cBhvr>
                                      <p:to>
                                        <p:strVal val="visible"/>
                                      </p:to>
                                    </p:set>
                                    <p:anim calcmode="lin" valueType="num">
                                      <p:cBhvr additive="base">
                                        <p:cTn id="7" dur="500" fill="hold"/>
                                        <p:tgtEl>
                                          <p:spTgt spid="4">
                                            <p:graphicEl>
                                              <a:dgm id="{DCE38D0F-F82A-4746-924D-4CD15B1914CE}"/>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graphicEl>
                                              <a:dgm id="{DCE38D0F-F82A-4746-924D-4CD15B1914CE}"/>
                                            </p:graphic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
                                            <p:graphicEl>
                                              <a:dgm id="{B5B1EEAC-327D-41EF-BFEF-312FF52C8FC8}"/>
                                            </p:graphicEl>
                                          </p:spTgt>
                                        </p:tgtEl>
                                        <p:attrNameLst>
                                          <p:attrName>style.visibility</p:attrName>
                                        </p:attrNameLst>
                                      </p:cBhvr>
                                      <p:to>
                                        <p:strVal val="visible"/>
                                      </p:to>
                                    </p:set>
                                    <p:anim calcmode="lin" valueType="num">
                                      <p:cBhvr additive="base">
                                        <p:cTn id="11" dur="500" fill="hold"/>
                                        <p:tgtEl>
                                          <p:spTgt spid="4">
                                            <p:graphicEl>
                                              <a:dgm id="{B5B1EEAC-327D-41EF-BFEF-312FF52C8FC8}"/>
                                            </p:graphic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4">
                                            <p:graphicEl>
                                              <a:dgm id="{B5B1EEAC-327D-41EF-BFEF-312FF52C8FC8}"/>
                                            </p:graphic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graphicEl>
                                              <a:dgm id="{5FBC9051-E784-4361-90E4-E68C735D6592}"/>
                                            </p:graphicEl>
                                          </p:spTgt>
                                        </p:tgtEl>
                                        <p:attrNameLst>
                                          <p:attrName>style.visibility</p:attrName>
                                        </p:attrNameLst>
                                      </p:cBhvr>
                                      <p:to>
                                        <p:strVal val="visible"/>
                                      </p:to>
                                    </p:set>
                                    <p:anim calcmode="lin" valueType="num">
                                      <p:cBhvr additive="base">
                                        <p:cTn id="15" dur="500" fill="hold"/>
                                        <p:tgtEl>
                                          <p:spTgt spid="4">
                                            <p:graphicEl>
                                              <a:dgm id="{5FBC9051-E784-4361-90E4-E68C735D6592}"/>
                                            </p:graphic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4">
                                            <p:graphicEl>
                                              <a:dgm id="{5FBC9051-E784-4361-90E4-E68C735D6592}"/>
                                            </p:graphic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4">
                                            <p:graphicEl>
                                              <a:dgm id="{79D7BE91-D966-4F76-B4A3-E262A993EEA7}"/>
                                            </p:graphicEl>
                                          </p:spTgt>
                                        </p:tgtEl>
                                        <p:attrNameLst>
                                          <p:attrName>style.visibility</p:attrName>
                                        </p:attrNameLst>
                                      </p:cBhvr>
                                      <p:to>
                                        <p:strVal val="visible"/>
                                      </p:to>
                                    </p:set>
                                    <p:anim calcmode="lin" valueType="num">
                                      <p:cBhvr additive="base">
                                        <p:cTn id="19" dur="500" fill="hold"/>
                                        <p:tgtEl>
                                          <p:spTgt spid="4">
                                            <p:graphicEl>
                                              <a:dgm id="{79D7BE91-D966-4F76-B4A3-E262A993EEA7}"/>
                                            </p:graphic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graphicEl>
                                              <a:dgm id="{79D7BE91-D966-4F76-B4A3-E262A993EEA7}"/>
                                            </p:graphic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4">
                                            <p:graphicEl>
                                              <a:dgm id="{28C37DC7-BC7B-40F5-BAEC-F63A9D349390}"/>
                                            </p:graphicEl>
                                          </p:spTgt>
                                        </p:tgtEl>
                                        <p:attrNameLst>
                                          <p:attrName>style.visibility</p:attrName>
                                        </p:attrNameLst>
                                      </p:cBhvr>
                                      <p:to>
                                        <p:strVal val="visible"/>
                                      </p:to>
                                    </p:set>
                                    <p:anim calcmode="lin" valueType="num">
                                      <p:cBhvr additive="base">
                                        <p:cTn id="23" dur="500" fill="hold"/>
                                        <p:tgtEl>
                                          <p:spTgt spid="4">
                                            <p:graphicEl>
                                              <a:dgm id="{28C37DC7-BC7B-40F5-BAEC-F63A9D349390}"/>
                                            </p:graphic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4">
                                            <p:graphicEl>
                                              <a:dgm id="{28C37DC7-BC7B-40F5-BAEC-F63A9D349390}"/>
                                            </p:graphic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graphicEl>
                                              <a:dgm id="{9FF59AA2-63C2-4A68-A0A3-C0B5347C6260}"/>
                                            </p:graphicEl>
                                          </p:spTgt>
                                        </p:tgtEl>
                                        <p:attrNameLst>
                                          <p:attrName>style.visibility</p:attrName>
                                        </p:attrNameLst>
                                      </p:cBhvr>
                                      <p:to>
                                        <p:strVal val="visible"/>
                                      </p:to>
                                    </p:set>
                                    <p:anim calcmode="lin" valueType="num">
                                      <p:cBhvr additive="base">
                                        <p:cTn id="29" dur="500" fill="hold"/>
                                        <p:tgtEl>
                                          <p:spTgt spid="4">
                                            <p:graphicEl>
                                              <a:dgm id="{9FF59AA2-63C2-4A68-A0A3-C0B5347C6260}"/>
                                            </p:graphic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graphicEl>
                                              <a:dgm id="{9FF59AA2-63C2-4A68-A0A3-C0B5347C6260}"/>
                                            </p:graphic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graphicEl>
                                              <a:dgm id="{B1D23106-454C-4BC4-802C-17B06F01405C}"/>
                                            </p:graphicEl>
                                          </p:spTgt>
                                        </p:tgtEl>
                                        <p:attrNameLst>
                                          <p:attrName>style.visibility</p:attrName>
                                        </p:attrNameLst>
                                      </p:cBhvr>
                                      <p:to>
                                        <p:strVal val="visible"/>
                                      </p:to>
                                    </p:set>
                                    <p:anim calcmode="lin" valueType="num">
                                      <p:cBhvr additive="base">
                                        <p:cTn id="33" dur="500" fill="hold"/>
                                        <p:tgtEl>
                                          <p:spTgt spid="4">
                                            <p:graphicEl>
                                              <a:dgm id="{B1D23106-454C-4BC4-802C-17B06F01405C}"/>
                                            </p:graphic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graphicEl>
                                              <a:dgm id="{B1D23106-454C-4BC4-802C-17B06F01405C}"/>
                                            </p:graphic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graphicEl>
                                              <a:dgm id="{D3900190-D6A2-43EB-B1E0-D4CAE73A7E23}"/>
                                            </p:graphicEl>
                                          </p:spTgt>
                                        </p:tgtEl>
                                        <p:attrNameLst>
                                          <p:attrName>style.visibility</p:attrName>
                                        </p:attrNameLst>
                                      </p:cBhvr>
                                      <p:to>
                                        <p:strVal val="visible"/>
                                      </p:to>
                                    </p:set>
                                    <p:anim calcmode="lin" valueType="num">
                                      <p:cBhvr additive="base">
                                        <p:cTn id="37" dur="500" fill="hold"/>
                                        <p:tgtEl>
                                          <p:spTgt spid="4">
                                            <p:graphicEl>
                                              <a:dgm id="{D3900190-D6A2-43EB-B1E0-D4CAE73A7E23}"/>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graphicEl>
                                              <a:dgm id="{D3900190-D6A2-43EB-B1E0-D4CAE73A7E23}"/>
                                            </p:graphic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4">
                                            <p:graphicEl>
                                              <a:dgm id="{8D75BE9B-B3DC-4A79-A4DC-47106090A2BA}"/>
                                            </p:graphicEl>
                                          </p:spTgt>
                                        </p:tgtEl>
                                        <p:attrNameLst>
                                          <p:attrName>style.visibility</p:attrName>
                                        </p:attrNameLst>
                                      </p:cBhvr>
                                      <p:to>
                                        <p:strVal val="visible"/>
                                      </p:to>
                                    </p:set>
                                    <p:anim calcmode="lin" valueType="num">
                                      <p:cBhvr additive="base">
                                        <p:cTn id="41" dur="500" fill="hold"/>
                                        <p:tgtEl>
                                          <p:spTgt spid="4">
                                            <p:graphicEl>
                                              <a:dgm id="{8D75BE9B-B3DC-4A79-A4DC-47106090A2BA}"/>
                                            </p:graphic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graphicEl>
                                              <a:dgm id="{8D75BE9B-B3DC-4A79-A4DC-47106090A2BA}"/>
                                            </p:graphic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graphicEl>
                                              <a:dgm id="{1627D09C-351C-49AC-98AA-26AFAC60D9A2}"/>
                                            </p:graphicEl>
                                          </p:spTgt>
                                        </p:tgtEl>
                                        <p:attrNameLst>
                                          <p:attrName>style.visibility</p:attrName>
                                        </p:attrNameLst>
                                      </p:cBhvr>
                                      <p:to>
                                        <p:strVal val="visible"/>
                                      </p:to>
                                    </p:set>
                                    <p:anim calcmode="lin" valueType="num">
                                      <p:cBhvr additive="base">
                                        <p:cTn id="45" dur="500" fill="hold"/>
                                        <p:tgtEl>
                                          <p:spTgt spid="4">
                                            <p:graphicEl>
                                              <a:dgm id="{1627D09C-351C-49AC-98AA-26AFAC60D9A2}"/>
                                            </p:graphicEl>
                                          </p:spTgt>
                                        </p:tgtEl>
                                        <p:attrNameLst>
                                          <p:attrName>ppt_x</p:attrName>
                                        </p:attrNameLst>
                                      </p:cBhvr>
                                      <p:tavLst>
                                        <p:tav tm="0">
                                          <p:val>
                                            <p:strVal val="#ppt_x"/>
                                          </p:val>
                                        </p:tav>
                                        <p:tav tm="100000">
                                          <p:val>
                                            <p:strVal val="#ppt_x"/>
                                          </p:val>
                                        </p:tav>
                                      </p:tavLst>
                                    </p:anim>
                                    <p:anim calcmode="lin" valueType="num">
                                      <p:cBhvr additive="base">
                                        <p:cTn id="46" dur="500" fill="hold"/>
                                        <p:tgtEl>
                                          <p:spTgt spid="4">
                                            <p:graphicEl>
                                              <a:dgm id="{1627D09C-351C-49AC-98AA-26AFAC60D9A2}"/>
                                            </p:graphicEl>
                                          </p:spTgt>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4">
                                            <p:graphicEl>
                                              <a:dgm id="{397F0599-D223-4475-ACE1-14471988C608}"/>
                                            </p:graphicEl>
                                          </p:spTgt>
                                        </p:tgtEl>
                                        <p:attrNameLst>
                                          <p:attrName>style.visibility</p:attrName>
                                        </p:attrNameLst>
                                      </p:cBhvr>
                                      <p:to>
                                        <p:strVal val="visible"/>
                                      </p:to>
                                    </p:set>
                                    <p:anim calcmode="lin" valueType="num">
                                      <p:cBhvr additive="base">
                                        <p:cTn id="49" dur="500" fill="hold"/>
                                        <p:tgtEl>
                                          <p:spTgt spid="4">
                                            <p:graphicEl>
                                              <a:dgm id="{397F0599-D223-4475-ACE1-14471988C608}"/>
                                            </p:graphic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graphicEl>
                                              <a:dgm id="{397F0599-D223-4475-ACE1-14471988C608}"/>
                                            </p:graphicEl>
                                          </p:spTgt>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4">
                                            <p:graphicEl>
                                              <a:dgm id="{C9933E41-1FC3-45ED-BCAE-B667BC4F7463}"/>
                                            </p:graphicEl>
                                          </p:spTgt>
                                        </p:tgtEl>
                                        <p:attrNameLst>
                                          <p:attrName>style.visibility</p:attrName>
                                        </p:attrNameLst>
                                      </p:cBhvr>
                                      <p:to>
                                        <p:strVal val="visible"/>
                                      </p:to>
                                    </p:set>
                                    <p:anim calcmode="lin" valueType="num">
                                      <p:cBhvr additive="base">
                                        <p:cTn id="53" dur="500" fill="hold"/>
                                        <p:tgtEl>
                                          <p:spTgt spid="4">
                                            <p:graphicEl>
                                              <a:dgm id="{C9933E41-1FC3-45ED-BCAE-B667BC4F7463}"/>
                                            </p:graphic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graphicEl>
                                              <a:dgm id="{C9933E41-1FC3-45ED-BCAE-B667BC4F7463}"/>
                                            </p:graphic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graphicEl>
                                              <a:dgm id="{C5AA2A4E-F93E-4B6D-821D-37A779DACA43}"/>
                                            </p:graphicEl>
                                          </p:spTgt>
                                        </p:tgtEl>
                                        <p:attrNameLst>
                                          <p:attrName>style.visibility</p:attrName>
                                        </p:attrNameLst>
                                      </p:cBhvr>
                                      <p:to>
                                        <p:strVal val="visible"/>
                                      </p:to>
                                    </p:set>
                                    <p:anim calcmode="lin" valueType="num">
                                      <p:cBhvr additive="base">
                                        <p:cTn id="59" dur="500" fill="hold"/>
                                        <p:tgtEl>
                                          <p:spTgt spid="4">
                                            <p:graphicEl>
                                              <a:dgm id="{C5AA2A4E-F93E-4B6D-821D-37A779DACA43}"/>
                                            </p:graphic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graphicEl>
                                              <a:dgm id="{C5AA2A4E-F93E-4B6D-821D-37A779DACA43}"/>
                                            </p:graphicEl>
                                          </p:spTgt>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
                                            <p:graphicEl>
                                              <a:dgm id="{C860903C-5D2B-4A84-BA36-432E06410D0C}"/>
                                            </p:graphicEl>
                                          </p:spTgt>
                                        </p:tgtEl>
                                        <p:attrNameLst>
                                          <p:attrName>style.visibility</p:attrName>
                                        </p:attrNameLst>
                                      </p:cBhvr>
                                      <p:to>
                                        <p:strVal val="visible"/>
                                      </p:to>
                                    </p:set>
                                    <p:anim calcmode="lin" valueType="num">
                                      <p:cBhvr additive="base">
                                        <p:cTn id="63" dur="500" fill="hold"/>
                                        <p:tgtEl>
                                          <p:spTgt spid="4">
                                            <p:graphicEl>
                                              <a:dgm id="{C860903C-5D2B-4A84-BA36-432E06410D0C}"/>
                                            </p:graphicEl>
                                          </p:spTgt>
                                        </p:tgtEl>
                                        <p:attrNameLst>
                                          <p:attrName>ppt_x</p:attrName>
                                        </p:attrNameLst>
                                      </p:cBhvr>
                                      <p:tavLst>
                                        <p:tav tm="0">
                                          <p:val>
                                            <p:strVal val="#ppt_x"/>
                                          </p:val>
                                        </p:tav>
                                        <p:tav tm="100000">
                                          <p:val>
                                            <p:strVal val="#ppt_x"/>
                                          </p:val>
                                        </p:tav>
                                      </p:tavLst>
                                    </p:anim>
                                    <p:anim calcmode="lin" valueType="num">
                                      <p:cBhvr additive="base">
                                        <p:cTn id="64" dur="500" fill="hold"/>
                                        <p:tgtEl>
                                          <p:spTgt spid="4">
                                            <p:graphicEl>
                                              <a:dgm id="{C860903C-5D2B-4A84-BA36-432E06410D0C}"/>
                                            </p:graphicEl>
                                          </p:spTgt>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
                                            <p:graphicEl>
                                              <a:dgm id="{47077F21-AF8B-4C1B-A9F8-865E47C6019D}"/>
                                            </p:graphicEl>
                                          </p:spTgt>
                                        </p:tgtEl>
                                        <p:attrNameLst>
                                          <p:attrName>style.visibility</p:attrName>
                                        </p:attrNameLst>
                                      </p:cBhvr>
                                      <p:to>
                                        <p:strVal val="visible"/>
                                      </p:to>
                                    </p:set>
                                    <p:anim calcmode="lin" valueType="num">
                                      <p:cBhvr additive="base">
                                        <p:cTn id="67" dur="500" fill="hold"/>
                                        <p:tgtEl>
                                          <p:spTgt spid="4">
                                            <p:graphicEl>
                                              <a:dgm id="{47077F21-AF8B-4C1B-A9F8-865E47C6019D}"/>
                                            </p:graphic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graphicEl>
                                              <a:dgm id="{47077F21-AF8B-4C1B-A9F8-865E47C6019D}"/>
                                            </p:graphic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4">
                                            <p:graphicEl>
                                              <a:dgm id="{2839B573-7A86-4381-A53E-097B95333BE2}"/>
                                            </p:graphicEl>
                                          </p:spTgt>
                                        </p:tgtEl>
                                        <p:attrNameLst>
                                          <p:attrName>style.visibility</p:attrName>
                                        </p:attrNameLst>
                                      </p:cBhvr>
                                      <p:to>
                                        <p:strVal val="visible"/>
                                      </p:to>
                                    </p:set>
                                    <p:anim calcmode="lin" valueType="num">
                                      <p:cBhvr additive="base">
                                        <p:cTn id="73" dur="500" fill="hold"/>
                                        <p:tgtEl>
                                          <p:spTgt spid="4">
                                            <p:graphicEl>
                                              <a:dgm id="{2839B573-7A86-4381-A53E-097B95333BE2}"/>
                                            </p:graphic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4">
                                            <p:graphicEl>
                                              <a:dgm id="{2839B573-7A86-4381-A53E-097B95333BE2}"/>
                                            </p:graphicEl>
                                          </p:spTgt>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4">
                                            <p:graphicEl>
                                              <a:dgm id="{7297763A-1F18-4C0D-B058-49C1328FB690}"/>
                                            </p:graphicEl>
                                          </p:spTgt>
                                        </p:tgtEl>
                                        <p:attrNameLst>
                                          <p:attrName>style.visibility</p:attrName>
                                        </p:attrNameLst>
                                      </p:cBhvr>
                                      <p:to>
                                        <p:strVal val="visible"/>
                                      </p:to>
                                    </p:set>
                                    <p:anim calcmode="lin" valueType="num">
                                      <p:cBhvr additive="base">
                                        <p:cTn id="77" dur="500" fill="hold"/>
                                        <p:tgtEl>
                                          <p:spTgt spid="4">
                                            <p:graphicEl>
                                              <a:dgm id="{7297763A-1F18-4C0D-B058-49C1328FB690}"/>
                                            </p:graphicEl>
                                          </p:spTgt>
                                        </p:tgtEl>
                                        <p:attrNameLst>
                                          <p:attrName>ppt_x</p:attrName>
                                        </p:attrNameLst>
                                      </p:cBhvr>
                                      <p:tavLst>
                                        <p:tav tm="0">
                                          <p:val>
                                            <p:strVal val="1+#ppt_w/2"/>
                                          </p:val>
                                        </p:tav>
                                        <p:tav tm="100000">
                                          <p:val>
                                            <p:strVal val="#ppt_x"/>
                                          </p:val>
                                        </p:tav>
                                      </p:tavLst>
                                    </p:anim>
                                    <p:anim calcmode="lin" valueType="num">
                                      <p:cBhvr additive="base">
                                        <p:cTn id="78" dur="500" fill="hold"/>
                                        <p:tgtEl>
                                          <p:spTgt spid="4">
                                            <p:graphicEl>
                                              <a:dgm id="{7297763A-1F18-4C0D-B058-49C1328FB690}"/>
                                            </p:graphicEl>
                                          </p:spTgt>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4">
                                            <p:graphicEl>
                                              <a:dgm id="{F73CDE77-1548-49A5-B9DF-6B4FA3AC5A5E}"/>
                                            </p:graphicEl>
                                          </p:spTgt>
                                        </p:tgtEl>
                                        <p:attrNameLst>
                                          <p:attrName>style.visibility</p:attrName>
                                        </p:attrNameLst>
                                      </p:cBhvr>
                                      <p:to>
                                        <p:strVal val="visible"/>
                                      </p:to>
                                    </p:set>
                                    <p:anim calcmode="lin" valueType="num">
                                      <p:cBhvr additive="base">
                                        <p:cTn id="81" dur="500" fill="hold"/>
                                        <p:tgtEl>
                                          <p:spTgt spid="4">
                                            <p:graphicEl>
                                              <a:dgm id="{F73CDE77-1548-49A5-B9DF-6B4FA3AC5A5E}"/>
                                            </p:graphicEl>
                                          </p:spTgt>
                                        </p:tgtEl>
                                        <p:attrNameLst>
                                          <p:attrName>ppt_x</p:attrName>
                                        </p:attrNameLst>
                                      </p:cBhvr>
                                      <p:tavLst>
                                        <p:tav tm="0">
                                          <p:val>
                                            <p:strVal val="1+#ppt_w/2"/>
                                          </p:val>
                                        </p:tav>
                                        <p:tav tm="100000">
                                          <p:val>
                                            <p:strVal val="#ppt_x"/>
                                          </p:val>
                                        </p:tav>
                                      </p:tavLst>
                                    </p:anim>
                                    <p:anim calcmode="lin" valueType="num">
                                      <p:cBhvr additive="base">
                                        <p:cTn id="82" dur="500" fill="hold"/>
                                        <p:tgtEl>
                                          <p:spTgt spid="4">
                                            <p:graphicEl>
                                              <a:dgm id="{F73CDE77-1548-49A5-B9DF-6B4FA3AC5A5E}"/>
                                            </p:graphicEl>
                                          </p:spTgt>
                                        </p:tgtEl>
                                        <p:attrNameLst>
                                          <p:attrName>ppt_y</p:attrName>
                                        </p:attrNameLst>
                                      </p:cBhvr>
                                      <p:tavLst>
                                        <p:tav tm="0">
                                          <p:val>
                                            <p:strVal val="#ppt_y"/>
                                          </p:val>
                                        </p:tav>
                                        <p:tav tm="100000">
                                          <p:val>
                                            <p:strVal val="#ppt_y"/>
                                          </p:val>
                                        </p:tav>
                                      </p:tavLst>
                                    </p:anim>
                                  </p:childTnLst>
                                </p:cTn>
                              </p:par>
                              <p:par>
                                <p:cTn id="83" presetID="2" presetClass="entr" presetSubtype="2" fill="hold" grpId="0" nodeType="withEffect">
                                  <p:stCondLst>
                                    <p:cond delay="0"/>
                                  </p:stCondLst>
                                  <p:childTnLst>
                                    <p:set>
                                      <p:cBhvr>
                                        <p:cTn id="84" dur="1" fill="hold">
                                          <p:stCondLst>
                                            <p:cond delay="0"/>
                                          </p:stCondLst>
                                        </p:cTn>
                                        <p:tgtEl>
                                          <p:spTgt spid="4">
                                            <p:graphicEl>
                                              <a:dgm id="{B9E4FB4E-2418-4893-BD05-3641C157A22D}"/>
                                            </p:graphicEl>
                                          </p:spTgt>
                                        </p:tgtEl>
                                        <p:attrNameLst>
                                          <p:attrName>style.visibility</p:attrName>
                                        </p:attrNameLst>
                                      </p:cBhvr>
                                      <p:to>
                                        <p:strVal val="visible"/>
                                      </p:to>
                                    </p:set>
                                    <p:anim calcmode="lin" valueType="num">
                                      <p:cBhvr additive="base">
                                        <p:cTn id="85" dur="500" fill="hold"/>
                                        <p:tgtEl>
                                          <p:spTgt spid="4">
                                            <p:graphicEl>
                                              <a:dgm id="{B9E4FB4E-2418-4893-BD05-3641C157A22D}"/>
                                            </p:graphicEl>
                                          </p:spTgt>
                                        </p:tgtEl>
                                        <p:attrNameLst>
                                          <p:attrName>ppt_x</p:attrName>
                                        </p:attrNameLst>
                                      </p:cBhvr>
                                      <p:tavLst>
                                        <p:tav tm="0">
                                          <p:val>
                                            <p:strVal val="1+#ppt_w/2"/>
                                          </p:val>
                                        </p:tav>
                                        <p:tav tm="100000">
                                          <p:val>
                                            <p:strVal val="#ppt_x"/>
                                          </p:val>
                                        </p:tav>
                                      </p:tavLst>
                                    </p:anim>
                                    <p:anim calcmode="lin" valueType="num">
                                      <p:cBhvr additive="base">
                                        <p:cTn id="86" dur="500" fill="hold"/>
                                        <p:tgtEl>
                                          <p:spTgt spid="4">
                                            <p:graphicEl>
                                              <a:dgm id="{B9E4FB4E-2418-4893-BD05-3641C157A22D}"/>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2900" y="1535255"/>
            <a:ext cx="11722100" cy="4742807"/>
          </a:xfrm>
        </p:spPr>
        <p:txBody>
          <a:bodyPr>
            <a:normAutofit fontScale="92500" lnSpcReduction="20000"/>
          </a:bodyPr>
          <a:lstStyle/>
          <a:p>
            <a:pPr marL="0" indent="0">
              <a:buNone/>
            </a:pPr>
            <a:r>
              <a:rPr lang="fr-FR" dirty="0">
                <a:solidFill>
                  <a:schemeClr val="accent2">
                    <a:lumMod val="75000"/>
                  </a:schemeClr>
                </a:solidFill>
              </a:rPr>
              <a:t>- </a:t>
            </a:r>
            <a:r>
              <a:rPr lang="fr-FR" b="1" dirty="0">
                <a:solidFill>
                  <a:schemeClr val="accent2">
                    <a:lumMod val="75000"/>
                  </a:schemeClr>
                </a:solidFill>
              </a:rPr>
              <a:t>Services financiers et assurances</a:t>
            </a:r>
          </a:p>
          <a:p>
            <a:pPr marL="0" indent="0">
              <a:buNone/>
            </a:pPr>
            <a:r>
              <a:rPr lang="fr-FR" dirty="0">
                <a:solidFill>
                  <a:schemeClr val="accent2">
                    <a:lumMod val="75000"/>
                  </a:schemeClr>
                </a:solidFill>
              </a:rPr>
              <a:t>- </a:t>
            </a:r>
            <a:r>
              <a:rPr lang="fr-FR" b="1" dirty="0">
                <a:solidFill>
                  <a:schemeClr val="accent2">
                    <a:lumMod val="75000"/>
                  </a:schemeClr>
                </a:solidFill>
              </a:rPr>
              <a:t>Entreprises de transport routier de marchandises et de personnes</a:t>
            </a:r>
          </a:p>
          <a:p>
            <a:pPr marL="0" indent="0">
              <a:buNone/>
            </a:pPr>
            <a:r>
              <a:rPr lang="fr-FR" dirty="0">
                <a:solidFill>
                  <a:schemeClr val="accent2">
                    <a:lumMod val="75000"/>
                  </a:schemeClr>
                </a:solidFill>
              </a:rPr>
              <a:t>- </a:t>
            </a:r>
            <a:r>
              <a:rPr lang="fr-FR" b="1" dirty="0">
                <a:solidFill>
                  <a:schemeClr val="accent2">
                    <a:lumMod val="75000"/>
                  </a:schemeClr>
                </a:solidFill>
              </a:rPr>
              <a:t>Activités de conseil</a:t>
            </a:r>
          </a:p>
          <a:p>
            <a:pPr marL="0" indent="0">
              <a:buNone/>
            </a:pPr>
            <a:r>
              <a:rPr lang="fr-FR" dirty="0">
                <a:solidFill>
                  <a:schemeClr val="accent2">
                    <a:lumMod val="75000"/>
                  </a:schemeClr>
                </a:solidFill>
              </a:rPr>
              <a:t>- </a:t>
            </a:r>
            <a:r>
              <a:rPr lang="fr-FR" b="1" dirty="0">
                <a:solidFill>
                  <a:schemeClr val="accent2">
                    <a:lumMod val="75000"/>
                  </a:schemeClr>
                </a:solidFill>
              </a:rPr>
              <a:t>Activités commerciales de négoce et de grande distribution</a:t>
            </a:r>
          </a:p>
          <a:p>
            <a:pPr>
              <a:buFontTx/>
              <a:buChar char="-"/>
            </a:pPr>
            <a:r>
              <a:rPr lang="fr-FR" b="1" dirty="0">
                <a:solidFill>
                  <a:schemeClr val="accent2">
                    <a:lumMod val="75000"/>
                  </a:schemeClr>
                </a:solidFill>
              </a:rPr>
              <a:t>Activités de promotion et agence immobilière</a:t>
            </a:r>
          </a:p>
          <a:p>
            <a:pPr>
              <a:buFontTx/>
              <a:buChar char="-"/>
            </a:pPr>
            <a:r>
              <a:rPr lang="fr-FR" sz="3000" b="1" dirty="0">
                <a:solidFill>
                  <a:schemeClr val="accent2">
                    <a:lumMod val="75000"/>
                  </a:schemeClr>
                </a:solidFill>
              </a:rPr>
              <a:t>Professions libérales, réglementées, </a:t>
            </a:r>
            <a:r>
              <a:rPr lang="fr-FR" sz="2200" dirty="0">
                <a:solidFill>
                  <a:schemeClr val="bg1">
                    <a:lumMod val="50000"/>
                  </a:schemeClr>
                </a:solidFill>
              </a:rPr>
              <a:t>notamment médicales et paramédicales</a:t>
            </a:r>
          </a:p>
          <a:p>
            <a:pPr>
              <a:buFontTx/>
              <a:buChar char="-"/>
            </a:pPr>
            <a:r>
              <a:rPr lang="fr-FR" sz="2100" dirty="0">
                <a:solidFill>
                  <a:schemeClr val="bg1">
                    <a:lumMod val="50000"/>
                  </a:schemeClr>
                </a:solidFill>
              </a:rPr>
              <a:t>Etablissement d’éducation privé financé par OS 4.2</a:t>
            </a:r>
          </a:p>
          <a:p>
            <a:pPr marL="0" indent="0">
              <a:buNone/>
            </a:pPr>
            <a:r>
              <a:rPr lang="fr-FR" sz="2100" dirty="0">
                <a:solidFill>
                  <a:schemeClr val="bg1">
                    <a:lumMod val="50000"/>
                  </a:schemeClr>
                </a:solidFill>
              </a:rPr>
              <a:t>-  Centre de formation professionnelle financé par OS 4.2</a:t>
            </a:r>
          </a:p>
          <a:p>
            <a:pPr marL="0" indent="0">
              <a:buNone/>
            </a:pPr>
            <a:r>
              <a:rPr lang="fr-FR" sz="2100" dirty="0">
                <a:solidFill>
                  <a:schemeClr val="bg1">
                    <a:lumMod val="50000"/>
                  </a:schemeClr>
                </a:solidFill>
              </a:rPr>
              <a:t>-  Numérisation des entreprises financée par OS 1.2</a:t>
            </a:r>
          </a:p>
          <a:p>
            <a:pPr marL="0" indent="0">
              <a:buNone/>
            </a:pPr>
            <a:r>
              <a:rPr lang="fr-FR" sz="2100" dirty="0">
                <a:solidFill>
                  <a:schemeClr val="bg1">
                    <a:lumMod val="50000"/>
                  </a:schemeClr>
                </a:solidFill>
              </a:rPr>
              <a:t>-  Investissements énergétiques financés par OS 2.5</a:t>
            </a:r>
          </a:p>
          <a:p>
            <a:pPr>
              <a:buFontTx/>
              <a:buChar char="-"/>
            </a:pPr>
            <a:r>
              <a:rPr lang="fr-FR" sz="2100" dirty="0">
                <a:solidFill>
                  <a:schemeClr val="bg1">
                    <a:lumMod val="50000"/>
                  </a:schemeClr>
                </a:solidFill>
              </a:rPr>
              <a:t>Economie circulaire axée déchets (</a:t>
            </a:r>
            <a:r>
              <a:rPr lang="fr-FR" sz="2100" dirty="0" err="1">
                <a:solidFill>
                  <a:schemeClr val="bg1">
                    <a:lumMod val="50000"/>
                  </a:schemeClr>
                </a:solidFill>
              </a:rPr>
              <a:t>recyclerie</a:t>
            </a:r>
            <a:r>
              <a:rPr lang="fr-FR" sz="2100" dirty="0">
                <a:solidFill>
                  <a:schemeClr val="bg1">
                    <a:lumMod val="50000"/>
                  </a:schemeClr>
                </a:solidFill>
              </a:rPr>
              <a:t>, déchetteries...) financée par OS2.5</a:t>
            </a:r>
          </a:p>
          <a:p>
            <a:pPr marL="0" indent="0">
              <a:buNone/>
            </a:pPr>
            <a:r>
              <a:rPr lang="fr-FR" sz="2100" dirty="0">
                <a:solidFill>
                  <a:schemeClr val="bg1">
                    <a:lumMod val="50000"/>
                  </a:schemeClr>
                </a:solidFill>
              </a:rPr>
              <a:t>-  Grands évènements touristiques et promotion touristique financés dans le cadre de l’OS 4.6.3</a:t>
            </a:r>
          </a:p>
          <a:p>
            <a:pPr>
              <a:buFontTx/>
              <a:buChar char="-"/>
            </a:pPr>
            <a:endParaRPr lang="fr-FR" dirty="0"/>
          </a:p>
        </p:txBody>
      </p:sp>
      <p:sp>
        <p:nvSpPr>
          <p:cNvPr id="4" name="Espace réservé de la date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3 avril 2024</a:t>
            </a:r>
          </a:p>
        </p:txBody>
      </p:sp>
      <p:sp>
        <p:nvSpPr>
          <p:cNvPr id="5" name="Espace réservé du pied de page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Espace réservé du numéro de diapositive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itre 1"/>
          <p:cNvSpPr txBox="1">
            <a:spLocks/>
          </p:cNvSpPr>
          <p:nvPr/>
        </p:nvSpPr>
        <p:spPr>
          <a:xfrm>
            <a:off x="2481468" y="188913"/>
            <a:ext cx="91970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a:ln>
                  <a:noFill/>
                </a:ln>
                <a:solidFill>
                  <a:srgbClr val="C00000"/>
                </a:solidFill>
                <a:effectLst/>
                <a:uLnTx/>
                <a:uFillTx/>
                <a:latin typeface="Calibri" panose="020F0502020204030204"/>
                <a:ea typeface="+mj-ea"/>
                <a:cs typeface="+mj-cs"/>
              </a:rPr>
              <a:t>Actions et activités exclues :</a:t>
            </a:r>
          </a:p>
        </p:txBody>
      </p:sp>
    </p:spTree>
    <p:extLst>
      <p:ext uri="{BB962C8B-B14F-4D97-AF65-F5344CB8AC3E}">
        <p14:creationId xmlns:p14="http://schemas.microsoft.com/office/powerpoint/2010/main" val="3074401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2"/>
          </p:nvPr>
        </p:nvSpPr>
        <p:spPr>
          <a:xfrm>
            <a:off x="0" y="0"/>
            <a:ext cx="11769634" cy="830998"/>
          </a:xfrm>
        </p:spPr>
        <p:txBody>
          <a:bodyPr>
            <a:normAutofit fontScale="62500" lnSpcReduction="20000"/>
          </a:bodyPr>
          <a:lstStyle/>
          <a:p>
            <a:r>
              <a:rPr lang="fr-FR" dirty="0"/>
              <a:t>Un fort recours au PGE en Martinique pour faire face aux conséquences de la crise sanitaire…</a:t>
            </a:r>
          </a:p>
        </p:txBody>
      </p:sp>
      <p:sp>
        <p:nvSpPr>
          <p:cNvPr id="7" name="Espace réservé du numéro de diapositive 6"/>
          <p:cNvSpPr>
            <a:spLocks noGrp="1"/>
          </p:cNvSpPr>
          <p:nvPr>
            <p:ph type="sldNum" sz="quarter" idx="22"/>
          </p:nvPr>
        </p:nvSpPr>
        <p:spPr/>
        <p:txBody>
          <a:bodyPr/>
          <a:lstStyle/>
          <a:p>
            <a:fld id="{3A0CFC66-2A02-EA40-9C00-FEB82205E751}" type="slidenum">
              <a:rPr lang="fr-FR" smtClean="0"/>
              <a:pPr/>
              <a:t>6</a:t>
            </a:fld>
            <a:endParaRPr lang="fr-FR" dirty="0"/>
          </a:p>
        </p:txBody>
      </p:sp>
      <p:sp>
        <p:nvSpPr>
          <p:cNvPr id="11" name="ZoneTexte 10"/>
          <p:cNvSpPr txBox="1"/>
          <p:nvPr/>
        </p:nvSpPr>
        <p:spPr>
          <a:xfrm>
            <a:off x="6682440" y="1219594"/>
            <a:ext cx="5195204" cy="2585323"/>
          </a:xfrm>
          <a:prstGeom prst="rect">
            <a:avLst/>
          </a:prstGeom>
          <a:noFill/>
        </p:spPr>
        <p:txBody>
          <a:bodyPr wrap="square" rtlCol="0">
            <a:spAutoFit/>
          </a:bodyPr>
          <a:lstStyle/>
          <a:p>
            <a:pPr marL="285750" lvl="0" indent="-285750" algn="just" eaLnBrk="0" fontAlgn="base" hangingPunct="0">
              <a:spcBef>
                <a:spcPct val="0"/>
              </a:spcBef>
              <a:spcAft>
                <a:spcPct val="0"/>
              </a:spcAft>
              <a:buFont typeface="Arial" panose="020B0604020202020204" pitchFamily="34" charset="0"/>
              <a:buChar char="•"/>
            </a:pPr>
            <a:r>
              <a:rPr lang="fr-FR" dirty="0"/>
              <a:t>En Martinique: 3900 entreprises pour une production de 826 M€ -&gt; </a:t>
            </a:r>
            <a:r>
              <a:rPr lang="fr-FR" b="1" dirty="0"/>
              <a:t>4</a:t>
            </a:r>
            <a:r>
              <a:rPr lang="fr-FR" b="1" baseline="30000" dirty="0"/>
              <a:t>ème</a:t>
            </a:r>
            <a:r>
              <a:rPr lang="fr-FR" b="1" dirty="0"/>
              <a:t> région française en terme d’intensité du recours au PGE.</a:t>
            </a:r>
          </a:p>
          <a:p>
            <a:pPr marL="285750" lvl="0" indent="-285750" algn="just" eaLnBrk="0" fontAlgn="base" hangingPunct="0">
              <a:spcBef>
                <a:spcPct val="0"/>
              </a:spcBef>
              <a:spcAft>
                <a:spcPct val="0"/>
              </a:spcAft>
              <a:buFont typeface="Arial" panose="020B0604020202020204" pitchFamily="34" charset="0"/>
              <a:buChar char="•"/>
            </a:pPr>
            <a:endParaRPr lang="fr-FR" dirty="0"/>
          </a:p>
          <a:p>
            <a:pPr marL="285750" lvl="0" indent="-285750" algn="just" eaLnBrk="0" fontAlgn="base" hangingPunct="0">
              <a:spcBef>
                <a:spcPct val="0"/>
              </a:spcBef>
              <a:spcAft>
                <a:spcPct val="0"/>
              </a:spcAft>
              <a:buFont typeface="Arial" panose="020B0604020202020204" pitchFamily="34" charset="0"/>
              <a:buChar char="•"/>
            </a:pPr>
            <a:r>
              <a:rPr lang="fr-FR" dirty="0"/>
              <a:t>Cela représente 16% de l’endettement brut des entreprises, mais en partie par précaution (hausse concomitante des dépôts bancaires des entreprises)</a:t>
            </a:r>
            <a:endParaRPr lang="fr-FR" b="1" dirty="0"/>
          </a:p>
        </p:txBody>
      </p:sp>
      <p:graphicFrame>
        <p:nvGraphicFramePr>
          <p:cNvPr id="12" name="Graphique 11"/>
          <p:cNvGraphicFramePr/>
          <p:nvPr/>
        </p:nvGraphicFramePr>
        <p:xfrm>
          <a:off x="478305" y="1077807"/>
          <a:ext cx="6026997" cy="4722102"/>
        </p:xfrm>
        <a:graphic>
          <a:graphicData uri="http://schemas.openxmlformats.org/drawingml/2006/chart">
            <c:chart xmlns:c="http://schemas.openxmlformats.org/drawingml/2006/chart" xmlns:r="http://schemas.openxmlformats.org/officeDocument/2006/relationships" r:id="rId3"/>
          </a:graphicData>
        </a:graphic>
      </p:graphicFrame>
      <p:sp>
        <p:nvSpPr>
          <p:cNvPr id="9" name="ZoneTexte 8"/>
          <p:cNvSpPr txBox="1"/>
          <p:nvPr/>
        </p:nvSpPr>
        <p:spPr>
          <a:xfrm>
            <a:off x="4147457" y="2743088"/>
            <a:ext cx="979714" cy="369332"/>
          </a:xfrm>
          <a:prstGeom prst="rect">
            <a:avLst/>
          </a:prstGeom>
          <a:noFill/>
        </p:spPr>
        <p:txBody>
          <a:bodyPr wrap="square" rtlCol="0">
            <a:spAutoFit/>
          </a:bodyPr>
          <a:lstStyle/>
          <a:p>
            <a:r>
              <a:rPr lang="fr-FR" b="1" dirty="0"/>
              <a:t>PGE</a:t>
            </a:r>
          </a:p>
        </p:txBody>
      </p:sp>
      <p:cxnSp>
        <p:nvCxnSpPr>
          <p:cNvPr id="14" name="Connecteur droit avec flèche 13"/>
          <p:cNvCxnSpPr/>
          <p:nvPr/>
        </p:nvCxnSpPr>
        <p:spPr>
          <a:xfrm flipV="1">
            <a:off x="4637314" y="2364377"/>
            <a:ext cx="402078" cy="88827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graphicFrame>
        <p:nvGraphicFramePr>
          <p:cNvPr id="8" name="Graphique 7"/>
          <p:cNvGraphicFramePr>
            <a:graphicFrameLocks/>
          </p:cNvGraphicFramePr>
          <p:nvPr/>
        </p:nvGraphicFramePr>
        <p:xfrm>
          <a:off x="7619140" y="3765282"/>
          <a:ext cx="2880000" cy="2160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8938512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15E4C52-F971-42CB-9F5A-57A4D7B7E0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3 avril 2024</a:t>
            </a:r>
          </a:p>
        </p:txBody>
      </p:sp>
      <p:sp>
        <p:nvSpPr>
          <p:cNvPr id="6" name="Espace réservé du numéro de diapositive 5">
            <a:extLst>
              <a:ext uri="{FF2B5EF4-FFF2-40B4-BE49-F238E27FC236}">
                <a16:creationId xmlns:a16="http://schemas.microsoft.com/office/drawing/2014/main" id="{652B8280-4933-4764-8B03-E07D402B32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 name="Forme libre 17"/>
          <p:cNvSpPr/>
          <p:nvPr/>
        </p:nvSpPr>
        <p:spPr>
          <a:xfrm>
            <a:off x="2006168" y="686286"/>
            <a:ext cx="8546668" cy="880254"/>
          </a:xfrm>
          <a:custGeom>
            <a:avLst/>
            <a:gdLst>
              <a:gd name="connsiteX0" fmla="*/ 0 w 2655093"/>
              <a:gd name="connsiteY0" fmla="*/ 0 h 1593056"/>
              <a:gd name="connsiteX1" fmla="*/ 2655093 w 2655093"/>
              <a:gd name="connsiteY1" fmla="*/ 0 h 1593056"/>
              <a:gd name="connsiteX2" fmla="*/ 2655093 w 2655093"/>
              <a:gd name="connsiteY2" fmla="*/ 1593056 h 1593056"/>
              <a:gd name="connsiteX3" fmla="*/ 0 w 2655093"/>
              <a:gd name="connsiteY3" fmla="*/ 1593056 h 1593056"/>
              <a:gd name="connsiteX4" fmla="*/ 0 w 2655093"/>
              <a:gd name="connsiteY4" fmla="*/ 0 h 159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093" h="1593056">
                <a:moveTo>
                  <a:pt x="0" y="0"/>
                </a:moveTo>
                <a:lnTo>
                  <a:pt x="2655093" y="0"/>
                </a:lnTo>
                <a:lnTo>
                  <a:pt x="2655093" y="1593056"/>
                </a:lnTo>
                <a:lnTo>
                  <a:pt x="0" y="1593056"/>
                </a:lnTo>
                <a:lnTo>
                  <a:pt x="0" y="0"/>
                </a:lnTo>
                <a:close/>
              </a:path>
            </a:pathLst>
          </a:custGeom>
        </p:spPr>
        <p:style>
          <a:lnRef idx="2">
            <a:schemeClr val="lt1">
              <a:hueOff val="0"/>
              <a:satOff val="0"/>
              <a:lumOff val="0"/>
              <a:alphaOff val="0"/>
            </a:schemeClr>
          </a:lnRef>
          <a:fillRef idx="1">
            <a:schemeClr val="accent5">
              <a:hueOff val="-2757504"/>
              <a:satOff val="-3835"/>
              <a:lumOff val="-1471"/>
              <a:alphaOff val="0"/>
            </a:schemeClr>
          </a:fillRef>
          <a:effectRef idx="0">
            <a:schemeClr val="accent5">
              <a:hueOff val="-2757504"/>
              <a:satOff val="-3835"/>
              <a:lumOff val="-1471"/>
              <a:alphaOff val="0"/>
            </a:schemeClr>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1.3.1. Renforcement de la compétitivité des entreprises</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ZoneTexte 39">
            <a:extLst>
              <a:ext uri="{FF2B5EF4-FFF2-40B4-BE49-F238E27FC236}">
                <a16:creationId xmlns:a16="http://schemas.microsoft.com/office/drawing/2014/main" id="{934181AB-0F7A-4CDC-92C3-F6E8B4663C3A}"/>
              </a:ext>
            </a:extLst>
          </p:cNvPr>
          <p:cNvSpPr txBox="1"/>
          <p:nvPr/>
        </p:nvSpPr>
        <p:spPr>
          <a:xfrm>
            <a:off x="123690" y="6280399"/>
            <a:ext cx="10687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Mise en œuvre par dépôt au fil de l’eau ou par appel à projets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r-MQ"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2" name="Diagramme 1"/>
          <p:cNvGraphicFramePr/>
          <p:nvPr/>
        </p:nvGraphicFramePr>
        <p:xfrm>
          <a:off x="736600" y="1778062"/>
          <a:ext cx="10706100" cy="43793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482737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graphicEl>
                                              <a:dgm id="{5ADFC209-9633-45B7-AD51-DE071D875267}"/>
                                            </p:graphicEl>
                                          </p:spTgt>
                                        </p:tgtEl>
                                        <p:attrNameLst>
                                          <p:attrName>style.visibility</p:attrName>
                                        </p:attrNameLst>
                                      </p:cBhvr>
                                      <p:to>
                                        <p:strVal val="visible"/>
                                      </p:to>
                                    </p:set>
                                    <p:animEffect transition="in" filter="randombar(horizontal)">
                                      <p:cBhvr>
                                        <p:cTn id="7" dur="500"/>
                                        <p:tgtEl>
                                          <p:spTgt spid="2">
                                            <p:graphicEl>
                                              <a:dgm id="{5ADFC209-9633-45B7-AD51-DE071D87526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graphicEl>
                                              <a:dgm id="{5CBE15FF-950D-46D0-9B35-B2F256B7A9B4}"/>
                                            </p:graphicEl>
                                          </p:spTgt>
                                        </p:tgtEl>
                                        <p:attrNameLst>
                                          <p:attrName>style.visibility</p:attrName>
                                        </p:attrNameLst>
                                      </p:cBhvr>
                                      <p:to>
                                        <p:strVal val="visible"/>
                                      </p:to>
                                    </p:set>
                                    <p:animEffect transition="in" filter="randombar(horizontal)">
                                      <p:cBhvr>
                                        <p:cTn id="12" dur="500"/>
                                        <p:tgtEl>
                                          <p:spTgt spid="2">
                                            <p:graphicEl>
                                              <a:dgm id="{5CBE15FF-950D-46D0-9B35-B2F256B7A9B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graphicEl>
                                              <a:dgm id="{3EC7E06A-DED5-4743-A501-980188BFA535}"/>
                                            </p:graphicEl>
                                          </p:spTgt>
                                        </p:tgtEl>
                                        <p:attrNameLst>
                                          <p:attrName>style.visibility</p:attrName>
                                        </p:attrNameLst>
                                      </p:cBhvr>
                                      <p:to>
                                        <p:strVal val="visible"/>
                                      </p:to>
                                    </p:set>
                                    <p:animEffect transition="in" filter="randombar(horizontal)">
                                      <p:cBhvr>
                                        <p:cTn id="17" dur="500"/>
                                        <p:tgtEl>
                                          <p:spTgt spid="2">
                                            <p:graphicEl>
                                              <a:dgm id="{3EC7E06A-DED5-4743-A501-980188BFA535}"/>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graphicEl>
                                              <a:dgm id="{8C91B996-CABF-4610-AB44-25A6630C5B14}"/>
                                            </p:graphicEl>
                                          </p:spTgt>
                                        </p:tgtEl>
                                        <p:attrNameLst>
                                          <p:attrName>style.visibility</p:attrName>
                                        </p:attrNameLst>
                                      </p:cBhvr>
                                      <p:to>
                                        <p:strVal val="visible"/>
                                      </p:to>
                                    </p:set>
                                    <p:animEffect transition="in" filter="randombar(horizontal)">
                                      <p:cBhvr>
                                        <p:cTn id="22" dur="500"/>
                                        <p:tgtEl>
                                          <p:spTgt spid="2">
                                            <p:graphicEl>
                                              <a:dgm id="{8C91B996-CABF-4610-AB44-25A6630C5B1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15E4C52-F971-42CB-9F5A-57A4D7B7E0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3 avril 2024</a:t>
            </a:r>
          </a:p>
        </p:txBody>
      </p:sp>
      <p:sp>
        <p:nvSpPr>
          <p:cNvPr id="6" name="Espace réservé du numéro de diapositive 5">
            <a:extLst>
              <a:ext uri="{FF2B5EF4-FFF2-40B4-BE49-F238E27FC236}">
                <a16:creationId xmlns:a16="http://schemas.microsoft.com/office/drawing/2014/main" id="{652B8280-4933-4764-8B03-E07D402B32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0" name="ZoneTexte 39">
            <a:extLst>
              <a:ext uri="{FF2B5EF4-FFF2-40B4-BE49-F238E27FC236}">
                <a16:creationId xmlns:a16="http://schemas.microsoft.com/office/drawing/2014/main" id="{934181AB-0F7A-4CDC-92C3-F6E8B4663C3A}"/>
              </a:ext>
            </a:extLst>
          </p:cNvPr>
          <p:cNvSpPr txBox="1"/>
          <p:nvPr/>
        </p:nvSpPr>
        <p:spPr>
          <a:xfrm>
            <a:off x="544189" y="6056905"/>
            <a:ext cx="10687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Mise en œuvre par Marché public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r-MQ"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Forme libre 26"/>
          <p:cNvSpPr/>
          <p:nvPr/>
        </p:nvSpPr>
        <p:spPr>
          <a:xfrm>
            <a:off x="3568115" y="246461"/>
            <a:ext cx="4546050" cy="629558"/>
          </a:xfrm>
          <a:custGeom>
            <a:avLst/>
            <a:gdLst>
              <a:gd name="connsiteX0" fmla="*/ 0 w 2655093"/>
              <a:gd name="connsiteY0" fmla="*/ 0 h 1593056"/>
              <a:gd name="connsiteX1" fmla="*/ 2655093 w 2655093"/>
              <a:gd name="connsiteY1" fmla="*/ 0 h 1593056"/>
              <a:gd name="connsiteX2" fmla="*/ 2655093 w 2655093"/>
              <a:gd name="connsiteY2" fmla="*/ 1593056 h 1593056"/>
              <a:gd name="connsiteX3" fmla="*/ 0 w 2655093"/>
              <a:gd name="connsiteY3" fmla="*/ 1593056 h 1593056"/>
              <a:gd name="connsiteX4" fmla="*/ 0 w 2655093"/>
              <a:gd name="connsiteY4" fmla="*/ 0 h 159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093" h="1593056">
                <a:moveTo>
                  <a:pt x="0" y="0"/>
                </a:moveTo>
                <a:lnTo>
                  <a:pt x="2655093" y="0"/>
                </a:lnTo>
                <a:lnTo>
                  <a:pt x="2655093" y="1593056"/>
                </a:lnTo>
                <a:lnTo>
                  <a:pt x="0" y="1593056"/>
                </a:lnTo>
                <a:lnTo>
                  <a:pt x="0" y="0"/>
                </a:lnTo>
                <a:close/>
              </a:path>
            </a:pathLst>
          </a:custGeom>
          <a:solidFill>
            <a:srgbClr val="56B046"/>
          </a:solidFill>
        </p:spPr>
        <p:style>
          <a:lnRef idx="2">
            <a:schemeClr val="lt1">
              <a:hueOff val="0"/>
              <a:satOff val="0"/>
              <a:lumOff val="0"/>
              <a:alphaOff val="0"/>
            </a:schemeClr>
          </a:lnRef>
          <a:fillRef idx="1">
            <a:schemeClr val="accent5">
              <a:hueOff val="-6434176"/>
              <a:satOff val="-8949"/>
              <a:lumOff val="-3432"/>
              <a:alphaOff val="0"/>
            </a:schemeClr>
          </a:fillRef>
          <a:effectRef idx="0">
            <a:schemeClr val="accent5">
              <a:hueOff val="-6434176"/>
              <a:satOff val="-8949"/>
              <a:lumOff val="-3432"/>
              <a:alphaOff val="0"/>
            </a:schemeClr>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endParaRPr kumimoji="0" lang="fr-FR" sz="16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r-FR" sz="1600" b="1" i="0" u="none" strike="noStrike" kern="1200" cap="none" spc="0" normalizeH="0" baseline="0" noProof="0" dirty="0">
                <a:ln>
                  <a:noFill/>
                </a:ln>
                <a:solidFill>
                  <a:prstClr val="white"/>
                </a:solidFill>
                <a:effectLst/>
                <a:uLnTx/>
                <a:uFillTx/>
                <a:latin typeface="Calibri" panose="020F0502020204030204"/>
                <a:ea typeface="+mn-ea"/>
                <a:cs typeface="+mn-cs"/>
              </a:rPr>
              <a:t> 1.3.2 Soutien à la compétitivité des entreprises au moyens d’instruments financiers.</a:t>
            </a:r>
          </a:p>
          <a:p>
            <a:pPr marL="0" marR="0" lvl="0" indent="0" algn="ctr" defTabSz="1244600" rtl="0" eaLnBrk="1" fontAlgn="auto" latinLnBrk="0" hangingPunct="1">
              <a:lnSpc>
                <a:spcPct val="90000"/>
              </a:lnSpc>
              <a:spcBef>
                <a:spcPct val="0"/>
              </a:spcBef>
              <a:spcAft>
                <a:spcPct val="35000"/>
              </a:spcAft>
              <a:buClrTx/>
              <a:buSzTx/>
              <a:buFontTx/>
              <a:buNone/>
              <a:tabLst/>
              <a:defRPr/>
            </a:pPr>
            <a:endParaRPr kumimoji="0" lang="fr-FR"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9" name="Diagramme 8"/>
          <p:cNvGraphicFramePr/>
          <p:nvPr/>
        </p:nvGraphicFramePr>
        <p:xfrm>
          <a:off x="0" y="1257300"/>
          <a:ext cx="12192000" cy="5600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rot="19877052">
            <a:off x="-219172" y="625704"/>
            <a:ext cx="32603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Fiche DOMO non encore publiée</a:t>
            </a:r>
          </a:p>
        </p:txBody>
      </p:sp>
    </p:spTree>
    <p:extLst>
      <p:ext uri="{BB962C8B-B14F-4D97-AF65-F5344CB8AC3E}">
        <p14:creationId xmlns:p14="http://schemas.microsoft.com/office/powerpoint/2010/main" val="414767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graphicEl>
                                              <a:dgm id="{DCE38D0F-F82A-4746-924D-4CD15B1914CE}"/>
                                            </p:graphicEl>
                                          </p:spTgt>
                                        </p:tgtEl>
                                        <p:attrNameLst>
                                          <p:attrName>style.visibility</p:attrName>
                                        </p:attrNameLst>
                                      </p:cBhvr>
                                      <p:to>
                                        <p:strVal val="visible"/>
                                      </p:to>
                                    </p:set>
                                    <p:animEffect transition="in" filter="fade">
                                      <p:cBhvr>
                                        <p:cTn id="7" dur="1000"/>
                                        <p:tgtEl>
                                          <p:spTgt spid="9">
                                            <p:graphicEl>
                                              <a:dgm id="{DCE38D0F-F82A-4746-924D-4CD15B1914CE}"/>
                                            </p:graphicEl>
                                          </p:spTgt>
                                        </p:tgtEl>
                                      </p:cBhvr>
                                    </p:animEffect>
                                    <p:anim calcmode="lin" valueType="num">
                                      <p:cBhvr>
                                        <p:cTn id="8" dur="1000" fill="hold"/>
                                        <p:tgtEl>
                                          <p:spTgt spid="9">
                                            <p:graphicEl>
                                              <a:dgm id="{DCE38D0F-F82A-4746-924D-4CD15B1914CE}"/>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DCE38D0F-F82A-4746-924D-4CD15B1914CE}"/>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graphicEl>
                                              <a:dgm id="{B5B1EEAC-327D-41EF-BFEF-312FF52C8FC8}"/>
                                            </p:graphicEl>
                                          </p:spTgt>
                                        </p:tgtEl>
                                        <p:attrNameLst>
                                          <p:attrName>style.visibility</p:attrName>
                                        </p:attrNameLst>
                                      </p:cBhvr>
                                      <p:to>
                                        <p:strVal val="visible"/>
                                      </p:to>
                                    </p:set>
                                    <p:animEffect transition="in" filter="fade">
                                      <p:cBhvr>
                                        <p:cTn id="12" dur="1000"/>
                                        <p:tgtEl>
                                          <p:spTgt spid="9">
                                            <p:graphicEl>
                                              <a:dgm id="{B5B1EEAC-327D-41EF-BFEF-312FF52C8FC8}"/>
                                            </p:graphicEl>
                                          </p:spTgt>
                                        </p:tgtEl>
                                      </p:cBhvr>
                                    </p:animEffect>
                                    <p:anim calcmode="lin" valueType="num">
                                      <p:cBhvr>
                                        <p:cTn id="13" dur="1000" fill="hold"/>
                                        <p:tgtEl>
                                          <p:spTgt spid="9">
                                            <p:graphicEl>
                                              <a:dgm id="{B5B1EEAC-327D-41EF-BFEF-312FF52C8FC8}"/>
                                            </p:graphicEl>
                                          </p:spTgt>
                                        </p:tgtEl>
                                        <p:attrNameLst>
                                          <p:attrName>ppt_x</p:attrName>
                                        </p:attrNameLst>
                                      </p:cBhvr>
                                      <p:tavLst>
                                        <p:tav tm="0">
                                          <p:val>
                                            <p:strVal val="#ppt_x"/>
                                          </p:val>
                                        </p:tav>
                                        <p:tav tm="100000">
                                          <p:val>
                                            <p:strVal val="#ppt_x"/>
                                          </p:val>
                                        </p:tav>
                                      </p:tavLst>
                                    </p:anim>
                                    <p:anim calcmode="lin" valueType="num">
                                      <p:cBhvr>
                                        <p:cTn id="14" dur="1000" fill="hold"/>
                                        <p:tgtEl>
                                          <p:spTgt spid="9">
                                            <p:graphicEl>
                                              <a:dgm id="{B5B1EEAC-327D-41EF-BFEF-312FF52C8FC8}"/>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graphicEl>
                                              <a:dgm id="{84397517-7ACA-4F57-A305-63F5A4EAD668}"/>
                                            </p:graphicEl>
                                          </p:spTgt>
                                        </p:tgtEl>
                                        <p:attrNameLst>
                                          <p:attrName>style.visibility</p:attrName>
                                        </p:attrNameLst>
                                      </p:cBhvr>
                                      <p:to>
                                        <p:strVal val="visible"/>
                                      </p:to>
                                    </p:set>
                                    <p:animEffect transition="in" filter="fade">
                                      <p:cBhvr>
                                        <p:cTn id="17" dur="1000"/>
                                        <p:tgtEl>
                                          <p:spTgt spid="9">
                                            <p:graphicEl>
                                              <a:dgm id="{84397517-7ACA-4F57-A305-63F5A4EAD668}"/>
                                            </p:graphicEl>
                                          </p:spTgt>
                                        </p:tgtEl>
                                      </p:cBhvr>
                                    </p:animEffect>
                                    <p:anim calcmode="lin" valueType="num">
                                      <p:cBhvr>
                                        <p:cTn id="18" dur="1000" fill="hold"/>
                                        <p:tgtEl>
                                          <p:spTgt spid="9">
                                            <p:graphicEl>
                                              <a:dgm id="{84397517-7ACA-4F57-A305-63F5A4EAD668}"/>
                                            </p:graphicEl>
                                          </p:spTgt>
                                        </p:tgtEl>
                                        <p:attrNameLst>
                                          <p:attrName>ppt_x</p:attrName>
                                        </p:attrNameLst>
                                      </p:cBhvr>
                                      <p:tavLst>
                                        <p:tav tm="0">
                                          <p:val>
                                            <p:strVal val="#ppt_x"/>
                                          </p:val>
                                        </p:tav>
                                        <p:tav tm="100000">
                                          <p:val>
                                            <p:strVal val="#ppt_x"/>
                                          </p:val>
                                        </p:tav>
                                      </p:tavLst>
                                    </p:anim>
                                    <p:anim calcmode="lin" valueType="num">
                                      <p:cBhvr>
                                        <p:cTn id="19" dur="1000" fill="hold"/>
                                        <p:tgtEl>
                                          <p:spTgt spid="9">
                                            <p:graphicEl>
                                              <a:dgm id="{84397517-7ACA-4F57-A305-63F5A4EAD668}"/>
                                            </p:graphic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graphicEl>
                                              <a:dgm id="{9FF59AA2-63C2-4A68-A0A3-C0B5347C6260}"/>
                                            </p:graphicEl>
                                          </p:spTgt>
                                        </p:tgtEl>
                                        <p:attrNameLst>
                                          <p:attrName>style.visibility</p:attrName>
                                        </p:attrNameLst>
                                      </p:cBhvr>
                                      <p:to>
                                        <p:strVal val="visible"/>
                                      </p:to>
                                    </p:set>
                                    <p:animEffect transition="in" filter="fade">
                                      <p:cBhvr>
                                        <p:cTn id="24" dur="1000"/>
                                        <p:tgtEl>
                                          <p:spTgt spid="9">
                                            <p:graphicEl>
                                              <a:dgm id="{9FF59AA2-63C2-4A68-A0A3-C0B5347C6260}"/>
                                            </p:graphicEl>
                                          </p:spTgt>
                                        </p:tgtEl>
                                      </p:cBhvr>
                                    </p:animEffect>
                                    <p:anim calcmode="lin" valueType="num">
                                      <p:cBhvr>
                                        <p:cTn id="25" dur="1000" fill="hold"/>
                                        <p:tgtEl>
                                          <p:spTgt spid="9">
                                            <p:graphicEl>
                                              <a:dgm id="{9FF59AA2-63C2-4A68-A0A3-C0B5347C6260}"/>
                                            </p:graphicEl>
                                          </p:spTgt>
                                        </p:tgtEl>
                                        <p:attrNameLst>
                                          <p:attrName>ppt_x</p:attrName>
                                        </p:attrNameLst>
                                      </p:cBhvr>
                                      <p:tavLst>
                                        <p:tav tm="0">
                                          <p:val>
                                            <p:strVal val="#ppt_x"/>
                                          </p:val>
                                        </p:tav>
                                        <p:tav tm="100000">
                                          <p:val>
                                            <p:strVal val="#ppt_x"/>
                                          </p:val>
                                        </p:tav>
                                      </p:tavLst>
                                    </p:anim>
                                    <p:anim calcmode="lin" valueType="num">
                                      <p:cBhvr>
                                        <p:cTn id="26" dur="1000" fill="hold"/>
                                        <p:tgtEl>
                                          <p:spTgt spid="9">
                                            <p:graphicEl>
                                              <a:dgm id="{9FF59AA2-63C2-4A68-A0A3-C0B5347C6260}"/>
                                            </p:graphic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graphicEl>
                                              <a:dgm id="{B1D23106-454C-4BC4-802C-17B06F01405C}"/>
                                            </p:graphicEl>
                                          </p:spTgt>
                                        </p:tgtEl>
                                        <p:attrNameLst>
                                          <p:attrName>style.visibility</p:attrName>
                                        </p:attrNameLst>
                                      </p:cBhvr>
                                      <p:to>
                                        <p:strVal val="visible"/>
                                      </p:to>
                                    </p:set>
                                    <p:animEffect transition="in" filter="fade">
                                      <p:cBhvr>
                                        <p:cTn id="29" dur="1000"/>
                                        <p:tgtEl>
                                          <p:spTgt spid="9">
                                            <p:graphicEl>
                                              <a:dgm id="{B1D23106-454C-4BC4-802C-17B06F01405C}"/>
                                            </p:graphicEl>
                                          </p:spTgt>
                                        </p:tgtEl>
                                      </p:cBhvr>
                                    </p:animEffect>
                                    <p:anim calcmode="lin" valueType="num">
                                      <p:cBhvr>
                                        <p:cTn id="30" dur="1000" fill="hold"/>
                                        <p:tgtEl>
                                          <p:spTgt spid="9">
                                            <p:graphicEl>
                                              <a:dgm id="{B1D23106-454C-4BC4-802C-17B06F01405C}"/>
                                            </p:graphicEl>
                                          </p:spTgt>
                                        </p:tgtEl>
                                        <p:attrNameLst>
                                          <p:attrName>ppt_x</p:attrName>
                                        </p:attrNameLst>
                                      </p:cBhvr>
                                      <p:tavLst>
                                        <p:tav tm="0">
                                          <p:val>
                                            <p:strVal val="#ppt_x"/>
                                          </p:val>
                                        </p:tav>
                                        <p:tav tm="100000">
                                          <p:val>
                                            <p:strVal val="#ppt_x"/>
                                          </p:val>
                                        </p:tav>
                                      </p:tavLst>
                                    </p:anim>
                                    <p:anim calcmode="lin" valueType="num">
                                      <p:cBhvr>
                                        <p:cTn id="31" dur="1000" fill="hold"/>
                                        <p:tgtEl>
                                          <p:spTgt spid="9">
                                            <p:graphicEl>
                                              <a:dgm id="{B1D23106-454C-4BC4-802C-17B06F01405C}"/>
                                            </p:graphic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9">
                                            <p:graphicEl>
                                              <a:dgm id="{AA77E768-8E2C-4D2F-96D5-C3F52C5D2385}"/>
                                            </p:graphicEl>
                                          </p:spTgt>
                                        </p:tgtEl>
                                        <p:attrNameLst>
                                          <p:attrName>style.visibility</p:attrName>
                                        </p:attrNameLst>
                                      </p:cBhvr>
                                      <p:to>
                                        <p:strVal val="visible"/>
                                      </p:to>
                                    </p:set>
                                    <p:animEffect transition="in" filter="fade">
                                      <p:cBhvr>
                                        <p:cTn id="34" dur="1000"/>
                                        <p:tgtEl>
                                          <p:spTgt spid="9">
                                            <p:graphicEl>
                                              <a:dgm id="{AA77E768-8E2C-4D2F-96D5-C3F52C5D2385}"/>
                                            </p:graphicEl>
                                          </p:spTgt>
                                        </p:tgtEl>
                                      </p:cBhvr>
                                    </p:animEffect>
                                    <p:anim calcmode="lin" valueType="num">
                                      <p:cBhvr>
                                        <p:cTn id="35" dur="1000" fill="hold"/>
                                        <p:tgtEl>
                                          <p:spTgt spid="9">
                                            <p:graphicEl>
                                              <a:dgm id="{AA77E768-8E2C-4D2F-96D5-C3F52C5D2385}"/>
                                            </p:graphicEl>
                                          </p:spTgt>
                                        </p:tgtEl>
                                        <p:attrNameLst>
                                          <p:attrName>ppt_x</p:attrName>
                                        </p:attrNameLst>
                                      </p:cBhvr>
                                      <p:tavLst>
                                        <p:tav tm="0">
                                          <p:val>
                                            <p:strVal val="#ppt_x"/>
                                          </p:val>
                                        </p:tav>
                                        <p:tav tm="100000">
                                          <p:val>
                                            <p:strVal val="#ppt_x"/>
                                          </p:val>
                                        </p:tav>
                                      </p:tavLst>
                                    </p:anim>
                                    <p:anim calcmode="lin" valueType="num">
                                      <p:cBhvr>
                                        <p:cTn id="36" dur="1000" fill="hold"/>
                                        <p:tgtEl>
                                          <p:spTgt spid="9">
                                            <p:graphicEl>
                                              <a:dgm id="{AA77E768-8E2C-4D2F-96D5-C3F52C5D2385}"/>
                                            </p:graphic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graphicEl>
                                              <a:dgm id="{858A68AD-74DE-4AC8-BEE1-B735819C41EE}"/>
                                            </p:graphicEl>
                                          </p:spTgt>
                                        </p:tgtEl>
                                        <p:attrNameLst>
                                          <p:attrName>style.visibility</p:attrName>
                                        </p:attrNameLst>
                                      </p:cBhvr>
                                      <p:to>
                                        <p:strVal val="visible"/>
                                      </p:to>
                                    </p:set>
                                    <p:animEffect transition="in" filter="fade">
                                      <p:cBhvr>
                                        <p:cTn id="39" dur="1000"/>
                                        <p:tgtEl>
                                          <p:spTgt spid="9">
                                            <p:graphicEl>
                                              <a:dgm id="{858A68AD-74DE-4AC8-BEE1-B735819C41EE}"/>
                                            </p:graphicEl>
                                          </p:spTgt>
                                        </p:tgtEl>
                                      </p:cBhvr>
                                    </p:animEffect>
                                    <p:anim calcmode="lin" valueType="num">
                                      <p:cBhvr>
                                        <p:cTn id="40" dur="1000" fill="hold"/>
                                        <p:tgtEl>
                                          <p:spTgt spid="9">
                                            <p:graphicEl>
                                              <a:dgm id="{858A68AD-74DE-4AC8-BEE1-B735819C41EE}"/>
                                            </p:graphicEl>
                                          </p:spTgt>
                                        </p:tgtEl>
                                        <p:attrNameLst>
                                          <p:attrName>ppt_x</p:attrName>
                                        </p:attrNameLst>
                                      </p:cBhvr>
                                      <p:tavLst>
                                        <p:tav tm="0">
                                          <p:val>
                                            <p:strVal val="#ppt_x"/>
                                          </p:val>
                                        </p:tav>
                                        <p:tav tm="100000">
                                          <p:val>
                                            <p:strVal val="#ppt_x"/>
                                          </p:val>
                                        </p:tav>
                                      </p:tavLst>
                                    </p:anim>
                                    <p:anim calcmode="lin" valueType="num">
                                      <p:cBhvr>
                                        <p:cTn id="41" dur="1000" fill="hold"/>
                                        <p:tgtEl>
                                          <p:spTgt spid="9">
                                            <p:graphicEl>
                                              <a:dgm id="{858A68AD-74DE-4AC8-BEE1-B735819C41EE}"/>
                                            </p:graphic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9">
                                            <p:graphicEl>
                                              <a:dgm id="{C5AA2A4E-F93E-4B6D-821D-37A779DACA43}"/>
                                            </p:graphicEl>
                                          </p:spTgt>
                                        </p:tgtEl>
                                        <p:attrNameLst>
                                          <p:attrName>style.visibility</p:attrName>
                                        </p:attrNameLst>
                                      </p:cBhvr>
                                      <p:to>
                                        <p:strVal val="visible"/>
                                      </p:to>
                                    </p:set>
                                    <p:animEffect transition="in" filter="fade">
                                      <p:cBhvr>
                                        <p:cTn id="46" dur="1000"/>
                                        <p:tgtEl>
                                          <p:spTgt spid="9">
                                            <p:graphicEl>
                                              <a:dgm id="{C5AA2A4E-F93E-4B6D-821D-37A779DACA43}"/>
                                            </p:graphicEl>
                                          </p:spTgt>
                                        </p:tgtEl>
                                      </p:cBhvr>
                                    </p:animEffect>
                                    <p:anim calcmode="lin" valueType="num">
                                      <p:cBhvr>
                                        <p:cTn id="47" dur="1000" fill="hold"/>
                                        <p:tgtEl>
                                          <p:spTgt spid="9">
                                            <p:graphicEl>
                                              <a:dgm id="{C5AA2A4E-F93E-4B6D-821D-37A779DACA43}"/>
                                            </p:graphicEl>
                                          </p:spTgt>
                                        </p:tgtEl>
                                        <p:attrNameLst>
                                          <p:attrName>ppt_x</p:attrName>
                                        </p:attrNameLst>
                                      </p:cBhvr>
                                      <p:tavLst>
                                        <p:tav tm="0">
                                          <p:val>
                                            <p:strVal val="#ppt_x"/>
                                          </p:val>
                                        </p:tav>
                                        <p:tav tm="100000">
                                          <p:val>
                                            <p:strVal val="#ppt_x"/>
                                          </p:val>
                                        </p:tav>
                                      </p:tavLst>
                                    </p:anim>
                                    <p:anim calcmode="lin" valueType="num">
                                      <p:cBhvr>
                                        <p:cTn id="48" dur="1000" fill="hold"/>
                                        <p:tgtEl>
                                          <p:spTgt spid="9">
                                            <p:graphicEl>
                                              <a:dgm id="{C5AA2A4E-F93E-4B6D-821D-37A779DACA43}"/>
                                            </p:graphic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9">
                                            <p:graphicEl>
                                              <a:dgm id="{C860903C-5D2B-4A84-BA36-432E06410D0C}"/>
                                            </p:graphicEl>
                                          </p:spTgt>
                                        </p:tgtEl>
                                        <p:attrNameLst>
                                          <p:attrName>style.visibility</p:attrName>
                                        </p:attrNameLst>
                                      </p:cBhvr>
                                      <p:to>
                                        <p:strVal val="visible"/>
                                      </p:to>
                                    </p:set>
                                    <p:animEffect transition="in" filter="fade">
                                      <p:cBhvr>
                                        <p:cTn id="51" dur="1000"/>
                                        <p:tgtEl>
                                          <p:spTgt spid="9">
                                            <p:graphicEl>
                                              <a:dgm id="{C860903C-5D2B-4A84-BA36-432E06410D0C}"/>
                                            </p:graphicEl>
                                          </p:spTgt>
                                        </p:tgtEl>
                                      </p:cBhvr>
                                    </p:animEffect>
                                    <p:anim calcmode="lin" valueType="num">
                                      <p:cBhvr>
                                        <p:cTn id="52" dur="1000" fill="hold"/>
                                        <p:tgtEl>
                                          <p:spTgt spid="9">
                                            <p:graphicEl>
                                              <a:dgm id="{C860903C-5D2B-4A84-BA36-432E06410D0C}"/>
                                            </p:graphicEl>
                                          </p:spTgt>
                                        </p:tgtEl>
                                        <p:attrNameLst>
                                          <p:attrName>ppt_x</p:attrName>
                                        </p:attrNameLst>
                                      </p:cBhvr>
                                      <p:tavLst>
                                        <p:tav tm="0">
                                          <p:val>
                                            <p:strVal val="#ppt_x"/>
                                          </p:val>
                                        </p:tav>
                                        <p:tav tm="100000">
                                          <p:val>
                                            <p:strVal val="#ppt_x"/>
                                          </p:val>
                                        </p:tav>
                                      </p:tavLst>
                                    </p:anim>
                                    <p:anim calcmode="lin" valueType="num">
                                      <p:cBhvr>
                                        <p:cTn id="53" dur="1000" fill="hold"/>
                                        <p:tgtEl>
                                          <p:spTgt spid="9">
                                            <p:graphicEl>
                                              <a:dgm id="{C860903C-5D2B-4A84-BA36-432E06410D0C}"/>
                                            </p:graphic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9">
                                            <p:graphicEl>
                                              <a:dgm id="{F1F2AFA2-FB4E-4CC8-A616-74C34F5C9D13}"/>
                                            </p:graphicEl>
                                          </p:spTgt>
                                        </p:tgtEl>
                                        <p:attrNameLst>
                                          <p:attrName>style.visibility</p:attrName>
                                        </p:attrNameLst>
                                      </p:cBhvr>
                                      <p:to>
                                        <p:strVal val="visible"/>
                                      </p:to>
                                    </p:set>
                                    <p:animEffect transition="in" filter="fade">
                                      <p:cBhvr>
                                        <p:cTn id="56" dur="1000"/>
                                        <p:tgtEl>
                                          <p:spTgt spid="9">
                                            <p:graphicEl>
                                              <a:dgm id="{F1F2AFA2-FB4E-4CC8-A616-74C34F5C9D13}"/>
                                            </p:graphicEl>
                                          </p:spTgt>
                                        </p:tgtEl>
                                      </p:cBhvr>
                                    </p:animEffect>
                                    <p:anim calcmode="lin" valueType="num">
                                      <p:cBhvr>
                                        <p:cTn id="57" dur="1000" fill="hold"/>
                                        <p:tgtEl>
                                          <p:spTgt spid="9">
                                            <p:graphicEl>
                                              <a:dgm id="{F1F2AFA2-FB4E-4CC8-A616-74C34F5C9D13}"/>
                                            </p:graphicEl>
                                          </p:spTgt>
                                        </p:tgtEl>
                                        <p:attrNameLst>
                                          <p:attrName>ppt_x</p:attrName>
                                        </p:attrNameLst>
                                      </p:cBhvr>
                                      <p:tavLst>
                                        <p:tav tm="0">
                                          <p:val>
                                            <p:strVal val="#ppt_x"/>
                                          </p:val>
                                        </p:tav>
                                        <p:tav tm="100000">
                                          <p:val>
                                            <p:strVal val="#ppt_x"/>
                                          </p:val>
                                        </p:tav>
                                      </p:tavLst>
                                    </p:anim>
                                    <p:anim calcmode="lin" valueType="num">
                                      <p:cBhvr>
                                        <p:cTn id="58" dur="1000" fill="hold"/>
                                        <p:tgtEl>
                                          <p:spTgt spid="9">
                                            <p:graphicEl>
                                              <a:dgm id="{F1F2AFA2-FB4E-4CC8-A616-74C34F5C9D13}"/>
                                            </p:graphicEl>
                                          </p:spTgt>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9">
                                            <p:graphicEl>
                                              <a:dgm id="{4D176108-67D4-4933-8AAB-84A62688B039}"/>
                                            </p:graphicEl>
                                          </p:spTgt>
                                        </p:tgtEl>
                                        <p:attrNameLst>
                                          <p:attrName>style.visibility</p:attrName>
                                        </p:attrNameLst>
                                      </p:cBhvr>
                                      <p:to>
                                        <p:strVal val="visible"/>
                                      </p:to>
                                    </p:set>
                                    <p:animEffect transition="in" filter="fade">
                                      <p:cBhvr>
                                        <p:cTn id="61" dur="1000"/>
                                        <p:tgtEl>
                                          <p:spTgt spid="9">
                                            <p:graphicEl>
                                              <a:dgm id="{4D176108-67D4-4933-8AAB-84A62688B039}"/>
                                            </p:graphicEl>
                                          </p:spTgt>
                                        </p:tgtEl>
                                      </p:cBhvr>
                                    </p:animEffect>
                                    <p:anim calcmode="lin" valueType="num">
                                      <p:cBhvr>
                                        <p:cTn id="62" dur="1000" fill="hold"/>
                                        <p:tgtEl>
                                          <p:spTgt spid="9">
                                            <p:graphicEl>
                                              <a:dgm id="{4D176108-67D4-4933-8AAB-84A62688B039}"/>
                                            </p:graphicEl>
                                          </p:spTgt>
                                        </p:tgtEl>
                                        <p:attrNameLst>
                                          <p:attrName>ppt_x</p:attrName>
                                        </p:attrNameLst>
                                      </p:cBhvr>
                                      <p:tavLst>
                                        <p:tav tm="0">
                                          <p:val>
                                            <p:strVal val="#ppt_x"/>
                                          </p:val>
                                        </p:tav>
                                        <p:tav tm="100000">
                                          <p:val>
                                            <p:strVal val="#ppt_x"/>
                                          </p:val>
                                        </p:tav>
                                      </p:tavLst>
                                    </p:anim>
                                    <p:anim calcmode="lin" valueType="num">
                                      <p:cBhvr>
                                        <p:cTn id="63" dur="1000" fill="hold"/>
                                        <p:tgtEl>
                                          <p:spTgt spid="9">
                                            <p:graphicEl>
                                              <a:dgm id="{4D176108-67D4-4933-8AAB-84A62688B03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15E4C52-F971-42CB-9F5A-57A4D7B7E0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3 avril 2024</a:t>
            </a:r>
          </a:p>
        </p:txBody>
      </p:sp>
      <p:sp>
        <p:nvSpPr>
          <p:cNvPr id="6" name="Espace réservé du numéro de diapositive 5">
            <a:extLst>
              <a:ext uri="{FF2B5EF4-FFF2-40B4-BE49-F238E27FC236}">
                <a16:creationId xmlns:a16="http://schemas.microsoft.com/office/drawing/2014/main" id="{652B8280-4933-4764-8B03-E07D402B32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0" name="ZoneTexte 39">
            <a:extLst>
              <a:ext uri="{FF2B5EF4-FFF2-40B4-BE49-F238E27FC236}">
                <a16:creationId xmlns:a16="http://schemas.microsoft.com/office/drawing/2014/main" id="{934181AB-0F7A-4CDC-92C3-F6E8B4663C3A}"/>
              </a:ext>
            </a:extLst>
          </p:cNvPr>
          <p:cNvSpPr txBox="1"/>
          <p:nvPr/>
        </p:nvSpPr>
        <p:spPr>
          <a:xfrm>
            <a:off x="544189" y="6056905"/>
            <a:ext cx="10687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Mise en œuvre par Marché public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r-MQ"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9" name="Diagramme 8"/>
          <p:cNvGraphicFramePr/>
          <p:nvPr/>
        </p:nvGraphicFramePr>
        <p:xfrm>
          <a:off x="0" y="1257300"/>
          <a:ext cx="12192000" cy="5600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rot="19877052">
            <a:off x="-219172" y="625704"/>
            <a:ext cx="32603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Fiche DOMO non encore publiée</a:t>
            </a:r>
          </a:p>
        </p:txBody>
      </p:sp>
      <p:sp>
        <p:nvSpPr>
          <p:cNvPr id="8" name="Forme libre 7"/>
          <p:cNvSpPr/>
          <p:nvPr/>
        </p:nvSpPr>
        <p:spPr>
          <a:xfrm>
            <a:off x="2954912" y="121113"/>
            <a:ext cx="5866536" cy="880254"/>
          </a:xfrm>
          <a:custGeom>
            <a:avLst/>
            <a:gdLst>
              <a:gd name="connsiteX0" fmla="*/ 0 w 2655093"/>
              <a:gd name="connsiteY0" fmla="*/ 0 h 1593056"/>
              <a:gd name="connsiteX1" fmla="*/ 2655093 w 2655093"/>
              <a:gd name="connsiteY1" fmla="*/ 0 h 1593056"/>
              <a:gd name="connsiteX2" fmla="*/ 2655093 w 2655093"/>
              <a:gd name="connsiteY2" fmla="*/ 1593056 h 1593056"/>
              <a:gd name="connsiteX3" fmla="*/ 0 w 2655093"/>
              <a:gd name="connsiteY3" fmla="*/ 1593056 h 1593056"/>
              <a:gd name="connsiteX4" fmla="*/ 0 w 2655093"/>
              <a:gd name="connsiteY4" fmla="*/ 0 h 159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093" h="1593056">
                <a:moveTo>
                  <a:pt x="0" y="0"/>
                </a:moveTo>
                <a:lnTo>
                  <a:pt x="2655093" y="0"/>
                </a:lnTo>
                <a:lnTo>
                  <a:pt x="2655093" y="1593056"/>
                </a:lnTo>
                <a:lnTo>
                  <a:pt x="0" y="1593056"/>
                </a:lnTo>
                <a:lnTo>
                  <a:pt x="0" y="0"/>
                </a:lnTo>
                <a:close/>
              </a:path>
            </a:pathLst>
          </a:custGeom>
        </p:spPr>
        <p:style>
          <a:lnRef idx="2">
            <a:schemeClr val="lt1">
              <a:hueOff val="0"/>
              <a:satOff val="0"/>
              <a:lumOff val="0"/>
              <a:alphaOff val="0"/>
            </a:schemeClr>
          </a:lnRef>
          <a:fillRef idx="1">
            <a:schemeClr val="accent5">
              <a:hueOff val="-2757504"/>
              <a:satOff val="-3835"/>
              <a:lumOff val="-1471"/>
              <a:alphaOff val="0"/>
            </a:schemeClr>
          </a:fillRef>
          <a:effectRef idx="0">
            <a:schemeClr val="accent5">
              <a:hueOff val="-2757504"/>
              <a:satOff val="-3835"/>
              <a:lumOff val="-1471"/>
              <a:alphaOff val="0"/>
            </a:schemeClr>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1.3.3. Aide au  </a:t>
            </a:r>
            <a:r>
              <a:rPr kumimoji="0" lang="fr-FR" sz="2000" b="1" i="0" u="none" strike="noStrike" kern="1200" cap="none" spc="0" normalizeH="0" baseline="0" noProof="0" dirty="0" err="1">
                <a:ln>
                  <a:noFill/>
                </a:ln>
                <a:solidFill>
                  <a:prstClr val="white"/>
                </a:solidFill>
                <a:effectLst/>
                <a:uLnTx/>
                <a:uFillTx/>
                <a:latin typeface="Calibri" panose="020F0502020204030204"/>
                <a:ea typeface="+mn-ea"/>
                <a:cs typeface="+mn-cs"/>
              </a:rPr>
              <a:t>Frêt</a:t>
            </a: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191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graphicEl>
                                              <a:dgm id="{DCE38D0F-F82A-4746-924D-4CD15B1914CE}"/>
                                            </p:graphicEl>
                                          </p:spTgt>
                                        </p:tgtEl>
                                        <p:attrNameLst>
                                          <p:attrName>style.visibility</p:attrName>
                                        </p:attrNameLst>
                                      </p:cBhvr>
                                      <p:to>
                                        <p:strVal val="visible"/>
                                      </p:to>
                                    </p:set>
                                    <p:animEffect transition="in" filter="wipe(left)">
                                      <p:cBhvr>
                                        <p:cTn id="7" dur="500"/>
                                        <p:tgtEl>
                                          <p:spTgt spid="9">
                                            <p:graphicEl>
                                              <a:dgm id="{DCE38D0F-F82A-4746-924D-4CD15B1914CE}"/>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graphicEl>
                                              <a:dgm id="{B5B1EEAC-327D-41EF-BFEF-312FF52C8FC8}"/>
                                            </p:graphicEl>
                                          </p:spTgt>
                                        </p:tgtEl>
                                        <p:attrNameLst>
                                          <p:attrName>style.visibility</p:attrName>
                                        </p:attrNameLst>
                                      </p:cBhvr>
                                      <p:to>
                                        <p:strVal val="visible"/>
                                      </p:to>
                                    </p:set>
                                    <p:animEffect transition="in" filter="wipe(left)">
                                      <p:cBhvr>
                                        <p:cTn id="10" dur="500"/>
                                        <p:tgtEl>
                                          <p:spTgt spid="9">
                                            <p:graphicEl>
                                              <a:dgm id="{B5B1EEAC-327D-41EF-BFEF-312FF52C8FC8}"/>
                                            </p:graphic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graphicEl>
                                              <a:dgm id="{84397517-7ACA-4F57-A305-63F5A4EAD668}"/>
                                            </p:graphicEl>
                                          </p:spTgt>
                                        </p:tgtEl>
                                        <p:attrNameLst>
                                          <p:attrName>style.visibility</p:attrName>
                                        </p:attrNameLst>
                                      </p:cBhvr>
                                      <p:to>
                                        <p:strVal val="visible"/>
                                      </p:to>
                                    </p:set>
                                    <p:animEffect transition="in" filter="wipe(left)">
                                      <p:cBhvr>
                                        <p:cTn id="13" dur="500"/>
                                        <p:tgtEl>
                                          <p:spTgt spid="9">
                                            <p:graphicEl>
                                              <a:dgm id="{84397517-7ACA-4F57-A305-63F5A4EAD668}"/>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graphicEl>
                                              <a:dgm id="{9FF59AA2-63C2-4A68-A0A3-C0B5347C6260}"/>
                                            </p:graphicEl>
                                          </p:spTgt>
                                        </p:tgtEl>
                                        <p:attrNameLst>
                                          <p:attrName>style.visibility</p:attrName>
                                        </p:attrNameLst>
                                      </p:cBhvr>
                                      <p:to>
                                        <p:strVal val="visible"/>
                                      </p:to>
                                    </p:set>
                                    <p:animEffect transition="in" filter="wipe(down)">
                                      <p:cBhvr>
                                        <p:cTn id="18" dur="500"/>
                                        <p:tgtEl>
                                          <p:spTgt spid="9">
                                            <p:graphicEl>
                                              <a:dgm id="{9FF59AA2-63C2-4A68-A0A3-C0B5347C6260}"/>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graphicEl>
                                              <a:dgm id="{B1D23106-454C-4BC4-802C-17B06F01405C}"/>
                                            </p:graphicEl>
                                          </p:spTgt>
                                        </p:tgtEl>
                                        <p:attrNameLst>
                                          <p:attrName>style.visibility</p:attrName>
                                        </p:attrNameLst>
                                      </p:cBhvr>
                                      <p:to>
                                        <p:strVal val="visible"/>
                                      </p:to>
                                    </p:set>
                                    <p:animEffect transition="in" filter="wipe(down)">
                                      <p:cBhvr>
                                        <p:cTn id="21" dur="500"/>
                                        <p:tgtEl>
                                          <p:spTgt spid="9">
                                            <p:graphicEl>
                                              <a:dgm id="{B1D23106-454C-4BC4-802C-17B06F01405C}"/>
                                            </p:graphic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9">
                                            <p:graphicEl>
                                              <a:dgm id="{4C028E3D-0283-4FD3-A291-52D6ACCBBACE}"/>
                                            </p:graphicEl>
                                          </p:spTgt>
                                        </p:tgtEl>
                                        <p:attrNameLst>
                                          <p:attrName>style.visibility</p:attrName>
                                        </p:attrNameLst>
                                      </p:cBhvr>
                                      <p:to>
                                        <p:strVal val="visible"/>
                                      </p:to>
                                    </p:set>
                                    <p:animEffect transition="in" filter="wipe(down)">
                                      <p:cBhvr>
                                        <p:cTn id="24" dur="500"/>
                                        <p:tgtEl>
                                          <p:spTgt spid="9">
                                            <p:graphicEl>
                                              <a:dgm id="{4C028E3D-0283-4FD3-A291-52D6ACCBBACE}"/>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9">
                                            <p:graphicEl>
                                              <a:dgm id="{C5AA2A4E-F93E-4B6D-821D-37A779DACA43}"/>
                                            </p:graphicEl>
                                          </p:spTgt>
                                        </p:tgtEl>
                                        <p:attrNameLst>
                                          <p:attrName>style.visibility</p:attrName>
                                        </p:attrNameLst>
                                      </p:cBhvr>
                                      <p:to>
                                        <p:strVal val="visible"/>
                                      </p:to>
                                    </p:set>
                                    <p:animEffect transition="in" filter="wipe(down)">
                                      <p:cBhvr>
                                        <p:cTn id="29" dur="500"/>
                                        <p:tgtEl>
                                          <p:spTgt spid="9">
                                            <p:graphicEl>
                                              <a:dgm id="{C5AA2A4E-F93E-4B6D-821D-37A779DACA43}"/>
                                            </p:graphicEl>
                                          </p:spTgt>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9">
                                            <p:graphicEl>
                                              <a:dgm id="{C860903C-5D2B-4A84-BA36-432E06410D0C}"/>
                                            </p:graphicEl>
                                          </p:spTgt>
                                        </p:tgtEl>
                                        <p:attrNameLst>
                                          <p:attrName>style.visibility</p:attrName>
                                        </p:attrNameLst>
                                      </p:cBhvr>
                                      <p:to>
                                        <p:strVal val="visible"/>
                                      </p:to>
                                    </p:set>
                                    <p:animEffect transition="in" filter="wipe(right)">
                                      <p:cBhvr>
                                        <p:cTn id="32" dur="500"/>
                                        <p:tgtEl>
                                          <p:spTgt spid="9">
                                            <p:graphicEl>
                                              <a:dgm id="{C860903C-5D2B-4A84-BA36-432E06410D0C}"/>
                                            </p:graphicEl>
                                          </p:spTgt>
                                        </p:tgtEl>
                                      </p:cBhvr>
                                    </p:animEffect>
                                  </p:childTnLst>
                                </p:cTn>
                              </p:par>
                              <p:par>
                                <p:cTn id="33" presetID="22" presetClass="entr" presetSubtype="2" fill="hold" grpId="0" nodeType="withEffect">
                                  <p:stCondLst>
                                    <p:cond delay="0"/>
                                  </p:stCondLst>
                                  <p:childTnLst>
                                    <p:set>
                                      <p:cBhvr>
                                        <p:cTn id="34" dur="1" fill="hold">
                                          <p:stCondLst>
                                            <p:cond delay="0"/>
                                          </p:stCondLst>
                                        </p:cTn>
                                        <p:tgtEl>
                                          <p:spTgt spid="9">
                                            <p:graphicEl>
                                              <a:dgm id="{4D176108-67D4-4933-8AAB-84A62688B039}"/>
                                            </p:graphicEl>
                                          </p:spTgt>
                                        </p:tgtEl>
                                        <p:attrNameLst>
                                          <p:attrName>style.visibility</p:attrName>
                                        </p:attrNameLst>
                                      </p:cBhvr>
                                      <p:to>
                                        <p:strVal val="visible"/>
                                      </p:to>
                                    </p:set>
                                    <p:animEffect transition="in" filter="wipe(right)">
                                      <p:cBhvr>
                                        <p:cTn id="35" dur="500"/>
                                        <p:tgtEl>
                                          <p:spTgt spid="9">
                                            <p:graphicEl>
                                              <a:dgm id="{4D176108-67D4-4933-8AAB-84A62688B039}"/>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15E4C52-F971-42CB-9F5A-57A4D7B7E0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3 avril 2024</a:t>
            </a:r>
          </a:p>
        </p:txBody>
      </p:sp>
      <p:sp>
        <p:nvSpPr>
          <p:cNvPr id="6" name="Espace réservé du numéro de diapositive 5">
            <a:extLst>
              <a:ext uri="{FF2B5EF4-FFF2-40B4-BE49-F238E27FC236}">
                <a16:creationId xmlns:a16="http://schemas.microsoft.com/office/drawing/2014/main" id="{652B8280-4933-4764-8B03-E07D402B32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ZoneTexte 2">
            <a:extLst>
              <a:ext uri="{FF2B5EF4-FFF2-40B4-BE49-F238E27FC236}">
                <a16:creationId xmlns:a16="http://schemas.microsoft.com/office/drawing/2014/main" id="{0933C5B9-004C-010F-D34F-5B40F53E32B9}"/>
              </a:ext>
            </a:extLst>
          </p:cNvPr>
          <p:cNvSpPr txBox="1"/>
          <p:nvPr/>
        </p:nvSpPr>
        <p:spPr>
          <a:xfrm>
            <a:off x="0" y="1243321"/>
            <a:ext cx="11693240" cy="2862322"/>
          </a:xfrm>
          <a:prstGeom prst="rect">
            <a:avLst/>
          </a:prstGeom>
          <a:noFill/>
        </p:spPr>
        <p:txBody>
          <a:bodyPr wrap="square" rtlCol="0">
            <a:spAutoFit/>
          </a:bodyPr>
          <a:lstStyle/>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taxes et redevances</a:t>
            </a: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dépenses liées au post acheminement (dépotage chez le client, transport terrestre) frais de manutention</a:t>
            </a: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coûts administratifs liés aux éventuels contrôles effectués sur le port ou aéroport</a:t>
            </a: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droits de port.</a:t>
            </a: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coûts de collecte et transport jusqu’au port ou aéroport du DOM et du port européen jusqu’au centre de traitement</a:t>
            </a:r>
          </a:p>
          <a:p>
            <a:pPr marL="800100" marR="0" lvl="1"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coûts de transport à destination d’installations de traitement situées dans des pays tiers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itre 1"/>
          <p:cNvSpPr txBox="1">
            <a:spLocks/>
          </p:cNvSpPr>
          <p:nvPr/>
        </p:nvSpPr>
        <p:spPr>
          <a:xfrm>
            <a:off x="2481468" y="0"/>
            <a:ext cx="91970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a:ln>
                  <a:noFill/>
                </a:ln>
                <a:solidFill>
                  <a:srgbClr val="C00000"/>
                </a:solidFill>
                <a:effectLst/>
                <a:uLnTx/>
                <a:uFillTx/>
                <a:latin typeface="Calibri" panose="020F0502020204030204"/>
                <a:ea typeface="+mj-ea"/>
                <a:cs typeface="+mj-cs"/>
              </a:rPr>
              <a:t>Actions et activités exclues :</a:t>
            </a:r>
          </a:p>
        </p:txBody>
      </p:sp>
      <p:sp>
        <p:nvSpPr>
          <p:cNvPr id="9" name="ZoneTexte 8">
            <a:extLst>
              <a:ext uri="{FF2B5EF4-FFF2-40B4-BE49-F238E27FC236}">
                <a16:creationId xmlns:a16="http://schemas.microsoft.com/office/drawing/2014/main" id="{0933C5B9-004C-010F-D34F-5B40F53E32B9}"/>
              </a:ext>
            </a:extLst>
          </p:cNvPr>
          <p:cNvSpPr txBox="1"/>
          <p:nvPr/>
        </p:nvSpPr>
        <p:spPr>
          <a:xfrm>
            <a:off x="422560" y="4166930"/>
            <a:ext cx="11324940" cy="2554545"/>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entreprises des secteurs réglementés (industrie automobile, fibres synthétiques, sidérurgie, industrie charbonnière et pétrolière) </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déchets pour lesquels une filière locale de valorisation matière ou filière énergétique existe, sauf cas exceptionnel de fermeture ou saturation technique des installations (notamment post catastrophe naturelle).</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Les déchets ne doivent pas être visés par une obligation réglementaire nationale ou européenne (responsabilité élargie au producteur) sauf les filières REP en structuration ou en démarrage</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prstClr val="black"/>
                </a:solidFill>
                <a:effectLst/>
                <a:uLnTx/>
                <a:uFillTx/>
                <a:latin typeface="Calibri" panose="020F0502020204030204"/>
                <a:ea typeface="+mn-ea"/>
                <a:cs typeface="+mn-cs"/>
              </a:rPr>
              <a:t>Un même déchet ne peut bénéficier à la fois d’une aide à l'import et d’une aide à l’export</a:t>
            </a:r>
          </a:p>
        </p:txBody>
      </p:sp>
    </p:spTree>
    <p:extLst>
      <p:ext uri="{BB962C8B-B14F-4D97-AF65-F5344CB8AC3E}">
        <p14:creationId xmlns:p14="http://schemas.microsoft.com/office/powerpoint/2010/main" val="31787839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15E4C52-F971-42CB-9F5A-57A4D7B7E01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3 avril 2024</a:t>
            </a:r>
          </a:p>
        </p:txBody>
      </p:sp>
      <p:sp>
        <p:nvSpPr>
          <p:cNvPr id="6" name="Espace réservé du numéro de diapositive 5">
            <a:extLst>
              <a:ext uri="{FF2B5EF4-FFF2-40B4-BE49-F238E27FC236}">
                <a16:creationId xmlns:a16="http://schemas.microsoft.com/office/drawing/2014/main" id="{652B8280-4933-4764-8B03-E07D402B32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8" name="Forme libre 17"/>
          <p:cNvSpPr/>
          <p:nvPr/>
        </p:nvSpPr>
        <p:spPr>
          <a:xfrm>
            <a:off x="2006168" y="686286"/>
            <a:ext cx="8546668" cy="880254"/>
          </a:xfrm>
          <a:custGeom>
            <a:avLst/>
            <a:gdLst>
              <a:gd name="connsiteX0" fmla="*/ 0 w 2655093"/>
              <a:gd name="connsiteY0" fmla="*/ 0 h 1593056"/>
              <a:gd name="connsiteX1" fmla="*/ 2655093 w 2655093"/>
              <a:gd name="connsiteY1" fmla="*/ 0 h 1593056"/>
              <a:gd name="connsiteX2" fmla="*/ 2655093 w 2655093"/>
              <a:gd name="connsiteY2" fmla="*/ 1593056 h 1593056"/>
              <a:gd name="connsiteX3" fmla="*/ 0 w 2655093"/>
              <a:gd name="connsiteY3" fmla="*/ 1593056 h 1593056"/>
              <a:gd name="connsiteX4" fmla="*/ 0 w 2655093"/>
              <a:gd name="connsiteY4" fmla="*/ 0 h 15930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5093" h="1593056">
                <a:moveTo>
                  <a:pt x="0" y="0"/>
                </a:moveTo>
                <a:lnTo>
                  <a:pt x="2655093" y="0"/>
                </a:lnTo>
                <a:lnTo>
                  <a:pt x="2655093" y="1593056"/>
                </a:lnTo>
                <a:lnTo>
                  <a:pt x="0" y="1593056"/>
                </a:lnTo>
                <a:lnTo>
                  <a:pt x="0" y="0"/>
                </a:lnTo>
                <a:close/>
              </a:path>
            </a:pathLst>
          </a:custGeom>
        </p:spPr>
        <p:style>
          <a:lnRef idx="2">
            <a:schemeClr val="lt1">
              <a:hueOff val="0"/>
              <a:satOff val="0"/>
              <a:lumOff val="0"/>
              <a:alphaOff val="0"/>
            </a:schemeClr>
          </a:lnRef>
          <a:fillRef idx="1">
            <a:schemeClr val="accent5">
              <a:hueOff val="-2757504"/>
              <a:satOff val="-3835"/>
              <a:lumOff val="-1471"/>
              <a:alphaOff val="0"/>
            </a:schemeClr>
          </a:fillRef>
          <a:effectRef idx="0">
            <a:schemeClr val="accent5">
              <a:hueOff val="-2757504"/>
              <a:satOff val="-3835"/>
              <a:lumOff val="-1471"/>
              <a:alphaOff val="0"/>
            </a:schemeClr>
          </a:effectRef>
          <a:fontRef idx="minor">
            <a:schemeClr val="lt1"/>
          </a:fontRef>
        </p:style>
        <p:txBody>
          <a:bodyPr spcFirstLastPara="0" vert="horz" wrap="square" lIns="106680" tIns="106680" rIns="106680" bIns="106680" numCol="1" spcCol="1270" anchor="ctr" anchorCtr="0">
            <a:noAutofit/>
          </a:bodyPr>
          <a:lstStyle/>
          <a:p>
            <a:pPr marL="0" marR="0" lvl="0" indent="0" algn="ctr" defTabSz="1244600" rtl="0" eaLnBrk="1" fontAlgn="auto" latinLnBrk="0" hangingPunct="1">
              <a:lnSpc>
                <a:spcPct val="90000"/>
              </a:lnSpc>
              <a:spcBef>
                <a:spcPct val="0"/>
              </a:spcBef>
              <a:spcAft>
                <a:spcPct val="3500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alibri" panose="020F0502020204030204"/>
                <a:ea typeface="+mn-ea"/>
                <a:cs typeface="+mn-cs"/>
              </a:rPr>
              <a:t>1.3.3. Aide au  Fret </a:t>
            </a:r>
            <a:endParaRPr kumimoji="0" lang="fr-FR"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ZoneTexte 39">
            <a:extLst>
              <a:ext uri="{FF2B5EF4-FFF2-40B4-BE49-F238E27FC236}">
                <a16:creationId xmlns:a16="http://schemas.microsoft.com/office/drawing/2014/main" id="{934181AB-0F7A-4CDC-92C3-F6E8B4663C3A}"/>
              </a:ext>
            </a:extLst>
          </p:cNvPr>
          <p:cNvSpPr txBox="1"/>
          <p:nvPr/>
        </p:nvSpPr>
        <p:spPr>
          <a:xfrm>
            <a:off x="1101590" y="6274049"/>
            <a:ext cx="106879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Mise en œuvre par dépôt au fil de l’eau ou par appel à projets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fr-MQ"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Rectangle 11"/>
          <p:cNvSpPr/>
          <p:nvPr/>
        </p:nvSpPr>
        <p:spPr>
          <a:xfrm rot="19877052">
            <a:off x="-219172" y="625704"/>
            <a:ext cx="326031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1"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Fiche DOMO non encore publiée</a:t>
            </a:r>
          </a:p>
        </p:txBody>
      </p:sp>
      <p:grpSp>
        <p:nvGrpSpPr>
          <p:cNvPr id="19" name="Groupe 18"/>
          <p:cNvGrpSpPr/>
          <p:nvPr/>
        </p:nvGrpSpPr>
        <p:grpSpPr>
          <a:xfrm>
            <a:off x="2088617" y="2753919"/>
            <a:ext cx="3366566" cy="2019939"/>
            <a:chOff x="5521378" y="1423"/>
            <a:chExt cx="3366566" cy="2019939"/>
          </a:xfrm>
        </p:grpSpPr>
        <p:sp>
          <p:nvSpPr>
            <p:cNvPr id="23" name="Rectangle 22"/>
            <p:cNvSpPr/>
            <p:nvPr/>
          </p:nvSpPr>
          <p:spPr>
            <a:xfrm>
              <a:off x="5521378" y="1423"/>
              <a:ext cx="3366566" cy="201993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ZoneTexte 23"/>
            <p:cNvSpPr txBox="1"/>
            <p:nvPr/>
          </p:nvSpPr>
          <p:spPr>
            <a:xfrm>
              <a:off x="5521378" y="1423"/>
              <a:ext cx="3366566" cy="20199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fr-MQ" sz="2500" b="0" i="0" u="none" strike="noStrike" kern="1200" cap="none" spc="0" normalizeH="0" baseline="0" noProof="0" dirty="0">
                  <a:ln>
                    <a:noFill/>
                  </a:ln>
                  <a:solidFill>
                    <a:prstClr val="white"/>
                  </a:solidFill>
                  <a:effectLst/>
                  <a:uLnTx/>
                  <a:uFillTx/>
                  <a:latin typeface="Calibri" panose="020F0502020204030204"/>
                  <a:ea typeface="+mn-ea"/>
                  <a:cs typeface="+mn-cs"/>
                </a:rPr>
                <a:t>taux </a:t>
              </a:r>
              <a:r>
                <a:rPr kumimoji="0" lang="fr-FR" sz="2500" b="0" i="0" u="none" strike="noStrike" kern="1200" cap="none" spc="0" normalizeH="0" baseline="0" noProof="0" dirty="0">
                  <a:ln>
                    <a:noFill/>
                  </a:ln>
                  <a:solidFill>
                    <a:prstClr val="white"/>
                  </a:solidFill>
                  <a:effectLst/>
                  <a:uLnTx/>
                  <a:uFillTx/>
                  <a:latin typeface="Calibri" panose="020F0502020204030204"/>
                  <a:ea typeface="+mn-ea"/>
                  <a:cs typeface="+mn-cs"/>
                </a:rPr>
                <a:t>moyen</a:t>
              </a:r>
              <a:r>
                <a:rPr kumimoji="0" lang="fr-MQ" sz="2500" b="0" i="0" u="none" strike="noStrike" kern="1200" cap="none" spc="0" normalizeH="0" baseline="0" noProof="0" dirty="0">
                  <a:ln>
                    <a:noFill/>
                  </a:ln>
                  <a:solidFill>
                    <a:prstClr val="white"/>
                  </a:solidFill>
                  <a:effectLst/>
                  <a:uLnTx/>
                  <a:uFillTx/>
                  <a:latin typeface="Calibri" panose="020F0502020204030204"/>
                  <a:ea typeface="+mn-ea"/>
                  <a:cs typeface="+mn-cs"/>
                </a:rPr>
                <a:t> d’intervention du FEDER est de </a:t>
              </a:r>
              <a:r>
                <a:rPr kumimoji="0" lang="fr-FR" sz="2500" b="0" i="0" u="none" strike="noStrike" kern="1200" cap="none" spc="0" normalizeH="0" baseline="0" noProof="0" dirty="0">
                  <a:ln>
                    <a:noFill/>
                  </a:ln>
                  <a:solidFill>
                    <a:prstClr val="white"/>
                  </a:solidFill>
                  <a:effectLst/>
                  <a:uLnTx/>
                  <a:uFillTx/>
                  <a:latin typeface="Calibri" panose="020F0502020204030204"/>
                  <a:ea typeface="+mn-ea"/>
                  <a:cs typeface="+mn-cs"/>
                </a:rPr>
                <a:t>48</a:t>
              </a:r>
              <a:r>
                <a:rPr kumimoji="0" lang="fr-MQ" sz="2500" b="0" i="0" u="none" strike="noStrike" kern="1200" cap="none" spc="0" normalizeH="0" baseline="0" noProof="0" dirty="0">
                  <a:ln>
                    <a:noFill/>
                  </a:ln>
                  <a:solidFill>
                    <a:prstClr val="white"/>
                  </a:solidFill>
                  <a:effectLst/>
                  <a:uLnTx/>
                  <a:uFillTx/>
                  <a:latin typeface="Calibri" panose="020F0502020204030204"/>
                  <a:ea typeface="+mn-ea"/>
                  <a:cs typeface="+mn-cs"/>
                </a:rPr>
                <a:t>% des dépenses éligibles </a:t>
              </a:r>
              <a:endParaRPr kumimoji="0" lang="fr-FR" sz="25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nvGrpSpPr>
          <p:cNvPr id="20" name="Groupe 19"/>
          <p:cNvGrpSpPr/>
          <p:nvPr/>
        </p:nvGrpSpPr>
        <p:grpSpPr>
          <a:xfrm>
            <a:off x="7186270" y="2753919"/>
            <a:ext cx="3366566" cy="2019939"/>
            <a:chOff x="5521378" y="2358019"/>
            <a:chExt cx="3366566" cy="2019939"/>
          </a:xfrm>
        </p:grpSpPr>
        <p:sp>
          <p:nvSpPr>
            <p:cNvPr id="21" name="Rectangle 20"/>
            <p:cNvSpPr/>
            <p:nvPr/>
          </p:nvSpPr>
          <p:spPr>
            <a:xfrm>
              <a:off x="5521378" y="2358019"/>
              <a:ext cx="3366566" cy="2019939"/>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ZoneTexte 21"/>
            <p:cNvSpPr txBox="1"/>
            <p:nvPr/>
          </p:nvSpPr>
          <p:spPr>
            <a:xfrm>
              <a:off x="5521378" y="2358019"/>
              <a:ext cx="3366566" cy="201993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95250" tIns="95250" rIns="95250" bIns="95250" numCol="1" spcCol="1270" anchor="ctr" anchorCtr="0">
              <a:noAutofit/>
            </a:bodyPr>
            <a:lstStyle/>
            <a:p>
              <a:pPr marL="0" marR="0" lvl="0" indent="0" algn="ctr" defTabSz="1111250" rtl="0" eaLnBrk="1" fontAlgn="auto" latinLnBrk="0" hangingPunct="1">
                <a:lnSpc>
                  <a:spcPct val="90000"/>
                </a:lnSpc>
                <a:spcBef>
                  <a:spcPct val="0"/>
                </a:spcBef>
                <a:spcAft>
                  <a:spcPct val="35000"/>
                </a:spcAft>
                <a:buClrTx/>
                <a:buSzTx/>
                <a:buFontTx/>
                <a:buNone/>
                <a:tabLst/>
                <a:defRPr/>
              </a:pPr>
              <a:r>
                <a:rPr kumimoji="0" lang="fr-FR" sz="2500" b="0" i="0" u="none" strike="noStrike" kern="1200" cap="none" spc="0" normalizeH="0" baseline="0" noProof="0" dirty="0">
                  <a:ln>
                    <a:noFill/>
                  </a:ln>
                  <a:solidFill>
                    <a:prstClr val="white"/>
                  </a:solidFill>
                  <a:effectLst/>
                  <a:uLnTx/>
                  <a:uFillTx/>
                  <a:latin typeface="Calibri" panose="020F0502020204030204"/>
                  <a:ea typeface="+mn-ea"/>
                  <a:cs typeface="+mn-cs"/>
                </a:rPr>
                <a:t>Régime cadre exempté n° SA.108965 relatif aux mesures de soutien au transport pour la période 2014-2026</a:t>
              </a:r>
            </a:p>
          </p:txBody>
        </p:sp>
      </p:grpSp>
    </p:spTree>
    <p:extLst>
      <p:ext uri="{BB962C8B-B14F-4D97-AF65-F5344CB8AC3E}">
        <p14:creationId xmlns:p14="http://schemas.microsoft.com/office/powerpoint/2010/main" val="26339152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0" y="1930043"/>
            <a:ext cx="12192000" cy="3264940"/>
          </a:xfrm>
          <a:prstGeom prst="rect">
            <a:avLst/>
          </a:prstGeom>
        </p:spPr>
        <p:txBody>
          <a:bodyPr vert="horz" lIns="91440" tIns="45720" rIns="91440" bIns="45720" rtlCol="0" anchor="ctr">
            <a:noAutofit/>
          </a:bodyPr>
          <a:lstStyle>
            <a:lvl1pPr algn="l" defTabSz="914354"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354" rtl="0" eaLnBrk="1" fontAlgn="auto" latinLnBrk="0" hangingPunct="1">
              <a:lnSpc>
                <a:spcPct val="150000"/>
              </a:lnSpc>
              <a:spcBef>
                <a:spcPct val="0"/>
              </a:spcBef>
              <a:spcAft>
                <a:spcPts val="0"/>
              </a:spcAft>
              <a:buClrTx/>
              <a:buSzTx/>
              <a:buFontTx/>
              <a:buNone/>
              <a:tabLst/>
              <a:defRPr/>
            </a:pPr>
            <a:r>
              <a:rPr kumimoji="0" lang="fr-FR" sz="7200" b="1" i="0" u="none" strike="noStrike" kern="1200" cap="none" spc="0" normalizeH="0" baseline="0" noProof="0" dirty="0">
                <a:ln>
                  <a:noFill/>
                </a:ln>
                <a:solidFill>
                  <a:srgbClr val="0C3B92"/>
                </a:solidFill>
                <a:effectLst/>
                <a:uLnTx/>
                <a:uFillTx/>
                <a:latin typeface="Corbel,Bold"/>
                <a:ea typeface="+mj-ea"/>
                <a:cs typeface="+mj-cs"/>
              </a:rPr>
              <a:t>DEPOT DE DOSSIERS</a:t>
            </a:r>
          </a:p>
        </p:txBody>
      </p:sp>
      <p:sp>
        <p:nvSpPr>
          <p:cNvPr id="3" name="Espace réservé de la date 6">
            <a:extLst>
              <a:ext uri="{FF2B5EF4-FFF2-40B4-BE49-F238E27FC236}">
                <a16:creationId xmlns:a16="http://schemas.microsoft.com/office/drawing/2014/main" id="{3AC613D4-17A8-4053-92A1-4566AD509875}"/>
              </a:ext>
            </a:extLst>
          </p:cNvPr>
          <p:cNvSpPr>
            <a:spLocks noGrp="1"/>
          </p:cNvSpPr>
          <p:nvPr>
            <p:ph type="dt" sz="half" idx="10"/>
          </p:nvPr>
        </p:nvSpPr>
        <p:spPr>
          <a:xfrm>
            <a:off x="42256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3 avril 2024</a:t>
            </a:r>
          </a:p>
        </p:txBody>
      </p:sp>
      <p:sp>
        <p:nvSpPr>
          <p:cNvPr id="8" name="Espace réservé du numéro de diapositive 8">
            <a:extLst>
              <a:ext uri="{FF2B5EF4-FFF2-40B4-BE49-F238E27FC236}">
                <a16:creationId xmlns:a16="http://schemas.microsoft.com/office/drawing/2014/main" id="{4AD5C799-79FD-4B76-8E99-D9E441244015}"/>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Rectangle 1"/>
          <p:cNvSpPr/>
          <p:nvPr/>
        </p:nvSpPr>
        <p:spPr>
          <a:xfrm>
            <a:off x="3302622" y="4931718"/>
            <a:ext cx="5782352"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C3B92"/>
                </a:solidFill>
                <a:effectLst/>
                <a:uLnTx/>
                <a:uFillTx/>
                <a:latin typeface="Corbel,Bold"/>
                <a:ea typeface="+mn-ea"/>
                <a:cs typeface="+mn-cs"/>
              </a:rPr>
              <a:t>l’accès aux fonds européens</a:t>
            </a:r>
          </a:p>
        </p:txBody>
      </p:sp>
    </p:spTree>
    <p:extLst>
      <p:ext uri="{BB962C8B-B14F-4D97-AF65-F5344CB8AC3E}">
        <p14:creationId xmlns:p14="http://schemas.microsoft.com/office/powerpoint/2010/main" val="1729723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6">
            <a:extLst>
              <a:ext uri="{FF2B5EF4-FFF2-40B4-BE49-F238E27FC236}">
                <a16:creationId xmlns:a16="http://schemas.microsoft.com/office/drawing/2014/main" id="{3AC613D4-17A8-4053-92A1-4566AD509875}"/>
              </a:ext>
            </a:extLst>
          </p:cNvPr>
          <p:cNvSpPr>
            <a:spLocks noGrp="1"/>
          </p:cNvSpPr>
          <p:nvPr>
            <p:ph type="dt" sz="half" idx="10"/>
          </p:nvPr>
        </p:nvSpPr>
        <p:spPr>
          <a:xfrm>
            <a:off x="42256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3 avril 2024</a:t>
            </a:r>
          </a:p>
        </p:txBody>
      </p:sp>
      <p:sp>
        <p:nvSpPr>
          <p:cNvPr id="8" name="Espace réservé du numéro de diapositive 8">
            <a:extLst>
              <a:ext uri="{FF2B5EF4-FFF2-40B4-BE49-F238E27FC236}">
                <a16:creationId xmlns:a16="http://schemas.microsoft.com/office/drawing/2014/main" id="{4AD5C799-79FD-4B76-8E99-D9E441244015}"/>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Rectangle 4"/>
          <p:cNvSpPr/>
          <p:nvPr/>
        </p:nvSpPr>
        <p:spPr>
          <a:xfrm>
            <a:off x="-17355" y="-62446"/>
            <a:ext cx="6852264" cy="1338828"/>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5400" b="1" i="0" u="none" strike="noStrike" kern="1200" cap="none" spc="0" normalizeH="0" baseline="0" noProof="0" dirty="0">
                <a:ln>
                  <a:noFill/>
                </a:ln>
                <a:solidFill>
                  <a:srgbClr val="5B9BD5"/>
                </a:solidFill>
                <a:effectLst/>
                <a:uLnTx/>
                <a:uFillTx/>
                <a:latin typeface="Centaur" panose="02030504050205020304" pitchFamily="18" charset="0"/>
                <a:ea typeface="+mn-ea"/>
                <a:cs typeface="+mn-cs"/>
              </a:rPr>
              <a:t>Le circuit de mon dossier :</a:t>
            </a:r>
            <a:endParaRPr kumimoji="0" lang="fr-FR" sz="5400" b="0" i="0" u="none" strike="noStrike" kern="1200" cap="none" spc="0" normalizeH="0" baseline="0" noProof="0" dirty="0">
              <a:ln>
                <a:noFill/>
              </a:ln>
              <a:solidFill>
                <a:srgbClr val="5B9BD5"/>
              </a:solidFill>
              <a:effectLst/>
              <a:uLnTx/>
              <a:uFillTx/>
              <a:latin typeface="Centaur" panose="02030504050205020304" pitchFamily="18" charset="0"/>
              <a:ea typeface="+mn-ea"/>
              <a:cs typeface="+mn-cs"/>
            </a:endParaRPr>
          </a:p>
        </p:txBody>
      </p:sp>
      <p:graphicFrame>
        <p:nvGraphicFramePr>
          <p:cNvPr id="6" name="Diagramme 5"/>
          <p:cNvGraphicFramePr/>
          <p:nvPr/>
        </p:nvGraphicFramePr>
        <p:xfrm>
          <a:off x="78509" y="1479550"/>
          <a:ext cx="12034982" cy="42117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9549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graphicEl>
                                              <a:dgm id="{B033CDDE-09DD-44E4-8366-8C5A61222347}"/>
                                            </p:graphicEl>
                                          </p:spTgt>
                                        </p:tgtEl>
                                        <p:attrNameLst>
                                          <p:attrName>style.visibility</p:attrName>
                                        </p:attrNameLst>
                                      </p:cBhvr>
                                      <p:to>
                                        <p:strVal val="visible"/>
                                      </p:to>
                                    </p:set>
                                    <p:anim calcmode="lin" valueType="num">
                                      <p:cBhvr>
                                        <p:cTn id="7" dur="500" fill="hold"/>
                                        <p:tgtEl>
                                          <p:spTgt spid="6">
                                            <p:graphicEl>
                                              <a:dgm id="{B033CDDE-09DD-44E4-8366-8C5A61222347}"/>
                                            </p:graphicEl>
                                          </p:spTgt>
                                        </p:tgtEl>
                                        <p:attrNameLst>
                                          <p:attrName>ppt_w</p:attrName>
                                        </p:attrNameLst>
                                      </p:cBhvr>
                                      <p:tavLst>
                                        <p:tav tm="0">
                                          <p:val>
                                            <p:fltVal val="0"/>
                                          </p:val>
                                        </p:tav>
                                        <p:tav tm="100000">
                                          <p:val>
                                            <p:strVal val="#ppt_w"/>
                                          </p:val>
                                        </p:tav>
                                      </p:tavLst>
                                    </p:anim>
                                    <p:anim calcmode="lin" valueType="num">
                                      <p:cBhvr>
                                        <p:cTn id="8" dur="500" fill="hold"/>
                                        <p:tgtEl>
                                          <p:spTgt spid="6">
                                            <p:graphicEl>
                                              <a:dgm id="{B033CDDE-09DD-44E4-8366-8C5A61222347}"/>
                                            </p:graphicEl>
                                          </p:spTgt>
                                        </p:tgtEl>
                                        <p:attrNameLst>
                                          <p:attrName>ppt_h</p:attrName>
                                        </p:attrNameLst>
                                      </p:cBhvr>
                                      <p:tavLst>
                                        <p:tav tm="0">
                                          <p:val>
                                            <p:fltVal val="0"/>
                                          </p:val>
                                        </p:tav>
                                        <p:tav tm="100000">
                                          <p:val>
                                            <p:strVal val="#ppt_h"/>
                                          </p:val>
                                        </p:tav>
                                      </p:tavLst>
                                    </p:anim>
                                    <p:animEffect transition="in" filter="fade">
                                      <p:cBhvr>
                                        <p:cTn id="9" dur="500"/>
                                        <p:tgtEl>
                                          <p:spTgt spid="6">
                                            <p:graphicEl>
                                              <a:dgm id="{B033CDDE-09DD-44E4-8366-8C5A61222347}"/>
                                            </p:graphic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graphicEl>
                                              <a:dgm id="{5F37C491-D58E-4BC5-B755-D96B7A626181}"/>
                                            </p:graphicEl>
                                          </p:spTgt>
                                        </p:tgtEl>
                                        <p:attrNameLst>
                                          <p:attrName>style.visibility</p:attrName>
                                        </p:attrNameLst>
                                      </p:cBhvr>
                                      <p:to>
                                        <p:strVal val="visible"/>
                                      </p:to>
                                    </p:set>
                                    <p:anim calcmode="lin" valueType="num">
                                      <p:cBhvr>
                                        <p:cTn id="12" dur="500" fill="hold"/>
                                        <p:tgtEl>
                                          <p:spTgt spid="6">
                                            <p:graphicEl>
                                              <a:dgm id="{5F37C491-D58E-4BC5-B755-D96B7A626181}"/>
                                            </p:graphicEl>
                                          </p:spTgt>
                                        </p:tgtEl>
                                        <p:attrNameLst>
                                          <p:attrName>ppt_w</p:attrName>
                                        </p:attrNameLst>
                                      </p:cBhvr>
                                      <p:tavLst>
                                        <p:tav tm="0">
                                          <p:val>
                                            <p:fltVal val="0"/>
                                          </p:val>
                                        </p:tav>
                                        <p:tav tm="100000">
                                          <p:val>
                                            <p:strVal val="#ppt_w"/>
                                          </p:val>
                                        </p:tav>
                                      </p:tavLst>
                                    </p:anim>
                                    <p:anim calcmode="lin" valueType="num">
                                      <p:cBhvr>
                                        <p:cTn id="13" dur="500" fill="hold"/>
                                        <p:tgtEl>
                                          <p:spTgt spid="6">
                                            <p:graphicEl>
                                              <a:dgm id="{5F37C491-D58E-4BC5-B755-D96B7A626181}"/>
                                            </p:graphicEl>
                                          </p:spTgt>
                                        </p:tgtEl>
                                        <p:attrNameLst>
                                          <p:attrName>ppt_h</p:attrName>
                                        </p:attrNameLst>
                                      </p:cBhvr>
                                      <p:tavLst>
                                        <p:tav tm="0">
                                          <p:val>
                                            <p:fltVal val="0"/>
                                          </p:val>
                                        </p:tav>
                                        <p:tav tm="100000">
                                          <p:val>
                                            <p:strVal val="#ppt_h"/>
                                          </p:val>
                                        </p:tav>
                                      </p:tavLst>
                                    </p:anim>
                                    <p:animEffect transition="in" filter="fade">
                                      <p:cBhvr>
                                        <p:cTn id="14" dur="500"/>
                                        <p:tgtEl>
                                          <p:spTgt spid="6">
                                            <p:graphicEl>
                                              <a:dgm id="{5F37C491-D58E-4BC5-B755-D96B7A626181}"/>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graphicEl>
                                              <a:dgm id="{E0C0D763-E096-4948-81A5-CABB6EDD1E5E}"/>
                                            </p:graphicEl>
                                          </p:spTgt>
                                        </p:tgtEl>
                                        <p:attrNameLst>
                                          <p:attrName>style.visibility</p:attrName>
                                        </p:attrNameLst>
                                      </p:cBhvr>
                                      <p:to>
                                        <p:strVal val="visible"/>
                                      </p:to>
                                    </p:set>
                                    <p:anim calcmode="lin" valueType="num">
                                      <p:cBhvr>
                                        <p:cTn id="19" dur="500" fill="hold"/>
                                        <p:tgtEl>
                                          <p:spTgt spid="6">
                                            <p:graphicEl>
                                              <a:dgm id="{E0C0D763-E096-4948-81A5-CABB6EDD1E5E}"/>
                                            </p:graphicEl>
                                          </p:spTgt>
                                        </p:tgtEl>
                                        <p:attrNameLst>
                                          <p:attrName>ppt_w</p:attrName>
                                        </p:attrNameLst>
                                      </p:cBhvr>
                                      <p:tavLst>
                                        <p:tav tm="0">
                                          <p:val>
                                            <p:fltVal val="0"/>
                                          </p:val>
                                        </p:tav>
                                        <p:tav tm="100000">
                                          <p:val>
                                            <p:strVal val="#ppt_w"/>
                                          </p:val>
                                        </p:tav>
                                      </p:tavLst>
                                    </p:anim>
                                    <p:anim calcmode="lin" valueType="num">
                                      <p:cBhvr>
                                        <p:cTn id="20" dur="500" fill="hold"/>
                                        <p:tgtEl>
                                          <p:spTgt spid="6">
                                            <p:graphicEl>
                                              <a:dgm id="{E0C0D763-E096-4948-81A5-CABB6EDD1E5E}"/>
                                            </p:graphicEl>
                                          </p:spTgt>
                                        </p:tgtEl>
                                        <p:attrNameLst>
                                          <p:attrName>ppt_h</p:attrName>
                                        </p:attrNameLst>
                                      </p:cBhvr>
                                      <p:tavLst>
                                        <p:tav tm="0">
                                          <p:val>
                                            <p:fltVal val="0"/>
                                          </p:val>
                                        </p:tav>
                                        <p:tav tm="100000">
                                          <p:val>
                                            <p:strVal val="#ppt_h"/>
                                          </p:val>
                                        </p:tav>
                                      </p:tavLst>
                                    </p:anim>
                                    <p:animEffect transition="in" filter="fade">
                                      <p:cBhvr>
                                        <p:cTn id="21" dur="500"/>
                                        <p:tgtEl>
                                          <p:spTgt spid="6">
                                            <p:graphicEl>
                                              <a:dgm id="{E0C0D763-E096-4948-81A5-CABB6EDD1E5E}"/>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graphicEl>
                                              <a:dgm id="{8D224ED3-0790-4A16-8F26-174C774C103D}"/>
                                            </p:graphicEl>
                                          </p:spTgt>
                                        </p:tgtEl>
                                        <p:attrNameLst>
                                          <p:attrName>style.visibility</p:attrName>
                                        </p:attrNameLst>
                                      </p:cBhvr>
                                      <p:to>
                                        <p:strVal val="visible"/>
                                      </p:to>
                                    </p:set>
                                    <p:anim calcmode="lin" valueType="num">
                                      <p:cBhvr>
                                        <p:cTn id="26" dur="500" fill="hold"/>
                                        <p:tgtEl>
                                          <p:spTgt spid="6">
                                            <p:graphicEl>
                                              <a:dgm id="{8D224ED3-0790-4A16-8F26-174C774C103D}"/>
                                            </p:graphicEl>
                                          </p:spTgt>
                                        </p:tgtEl>
                                        <p:attrNameLst>
                                          <p:attrName>ppt_w</p:attrName>
                                        </p:attrNameLst>
                                      </p:cBhvr>
                                      <p:tavLst>
                                        <p:tav tm="0">
                                          <p:val>
                                            <p:fltVal val="0"/>
                                          </p:val>
                                        </p:tav>
                                        <p:tav tm="100000">
                                          <p:val>
                                            <p:strVal val="#ppt_w"/>
                                          </p:val>
                                        </p:tav>
                                      </p:tavLst>
                                    </p:anim>
                                    <p:anim calcmode="lin" valueType="num">
                                      <p:cBhvr>
                                        <p:cTn id="27" dur="500" fill="hold"/>
                                        <p:tgtEl>
                                          <p:spTgt spid="6">
                                            <p:graphicEl>
                                              <a:dgm id="{8D224ED3-0790-4A16-8F26-174C774C103D}"/>
                                            </p:graphicEl>
                                          </p:spTgt>
                                        </p:tgtEl>
                                        <p:attrNameLst>
                                          <p:attrName>ppt_h</p:attrName>
                                        </p:attrNameLst>
                                      </p:cBhvr>
                                      <p:tavLst>
                                        <p:tav tm="0">
                                          <p:val>
                                            <p:fltVal val="0"/>
                                          </p:val>
                                        </p:tav>
                                        <p:tav tm="100000">
                                          <p:val>
                                            <p:strVal val="#ppt_h"/>
                                          </p:val>
                                        </p:tav>
                                      </p:tavLst>
                                    </p:anim>
                                    <p:animEffect transition="in" filter="fade">
                                      <p:cBhvr>
                                        <p:cTn id="28" dur="500"/>
                                        <p:tgtEl>
                                          <p:spTgt spid="6">
                                            <p:graphicEl>
                                              <a:dgm id="{8D224ED3-0790-4A16-8F26-174C774C103D}"/>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graphicEl>
                                              <a:dgm id="{5C752CD7-9ABA-4412-AB6E-1ABFE6551DD9}"/>
                                            </p:graphicEl>
                                          </p:spTgt>
                                        </p:tgtEl>
                                        <p:attrNameLst>
                                          <p:attrName>style.visibility</p:attrName>
                                        </p:attrNameLst>
                                      </p:cBhvr>
                                      <p:to>
                                        <p:strVal val="visible"/>
                                      </p:to>
                                    </p:set>
                                    <p:anim calcmode="lin" valueType="num">
                                      <p:cBhvr>
                                        <p:cTn id="33" dur="500" fill="hold"/>
                                        <p:tgtEl>
                                          <p:spTgt spid="6">
                                            <p:graphicEl>
                                              <a:dgm id="{5C752CD7-9ABA-4412-AB6E-1ABFE6551DD9}"/>
                                            </p:graphicEl>
                                          </p:spTgt>
                                        </p:tgtEl>
                                        <p:attrNameLst>
                                          <p:attrName>ppt_w</p:attrName>
                                        </p:attrNameLst>
                                      </p:cBhvr>
                                      <p:tavLst>
                                        <p:tav tm="0">
                                          <p:val>
                                            <p:fltVal val="0"/>
                                          </p:val>
                                        </p:tav>
                                        <p:tav tm="100000">
                                          <p:val>
                                            <p:strVal val="#ppt_w"/>
                                          </p:val>
                                        </p:tav>
                                      </p:tavLst>
                                    </p:anim>
                                    <p:anim calcmode="lin" valueType="num">
                                      <p:cBhvr>
                                        <p:cTn id="34" dur="500" fill="hold"/>
                                        <p:tgtEl>
                                          <p:spTgt spid="6">
                                            <p:graphicEl>
                                              <a:dgm id="{5C752CD7-9ABA-4412-AB6E-1ABFE6551DD9}"/>
                                            </p:graphicEl>
                                          </p:spTgt>
                                        </p:tgtEl>
                                        <p:attrNameLst>
                                          <p:attrName>ppt_h</p:attrName>
                                        </p:attrNameLst>
                                      </p:cBhvr>
                                      <p:tavLst>
                                        <p:tav tm="0">
                                          <p:val>
                                            <p:fltVal val="0"/>
                                          </p:val>
                                        </p:tav>
                                        <p:tav tm="100000">
                                          <p:val>
                                            <p:strVal val="#ppt_h"/>
                                          </p:val>
                                        </p:tav>
                                      </p:tavLst>
                                    </p:anim>
                                    <p:animEffect transition="in" filter="fade">
                                      <p:cBhvr>
                                        <p:cTn id="35" dur="500"/>
                                        <p:tgtEl>
                                          <p:spTgt spid="6">
                                            <p:graphicEl>
                                              <a:dgm id="{5C752CD7-9ABA-4412-AB6E-1ABFE6551DD9}"/>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6">
                                            <p:graphicEl>
                                              <a:dgm id="{6191F037-9685-4244-9B93-BCD83C0D92C8}"/>
                                            </p:graphicEl>
                                          </p:spTgt>
                                        </p:tgtEl>
                                        <p:attrNameLst>
                                          <p:attrName>style.visibility</p:attrName>
                                        </p:attrNameLst>
                                      </p:cBhvr>
                                      <p:to>
                                        <p:strVal val="visible"/>
                                      </p:to>
                                    </p:set>
                                    <p:anim calcmode="lin" valueType="num">
                                      <p:cBhvr>
                                        <p:cTn id="40" dur="500" fill="hold"/>
                                        <p:tgtEl>
                                          <p:spTgt spid="6">
                                            <p:graphicEl>
                                              <a:dgm id="{6191F037-9685-4244-9B93-BCD83C0D92C8}"/>
                                            </p:graphicEl>
                                          </p:spTgt>
                                        </p:tgtEl>
                                        <p:attrNameLst>
                                          <p:attrName>ppt_w</p:attrName>
                                        </p:attrNameLst>
                                      </p:cBhvr>
                                      <p:tavLst>
                                        <p:tav tm="0">
                                          <p:val>
                                            <p:fltVal val="0"/>
                                          </p:val>
                                        </p:tav>
                                        <p:tav tm="100000">
                                          <p:val>
                                            <p:strVal val="#ppt_w"/>
                                          </p:val>
                                        </p:tav>
                                      </p:tavLst>
                                    </p:anim>
                                    <p:anim calcmode="lin" valueType="num">
                                      <p:cBhvr>
                                        <p:cTn id="41" dur="500" fill="hold"/>
                                        <p:tgtEl>
                                          <p:spTgt spid="6">
                                            <p:graphicEl>
                                              <a:dgm id="{6191F037-9685-4244-9B93-BCD83C0D92C8}"/>
                                            </p:graphicEl>
                                          </p:spTgt>
                                        </p:tgtEl>
                                        <p:attrNameLst>
                                          <p:attrName>ppt_h</p:attrName>
                                        </p:attrNameLst>
                                      </p:cBhvr>
                                      <p:tavLst>
                                        <p:tav tm="0">
                                          <p:val>
                                            <p:fltVal val="0"/>
                                          </p:val>
                                        </p:tav>
                                        <p:tav tm="100000">
                                          <p:val>
                                            <p:strVal val="#ppt_h"/>
                                          </p:val>
                                        </p:tav>
                                      </p:tavLst>
                                    </p:anim>
                                    <p:animEffect transition="in" filter="fade">
                                      <p:cBhvr>
                                        <p:cTn id="42" dur="500"/>
                                        <p:tgtEl>
                                          <p:spTgt spid="6">
                                            <p:graphicEl>
                                              <a:dgm id="{6191F037-9685-4244-9B93-BCD83C0D92C8}"/>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6">
                                            <p:graphicEl>
                                              <a:dgm id="{41C28A9D-F4F7-4C51-92E1-82B2C616709B}"/>
                                            </p:graphicEl>
                                          </p:spTgt>
                                        </p:tgtEl>
                                        <p:attrNameLst>
                                          <p:attrName>style.visibility</p:attrName>
                                        </p:attrNameLst>
                                      </p:cBhvr>
                                      <p:to>
                                        <p:strVal val="visible"/>
                                      </p:to>
                                    </p:set>
                                    <p:anim calcmode="lin" valueType="num">
                                      <p:cBhvr>
                                        <p:cTn id="47" dur="500" fill="hold"/>
                                        <p:tgtEl>
                                          <p:spTgt spid="6">
                                            <p:graphicEl>
                                              <a:dgm id="{41C28A9D-F4F7-4C51-92E1-82B2C616709B}"/>
                                            </p:graphicEl>
                                          </p:spTgt>
                                        </p:tgtEl>
                                        <p:attrNameLst>
                                          <p:attrName>ppt_w</p:attrName>
                                        </p:attrNameLst>
                                      </p:cBhvr>
                                      <p:tavLst>
                                        <p:tav tm="0">
                                          <p:val>
                                            <p:fltVal val="0"/>
                                          </p:val>
                                        </p:tav>
                                        <p:tav tm="100000">
                                          <p:val>
                                            <p:strVal val="#ppt_w"/>
                                          </p:val>
                                        </p:tav>
                                      </p:tavLst>
                                    </p:anim>
                                    <p:anim calcmode="lin" valueType="num">
                                      <p:cBhvr>
                                        <p:cTn id="48" dur="500" fill="hold"/>
                                        <p:tgtEl>
                                          <p:spTgt spid="6">
                                            <p:graphicEl>
                                              <a:dgm id="{41C28A9D-F4F7-4C51-92E1-82B2C616709B}"/>
                                            </p:graphicEl>
                                          </p:spTgt>
                                        </p:tgtEl>
                                        <p:attrNameLst>
                                          <p:attrName>ppt_h</p:attrName>
                                        </p:attrNameLst>
                                      </p:cBhvr>
                                      <p:tavLst>
                                        <p:tav tm="0">
                                          <p:val>
                                            <p:fltVal val="0"/>
                                          </p:val>
                                        </p:tav>
                                        <p:tav tm="100000">
                                          <p:val>
                                            <p:strVal val="#ppt_h"/>
                                          </p:val>
                                        </p:tav>
                                      </p:tavLst>
                                    </p:anim>
                                    <p:animEffect transition="in" filter="fade">
                                      <p:cBhvr>
                                        <p:cTn id="49" dur="500"/>
                                        <p:tgtEl>
                                          <p:spTgt spid="6">
                                            <p:graphicEl>
                                              <a:dgm id="{41C28A9D-F4F7-4C51-92E1-82B2C616709B}"/>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6">
                                            <p:graphicEl>
                                              <a:dgm id="{D05AB1B2-6A90-403A-8A56-206EB264486B}"/>
                                            </p:graphicEl>
                                          </p:spTgt>
                                        </p:tgtEl>
                                        <p:attrNameLst>
                                          <p:attrName>style.visibility</p:attrName>
                                        </p:attrNameLst>
                                      </p:cBhvr>
                                      <p:to>
                                        <p:strVal val="visible"/>
                                      </p:to>
                                    </p:set>
                                    <p:anim calcmode="lin" valueType="num">
                                      <p:cBhvr>
                                        <p:cTn id="54" dur="500" fill="hold"/>
                                        <p:tgtEl>
                                          <p:spTgt spid="6">
                                            <p:graphicEl>
                                              <a:dgm id="{D05AB1B2-6A90-403A-8A56-206EB264486B}"/>
                                            </p:graphicEl>
                                          </p:spTgt>
                                        </p:tgtEl>
                                        <p:attrNameLst>
                                          <p:attrName>ppt_w</p:attrName>
                                        </p:attrNameLst>
                                      </p:cBhvr>
                                      <p:tavLst>
                                        <p:tav tm="0">
                                          <p:val>
                                            <p:fltVal val="0"/>
                                          </p:val>
                                        </p:tav>
                                        <p:tav tm="100000">
                                          <p:val>
                                            <p:strVal val="#ppt_w"/>
                                          </p:val>
                                        </p:tav>
                                      </p:tavLst>
                                    </p:anim>
                                    <p:anim calcmode="lin" valueType="num">
                                      <p:cBhvr>
                                        <p:cTn id="55" dur="500" fill="hold"/>
                                        <p:tgtEl>
                                          <p:spTgt spid="6">
                                            <p:graphicEl>
                                              <a:dgm id="{D05AB1B2-6A90-403A-8A56-206EB264486B}"/>
                                            </p:graphicEl>
                                          </p:spTgt>
                                        </p:tgtEl>
                                        <p:attrNameLst>
                                          <p:attrName>ppt_h</p:attrName>
                                        </p:attrNameLst>
                                      </p:cBhvr>
                                      <p:tavLst>
                                        <p:tav tm="0">
                                          <p:val>
                                            <p:fltVal val="0"/>
                                          </p:val>
                                        </p:tav>
                                        <p:tav tm="100000">
                                          <p:val>
                                            <p:strVal val="#ppt_h"/>
                                          </p:val>
                                        </p:tav>
                                      </p:tavLst>
                                    </p:anim>
                                    <p:animEffect transition="in" filter="fade">
                                      <p:cBhvr>
                                        <p:cTn id="56" dur="500"/>
                                        <p:tgtEl>
                                          <p:spTgt spid="6">
                                            <p:graphicEl>
                                              <a:dgm id="{D05AB1B2-6A90-403A-8A56-206EB264486B}"/>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6">
                                            <p:graphicEl>
                                              <a:dgm id="{13794FAE-5B5D-4849-85C2-13BCC69D4C60}"/>
                                            </p:graphicEl>
                                          </p:spTgt>
                                        </p:tgtEl>
                                        <p:attrNameLst>
                                          <p:attrName>style.visibility</p:attrName>
                                        </p:attrNameLst>
                                      </p:cBhvr>
                                      <p:to>
                                        <p:strVal val="visible"/>
                                      </p:to>
                                    </p:set>
                                    <p:anim calcmode="lin" valueType="num">
                                      <p:cBhvr>
                                        <p:cTn id="61" dur="500" fill="hold"/>
                                        <p:tgtEl>
                                          <p:spTgt spid="6">
                                            <p:graphicEl>
                                              <a:dgm id="{13794FAE-5B5D-4849-85C2-13BCC69D4C60}"/>
                                            </p:graphicEl>
                                          </p:spTgt>
                                        </p:tgtEl>
                                        <p:attrNameLst>
                                          <p:attrName>ppt_w</p:attrName>
                                        </p:attrNameLst>
                                      </p:cBhvr>
                                      <p:tavLst>
                                        <p:tav tm="0">
                                          <p:val>
                                            <p:fltVal val="0"/>
                                          </p:val>
                                        </p:tav>
                                        <p:tav tm="100000">
                                          <p:val>
                                            <p:strVal val="#ppt_w"/>
                                          </p:val>
                                        </p:tav>
                                      </p:tavLst>
                                    </p:anim>
                                    <p:anim calcmode="lin" valueType="num">
                                      <p:cBhvr>
                                        <p:cTn id="62" dur="500" fill="hold"/>
                                        <p:tgtEl>
                                          <p:spTgt spid="6">
                                            <p:graphicEl>
                                              <a:dgm id="{13794FAE-5B5D-4849-85C2-13BCC69D4C60}"/>
                                            </p:graphicEl>
                                          </p:spTgt>
                                        </p:tgtEl>
                                        <p:attrNameLst>
                                          <p:attrName>ppt_h</p:attrName>
                                        </p:attrNameLst>
                                      </p:cBhvr>
                                      <p:tavLst>
                                        <p:tav tm="0">
                                          <p:val>
                                            <p:fltVal val="0"/>
                                          </p:val>
                                        </p:tav>
                                        <p:tav tm="100000">
                                          <p:val>
                                            <p:strVal val="#ppt_h"/>
                                          </p:val>
                                        </p:tav>
                                      </p:tavLst>
                                    </p:anim>
                                    <p:animEffect transition="in" filter="fade">
                                      <p:cBhvr>
                                        <p:cTn id="63" dur="500"/>
                                        <p:tgtEl>
                                          <p:spTgt spid="6">
                                            <p:graphicEl>
                                              <a:dgm id="{13794FAE-5B5D-4849-85C2-13BCC69D4C6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Dgm bld="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C93F8276-F9A3-B77F-A771-E42D262FAD9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3 avril 2024</a:t>
            </a:r>
          </a:p>
        </p:txBody>
      </p:sp>
      <p:sp>
        <p:nvSpPr>
          <p:cNvPr id="5" name="Espace réservé du pied de page 4">
            <a:extLst>
              <a:ext uri="{FF2B5EF4-FFF2-40B4-BE49-F238E27FC236}">
                <a16:creationId xmlns:a16="http://schemas.microsoft.com/office/drawing/2014/main" id="{1CFCCAD8-FD33-3325-36E5-05353F88E1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B1540FDC-1FB9-DA29-C1EA-15FAB9A42B1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57610" y="155037"/>
            <a:ext cx="11718370" cy="101566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5B9BD5"/>
                </a:solidFill>
                <a:effectLst/>
                <a:uLnTx/>
                <a:uFillTx/>
                <a:latin typeface="Centaur" panose="02030504050205020304" pitchFamily="18" charset="0"/>
                <a:ea typeface="+mn-ea"/>
                <a:cs typeface="+mn-cs"/>
              </a:rPr>
              <a:t>Bien concevoir son projet : </a:t>
            </a:r>
            <a:endParaRPr kumimoji="0" lang="fr-FR" sz="4000" b="0" i="0" u="none" strike="noStrike" kern="1200" cap="none" spc="0" normalizeH="0" baseline="0" noProof="0" dirty="0">
              <a:ln>
                <a:noFill/>
              </a:ln>
              <a:solidFill>
                <a:srgbClr val="5B9BD5"/>
              </a:solidFill>
              <a:effectLst/>
              <a:uLnTx/>
              <a:uFillTx/>
              <a:latin typeface="Centaur" panose="02030504050205020304" pitchFamily="18" charset="0"/>
              <a:ea typeface="+mn-ea"/>
              <a:cs typeface="+mn-cs"/>
            </a:endParaRPr>
          </a:p>
        </p:txBody>
      </p:sp>
      <p:graphicFrame>
        <p:nvGraphicFramePr>
          <p:cNvPr id="9" name="Diagramme 8"/>
          <p:cNvGraphicFramePr/>
          <p:nvPr/>
        </p:nvGraphicFramePr>
        <p:xfrm>
          <a:off x="0" y="1120245"/>
          <a:ext cx="12192000" cy="5601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78887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graphicEl>
                                              <a:dgm id="{EEC5DB68-152D-4443-B258-12A549925157}"/>
                                            </p:graphicEl>
                                          </p:spTgt>
                                        </p:tgtEl>
                                        <p:attrNameLst>
                                          <p:attrName>style.visibility</p:attrName>
                                        </p:attrNameLst>
                                      </p:cBhvr>
                                      <p:to>
                                        <p:strVal val="visible"/>
                                      </p:to>
                                    </p:set>
                                    <p:animEffect transition="in" filter="wipe(left)">
                                      <p:cBhvr>
                                        <p:cTn id="7" dur="500"/>
                                        <p:tgtEl>
                                          <p:spTgt spid="9">
                                            <p:graphicEl>
                                              <a:dgm id="{EEC5DB68-152D-4443-B258-12A549925157}"/>
                                            </p:graphic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graphicEl>
                                              <a:dgm id="{EADCE5A8-7F4B-469A-AAEC-BE68102E1A7C}"/>
                                            </p:graphicEl>
                                          </p:spTgt>
                                        </p:tgtEl>
                                        <p:attrNameLst>
                                          <p:attrName>style.visibility</p:attrName>
                                        </p:attrNameLst>
                                      </p:cBhvr>
                                      <p:to>
                                        <p:strVal val="visible"/>
                                      </p:to>
                                    </p:set>
                                    <p:animEffect transition="in" filter="wipe(left)">
                                      <p:cBhvr>
                                        <p:cTn id="10" dur="500"/>
                                        <p:tgtEl>
                                          <p:spTgt spid="9">
                                            <p:graphicEl>
                                              <a:dgm id="{EADCE5A8-7F4B-469A-AAEC-BE68102E1A7C}"/>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graphicEl>
                                              <a:dgm id="{C7BDC9CF-E127-4889-8FD8-0A22060AD1E3}"/>
                                            </p:graphicEl>
                                          </p:spTgt>
                                        </p:tgtEl>
                                        <p:attrNameLst>
                                          <p:attrName>style.visibility</p:attrName>
                                        </p:attrNameLst>
                                      </p:cBhvr>
                                      <p:to>
                                        <p:strVal val="visible"/>
                                      </p:to>
                                    </p:set>
                                    <p:animEffect transition="in" filter="wipe(left)">
                                      <p:cBhvr>
                                        <p:cTn id="15" dur="500"/>
                                        <p:tgtEl>
                                          <p:spTgt spid="9">
                                            <p:graphicEl>
                                              <a:dgm id="{C7BDC9CF-E127-4889-8FD8-0A22060AD1E3}"/>
                                            </p:graphic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9">
                                            <p:graphicEl>
                                              <a:dgm id="{DA13C226-0F8A-4A9B-95C2-90BBF11D3C8A}"/>
                                            </p:graphicEl>
                                          </p:spTgt>
                                        </p:tgtEl>
                                        <p:attrNameLst>
                                          <p:attrName>style.visibility</p:attrName>
                                        </p:attrNameLst>
                                      </p:cBhvr>
                                      <p:to>
                                        <p:strVal val="visible"/>
                                      </p:to>
                                    </p:set>
                                    <p:animEffect transition="in" filter="wipe(left)">
                                      <p:cBhvr>
                                        <p:cTn id="18" dur="500"/>
                                        <p:tgtEl>
                                          <p:spTgt spid="9">
                                            <p:graphicEl>
                                              <a:dgm id="{DA13C226-0F8A-4A9B-95C2-90BBF11D3C8A}"/>
                                            </p:graphic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9">
                                            <p:graphicEl>
                                              <a:dgm id="{46E14DFC-B406-4291-95FB-21167BCE5454}"/>
                                            </p:graphicEl>
                                          </p:spTgt>
                                        </p:tgtEl>
                                        <p:attrNameLst>
                                          <p:attrName>style.visibility</p:attrName>
                                        </p:attrNameLst>
                                      </p:cBhvr>
                                      <p:to>
                                        <p:strVal val="visible"/>
                                      </p:to>
                                    </p:set>
                                    <p:animEffect transition="in" filter="wipe(left)">
                                      <p:cBhvr>
                                        <p:cTn id="21" dur="500"/>
                                        <p:tgtEl>
                                          <p:spTgt spid="9">
                                            <p:graphicEl>
                                              <a:dgm id="{46E14DFC-B406-4291-95FB-21167BCE5454}"/>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graphicEl>
                                              <a:dgm id="{038AB90F-E796-484A-A10B-A306C872BBB7}"/>
                                            </p:graphicEl>
                                          </p:spTgt>
                                        </p:tgtEl>
                                        <p:attrNameLst>
                                          <p:attrName>style.visibility</p:attrName>
                                        </p:attrNameLst>
                                      </p:cBhvr>
                                      <p:to>
                                        <p:strVal val="visible"/>
                                      </p:to>
                                    </p:set>
                                    <p:animEffect transition="in" filter="wipe(left)">
                                      <p:cBhvr>
                                        <p:cTn id="26" dur="500"/>
                                        <p:tgtEl>
                                          <p:spTgt spid="9">
                                            <p:graphicEl>
                                              <a:dgm id="{038AB90F-E796-484A-A10B-A306C872BBB7}"/>
                                            </p:graphic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9">
                                            <p:graphicEl>
                                              <a:dgm id="{26A33EA6-4FB2-4CFC-AAD0-154FCDA71162}"/>
                                            </p:graphicEl>
                                          </p:spTgt>
                                        </p:tgtEl>
                                        <p:attrNameLst>
                                          <p:attrName>style.visibility</p:attrName>
                                        </p:attrNameLst>
                                      </p:cBhvr>
                                      <p:to>
                                        <p:strVal val="visible"/>
                                      </p:to>
                                    </p:set>
                                    <p:animEffect transition="in" filter="wipe(left)">
                                      <p:cBhvr>
                                        <p:cTn id="29" dur="500"/>
                                        <p:tgtEl>
                                          <p:spTgt spid="9">
                                            <p:graphicEl>
                                              <a:dgm id="{26A33EA6-4FB2-4CFC-AAD0-154FCDA71162}"/>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
                                            <p:graphicEl>
                                              <a:dgm id="{F99102EE-B76D-4456-8516-B83319E2B9A8}"/>
                                            </p:graphicEl>
                                          </p:spTgt>
                                        </p:tgtEl>
                                        <p:attrNameLst>
                                          <p:attrName>style.visibility</p:attrName>
                                        </p:attrNameLst>
                                      </p:cBhvr>
                                      <p:to>
                                        <p:strVal val="visible"/>
                                      </p:to>
                                    </p:set>
                                    <p:animEffect transition="in" filter="wipe(left)">
                                      <p:cBhvr>
                                        <p:cTn id="32" dur="500"/>
                                        <p:tgtEl>
                                          <p:spTgt spid="9">
                                            <p:graphicEl>
                                              <a:dgm id="{F99102EE-B76D-4456-8516-B83319E2B9A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6">
            <a:extLst>
              <a:ext uri="{FF2B5EF4-FFF2-40B4-BE49-F238E27FC236}">
                <a16:creationId xmlns:a16="http://schemas.microsoft.com/office/drawing/2014/main" id="{3AC613D4-17A8-4053-92A1-4566AD509875}"/>
              </a:ext>
            </a:extLst>
          </p:cNvPr>
          <p:cNvSpPr>
            <a:spLocks noGrp="1"/>
          </p:cNvSpPr>
          <p:nvPr>
            <p:ph type="dt" sz="half" idx="10"/>
          </p:nvPr>
        </p:nvSpPr>
        <p:spPr>
          <a:xfrm>
            <a:off x="42256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3 avril 2024</a:t>
            </a:r>
          </a:p>
        </p:txBody>
      </p:sp>
      <p:sp>
        <p:nvSpPr>
          <p:cNvPr id="8" name="Espace réservé du numéro de diapositive 8">
            <a:extLst>
              <a:ext uri="{FF2B5EF4-FFF2-40B4-BE49-F238E27FC236}">
                <a16:creationId xmlns:a16="http://schemas.microsoft.com/office/drawing/2014/main" id="{4AD5C799-79FD-4B76-8E99-D9E441244015}"/>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10" name="Diagramme 9"/>
          <p:cNvGraphicFramePr/>
          <p:nvPr/>
        </p:nvGraphicFramePr>
        <p:xfrm>
          <a:off x="101600" y="1243371"/>
          <a:ext cx="12192000" cy="39099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p:cNvSpPr/>
          <p:nvPr/>
        </p:nvSpPr>
        <p:spPr>
          <a:xfrm>
            <a:off x="190090" y="954826"/>
            <a:ext cx="11718370" cy="101566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4000" b="1" i="0" u="none" strike="noStrike" kern="1200" cap="none" spc="0" normalizeH="0" baseline="0" noProof="0" dirty="0">
                <a:ln>
                  <a:noFill/>
                </a:ln>
                <a:solidFill>
                  <a:srgbClr val="5B9BD5"/>
                </a:solidFill>
                <a:effectLst/>
                <a:uLnTx/>
                <a:uFillTx/>
                <a:latin typeface="Centaur" panose="02030504050205020304" pitchFamily="18" charset="0"/>
                <a:ea typeface="+mn-ea"/>
                <a:cs typeface="+mn-cs"/>
              </a:rPr>
              <a:t>Mon dossier de demande de subvention européenne doit être : </a:t>
            </a:r>
            <a:endParaRPr kumimoji="0" lang="fr-FR" sz="4000" b="0" i="0" u="none" strike="noStrike" kern="1200" cap="none" spc="0" normalizeH="0" baseline="0" noProof="0" dirty="0">
              <a:ln>
                <a:noFill/>
              </a:ln>
              <a:solidFill>
                <a:srgbClr val="5B9BD5"/>
              </a:solidFill>
              <a:effectLst/>
              <a:uLnTx/>
              <a:uFillTx/>
              <a:latin typeface="Centaur" panose="02030504050205020304" pitchFamily="18" charset="0"/>
              <a:ea typeface="+mn-ea"/>
              <a:cs typeface="+mn-cs"/>
            </a:endParaRPr>
          </a:p>
        </p:txBody>
      </p:sp>
      <p:sp>
        <p:nvSpPr>
          <p:cNvPr id="5" name="Organigramme : Extraire 4"/>
          <p:cNvSpPr/>
          <p:nvPr/>
        </p:nvSpPr>
        <p:spPr>
          <a:xfrm>
            <a:off x="1079500" y="5504592"/>
            <a:ext cx="958850" cy="901700"/>
          </a:xfrm>
          <a:prstGeom prst="flowChartExtract">
            <a:avLst/>
          </a:prstGeom>
          <a:solidFill>
            <a:srgbClr val="FF0000"/>
          </a:solid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
        <p:nvSpPr>
          <p:cNvPr id="12" name="ZoneTexte 11"/>
          <p:cNvSpPr txBox="1"/>
          <p:nvPr/>
        </p:nvSpPr>
        <p:spPr>
          <a:xfrm>
            <a:off x="2286865" y="5441861"/>
            <a:ext cx="7365135" cy="11541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Les dossiers incomplets font l’objet d’un rejet direct sur la plateforme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7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C00000"/>
                </a:solidFill>
                <a:effectLst/>
                <a:uLnTx/>
                <a:uFillTx/>
                <a:latin typeface="Calibri" panose="020F0502020204030204"/>
                <a:ea typeface="+mn-ea"/>
                <a:cs typeface="+mn-cs"/>
              </a:rPr>
              <a:t>A la phase instruction, les dossiers qui ne sont pas complétés dans un délai maximum de deux mois font l’objet d’un classement sans suite</a:t>
            </a:r>
          </a:p>
        </p:txBody>
      </p:sp>
    </p:spTree>
    <p:extLst>
      <p:ext uri="{BB962C8B-B14F-4D97-AF65-F5344CB8AC3E}">
        <p14:creationId xmlns:p14="http://schemas.microsoft.com/office/powerpoint/2010/main" val="1216211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graphicEl>
                                              <a:dgm id="{214D35A7-6C3C-4603-AAB1-A76540B027F4}"/>
                                            </p:graphicEl>
                                          </p:spTgt>
                                        </p:tgtEl>
                                        <p:attrNameLst>
                                          <p:attrName>style.visibility</p:attrName>
                                        </p:attrNameLst>
                                      </p:cBhvr>
                                      <p:to>
                                        <p:strVal val="visible"/>
                                      </p:to>
                                    </p:set>
                                    <p:anim calcmode="lin" valueType="num">
                                      <p:cBhvr>
                                        <p:cTn id="7" dur="1000" fill="hold"/>
                                        <p:tgtEl>
                                          <p:spTgt spid="10">
                                            <p:graphicEl>
                                              <a:dgm id="{214D35A7-6C3C-4603-AAB1-A76540B027F4}"/>
                                            </p:graphicEl>
                                          </p:spTgt>
                                        </p:tgtEl>
                                        <p:attrNameLst>
                                          <p:attrName>ppt_w</p:attrName>
                                        </p:attrNameLst>
                                      </p:cBhvr>
                                      <p:tavLst>
                                        <p:tav tm="0">
                                          <p:val>
                                            <p:fltVal val="0"/>
                                          </p:val>
                                        </p:tav>
                                        <p:tav tm="100000">
                                          <p:val>
                                            <p:strVal val="#ppt_w"/>
                                          </p:val>
                                        </p:tav>
                                      </p:tavLst>
                                    </p:anim>
                                    <p:anim calcmode="lin" valueType="num">
                                      <p:cBhvr>
                                        <p:cTn id="8" dur="1000" fill="hold"/>
                                        <p:tgtEl>
                                          <p:spTgt spid="10">
                                            <p:graphicEl>
                                              <a:dgm id="{214D35A7-6C3C-4603-AAB1-A76540B027F4}"/>
                                            </p:graphicEl>
                                          </p:spTgt>
                                        </p:tgtEl>
                                        <p:attrNameLst>
                                          <p:attrName>ppt_h</p:attrName>
                                        </p:attrNameLst>
                                      </p:cBhvr>
                                      <p:tavLst>
                                        <p:tav tm="0">
                                          <p:val>
                                            <p:fltVal val="0"/>
                                          </p:val>
                                        </p:tav>
                                        <p:tav tm="100000">
                                          <p:val>
                                            <p:strVal val="#ppt_h"/>
                                          </p:val>
                                        </p:tav>
                                      </p:tavLst>
                                    </p:anim>
                                    <p:anim calcmode="lin" valueType="num">
                                      <p:cBhvr>
                                        <p:cTn id="9" dur="1000" fill="hold"/>
                                        <p:tgtEl>
                                          <p:spTgt spid="10">
                                            <p:graphicEl>
                                              <a:dgm id="{214D35A7-6C3C-4603-AAB1-A76540B027F4}"/>
                                            </p:graphicEl>
                                          </p:spTgt>
                                        </p:tgtEl>
                                        <p:attrNameLst>
                                          <p:attrName>style.rotation</p:attrName>
                                        </p:attrNameLst>
                                      </p:cBhvr>
                                      <p:tavLst>
                                        <p:tav tm="0">
                                          <p:val>
                                            <p:fltVal val="90"/>
                                          </p:val>
                                        </p:tav>
                                        <p:tav tm="100000">
                                          <p:val>
                                            <p:fltVal val="0"/>
                                          </p:val>
                                        </p:tav>
                                      </p:tavLst>
                                    </p:anim>
                                    <p:animEffect transition="in" filter="fade">
                                      <p:cBhvr>
                                        <p:cTn id="10" dur="1000"/>
                                        <p:tgtEl>
                                          <p:spTgt spid="10">
                                            <p:graphicEl>
                                              <a:dgm id="{214D35A7-6C3C-4603-AAB1-A76540B027F4}"/>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graphicEl>
                                              <a:dgm id="{0651C9CF-72F4-43FC-A655-89E8315D0055}"/>
                                            </p:graphicEl>
                                          </p:spTgt>
                                        </p:tgtEl>
                                        <p:attrNameLst>
                                          <p:attrName>style.visibility</p:attrName>
                                        </p:attrNameLst>
                                      </p:cBhvr>
                                      <p:to>
                                        <p:strVal val="visible"/>
                                      </p:to>
                                    </p:set>
                                    <p:anim calcmode="lin" valueType="num">
                                      <p:cBhvr>
                                        <p:cTn id="15" dur="1000" fill="hold"/>
                                        <p:tgtEl>
                                          <p:spTgt spid="10">
                                            <p:graphicEl>
                                              <a:dgm id="{0651C9CF-72F4-43FC-A655-89E8315D0055}"/>
                                            </p:graphicEl>
                                          </p:spTgt>
                                        </p:tgtEl>
                                        <p:attrNameLst>
                                          <p:attrName>ppt_w</p:attrName>
                                        </p:attrNameLst>
                                      </p:cBhvr>
                                      <p:tavLst>
                                        <p:tav tm="0">
                                          <p:val>
                                            <p:fltVal val="0"/>
                                          </p:val>
                                        </p:tav>
                                        <p:tav tm="100000">
                                          <p:val>
                                            <p:strVal val="#ppt_w"/>
                                          </p:val>
                                        </p:tav>
                                      </p:tavLst>
                                    </p:anim>
                                    <p:anim calcmode="lin" valueType="num">
                                      <p:cBhvr>
                                        <p:cTn id="16" dur="1000" fill="hold"/>
                                        <p:tgtEl>
                                          <p:spTgt spid="10">
                                            <p:graphicEl>
                                              <a:dgm id="{0651C9CF-72F4-43FC-A655-89E8315D0055}"/>
                                            </p:graphicEl>
                                          </p:spTgt>
                                        </p:tgtEl>
                                        <p:attrNameLst>
                                          <p:attrName>ppt_h</p:attrName>
                                        </p:attrNameLst>
                                      </p:cBhvr>
                                      <p:tavLst>
                                        <p:tav tm="0">
                                          <p:val>
                                            <p:fltVal val="0"/>
                                          </p:val>
                                        </p:tav>
                                        <p:tav tm="100000">
                                          <p:val>
                                            <p:strVal val="#ppt_h"/>
                                          </p:val>
                                        </p:tav>
                                      </p:tavLst>
                                    </p:anim>
                                    <p:anim calcmode="lin" valueType="num">
                                      <p:cBhvr>
                                        <p:cTn id="17" dur="1000" fill="hold"/>
                                        <p:tgtEl>
                                          <p:spTgt spid="10">
                                            <p:graphicEl>
                                              <a:dgm id="{0651C9CF-72F4-43FC-A655-89E8315D0055}"/>
                                            </p:graphicEl>
                                          </p:spTgt>
                                        </p:tgtEl>
                                        <p:attrNameLst>
                                          <p:attrName>style.rotation</p:attrName>
                                        </p:attrNameLst>
                                      </p:cBhvr>
                                      <p:tavLst>
                                        <p:tav tm="0">
                                          <p:val>
                                            <p:fltVal val="90"/>
                                          </p:val>
                                        </p:tav>
                                        <p:tav tm="100000">
                                          <p:val>
                                            <p:fltVal val="0"/>
                                          </p:val>
                                        </p:tav>
                                      </p:tavLst>
                                    </p:anim>
                                    <p:animEffect transition="in" filter="fade">
                                      <p:cBhvr>
                                        <p:cTn id="18" dur="1000"/>
                                        <p:tgtEl>
                                          <p:spTgt spid="10">
                                            <p:graphicEl>
                                              <a:dgm id="{0651C9CF-72F4-43FC-A655-89E8315D0055}"/>
                                            </p:graphicEl>
                                          </p:spTgt>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0">
                                            <p:graphicEl>
                                              <a:dgm id="{2BC59AEB-E7E2-4F70-9C87-94DD0D12DEF9}"/>
                                            </p:graphicEl>
                                          </p:spTgt>
                                        </p:tgtEl>
                                        <p:attrNameLst>
                                          <p:attrName>style.visibility</p:attrName>
                                        </p:attrNameLst>
                                      </p:cBhvr>
                                      <p:to>
                                        <p:strVal val="visible"/>
                                      </p:to>
                                    </p:set>
                                    <p:anim calcmode="lin" valueType="num">
                                      <p:cBhvr>
                                        <p:cTn id="21" dur="1000" fill="hold"/>
                                        <p:tgtEl>
                                          <p:spTgt spid="10">
                                            <p:graphicEl>
                                              <a:dgm id="{2BC59AEB-E7E2-4F70-9C87-94DD0D12DEF9}"/>
                                            </p:graphicEl>
                                          </p:spTgt>
                                        </p:tgtEl>
                                        <p:attrNameLst>
                                          <p:attrName>ppt_w</p:attrName>
                                        </p:attrNameLst>
                                      </p:cBhvr>
                                      <p:tavLst>
                                        <p:tav tm="0">
                                          <p:val>
                                            <p:fltVal val="0"/>
                                          </p:val>
                                        </p:tav>
                                        <p:tav tm="100000">
                                          <p:val>
                                            <p:strVal val="#ppt_w"/>
                                          </p:val>
                                        </p:tav>
                                      </p:tavLst>
                                    </p:anim>
                                    <p:anim calcmode="lin" valueType="num">
                                      <p:cBhvr>
                                        <p:cTn id="22" dur="1000" fill="hold"/>
                                        <p:tgtEl>
                                          <p:spTgt spid="10">
                                            <p:graphicEl>
                                              <a:dgm id="{2BC59AEB-E7E2-4F70-9C87-94DD0D12DEF9}"/>
                                            </p:graphicEl>
                                          </p:spTgt>
                                        </p:tgtEl>
                                        <p:attrNameLst>
                                          <p:attrName>ppt_h</p:attrName>
                                        </p:attrNameLst>
                                      </p:cBhvr>
                                      <p:tavLst>
                                        <p:tav tm="0">
                                          <p:val>
                                            <p:fltVal val="0"/>
                                          </p:val>
                                        </p:tav>
                                        <p:tav tm="100000">
                                          <p:val>
                                            <p:strVal val="#ppt_h"/>
                                          </p:val>
                                        </p:tav>
                                      </p:tavLst>
                                    </p:anim>
                                    <p:anim calcmode="lin" valueType="num">
                                      <p:cBhvr>
                                        <p:cTn id="23" dur="1000" fill="hold"/>
                                        <p:tgtEl>
                                          <p:spTgt spid="10">
                                            <p:graphicEl>
                                              <a:dgm id="{2BC59AEB-E7E2-4F70-9C87-94DD0D12DEF9}"/>
                                            </p:graphicEl>
                                          </p:spTgt>
                                        </p:tgtEl>
                                        <p:attrNameLst>
                                          <p:attrName>style.rotation</p:attrName>
                                        </p:attrNameLst>
                                      </p:cBhvr>
                                      <p:tavLst>
                                        <p:tav tm="0">
                                          <p:val>
                                            <p:fltVal val="90"/>
                                          </p:val>
                                        </p:tav>
                                        <p:tav tm="100000">
                                          <p:val>
                                            <p:fltVal val="0"/>
                                          </p:val>
                                        </p:tav>
                                      </p:tavLst>
                                    </p:anim>
                                    <p:animEffect transition="in" filter="fade">
                                      <p:cBhvr>
                                        <p:cTn id="24" dur="1000"/>
                                        <p:tgtEl>
                                          <p:spTgt spid="10">
                                            <p:graphicEl>
                                              <a:dgm id="{2BC59AEB-E7E2-4F70-9C87-94DD0D12DEF9}"/>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0">
                                            <p:graphicEl>
                                              <a:dgm id="{2D92BD1A-1306-4239-A641-90D497A0C0FE}"/>
                                            </p:graphicEl>
                                          </p:spTgt>
                                        </p:tgtEl>
                                        <p:attrNameLst>
                                          <p:attrName>style.visibility</p:attrName>
                                        </p:attrNameLst>
                                      </p:cBhvr>
                                      <p:to>
                                        <p:strVal val="visible"/>
                                      </p:to>
                                    </p:set>
                                    <p:anim calcmode="lin" valueType="num">
                                      <p:cBhvr>
                                        <p:cTn id="29" dur="1000" fill="hold"/>
                                        <p:tgtEl>
                                          <p:spTgt spid="10">
                                            <p:graphicEl>
                                              <a:dgm id="{2D92BD1A-1306-4239-A641-90D497A0C0FE}"/>
                                            </p:graphicEl>
                                          </p:spTgt>
                                        </p:tgtEl>
                                        <p:attrNameLst>
                                          <p:attrName>ppt_w</p:attrName>
                                        </p:attrNameLst>
                                      </p:cBhvr>
                                      <p:tavLst>
                                        <p:tav tm="0">
                                          <p:val>
                                            <p:fltVal val="0"/>
                                          </p:val>
                                        </p:tav>
                                        <p:tav tm="100000">
                                          <p:val>
                                            <p:strVal val="#ppt_w"/>
                                          </p:val>
                                        </p:tav>
                                      </p:tavLst>
                                    </p:anim>
                                    <p:anim calcmode="lin" valueType="num">
                                      <p:cBhvr>
                                        <p:cTn id="30" dur="1000" fill="hold"/>
                                        <p:tgtEl>
                                          <p:spTgt spid="10">
                                            <p:graphicEl>
                                              <a:dgm id="{2D92BD1A-1306-4239-A641-90D497A0C0FE}"/>
                                            </p:graphicEl>
                                          </p:spTgt>
                                        </p:tgtEl>
                                        <p:attrNameLst>
                                          <p:attrName>ppt_h</p:attrName>
                                        </p:attrNameLst>
                                      </p:cBhvr>
                                      <p:tavLst>
                                        <p:tav tm="0">
                                          <p:val>
                                            <p:fltVal val="0"/>
                                          </p:val>
                                        </p:tav>
                                        <p:tav tm="100000">
                                          <p:val>
                                            <p:strVal val="#ppt_h"/>
                                          </p:val>
                                        </p:tav>
                                      </p:tavLst>
                                    </p:anim>
                                    <p:anim calcmode="lin" valueType="num">
                                      <p:cBhvr>
                                        <p:cTn id="31" dur="1000" fill="hold"/>
                                        <p:tgtEl>
                                          <p:spTgt spid="10">
                                            <p:graphicEl>
                                              <a:dgm id="{2D92BD1A-1306-4239-A641-90D497A0C0FE}"/>
                                            </p:graphicEl>
                                          </p:spTgt>
                                        </p:tgtEl>
                                        <p:attrNameLst>
                                          <p:attrName>style.rotation</p:attrName>
                                        </p:attrNameLst>
                                      </p:cBhvr>
                                      <p:tavLst>
                                        <p:tav tm="0">
                                          <p:val>
                                            <p:fltVal val="90"/>
                                          </p:val>
                                        </p:tav>
                                        <p:tav tm="100000">
                                          <p:val>
                                            <p:fltVal val="0"/>
                                          </p:val>
                                        </p:tav>
                                      </p:tavLst>
                                    </p:anim>
                                    <p:animEffect transition="in" filter="fade">
                                      <p:cBhvr>
                                        <p:cTn id="32" dur="1000"/>
                                        <p:tgtEl>
                                          <p:spTgt spid="10">
                                            <p:graphicEl>
                                              <a:dgm id="{2D92BD1A-1306-4239-A641-90D497A0C0FE}"/>
                                            </p:graphicEl>
                                          </p:spTgt>
                                        </p:tgtEl>
                                      </p:cBhvr>
                                    </p:animEffect>
                                  </p:childTnLst>
                                </p:cTn>
                              </p:par>
                              <p:par>
                                <p:cTn id="33" presetID="31" presetClass="entr" presetSubtype="0" fill="hold" grpId="0" nodeType="withEffect">
                                  <p:stCondLst>
                                    <p:cond delay="0"/>
                                  </p:stCondLst>
                                  <p:childTnLst>
                                    <p:set>
                                      <p:cBhvr>
                                        <p:cTn id="34" dur="1" fill="hold">
                                          <p:stCondLst>
                                            <p:cond delay="0"/>
                                          </p:stCondLst>
                                        </p:cTn>
                                        <p:tgtEl>
                                          <p:spTgt spid="10">
                                            <p:graphicEl>
                                              <a:dgm id="{85AE0A3E-0E6C-4154-83CF-358146B32FC3}"/>
                                            </p:graphicEl>
                                          </p:spTgt>
                                        </p:tgtEl>
                                        <p:attrNameLst>
                                          <p:attrName>style.visibility</p:attrName>
                                        </p:attrNameLst>
                                      </p:cBhvr>
                                      <p:to>
                                        <p:strVal val="visible"/>
                                      </p:to>
                                    </p:set>
                                    <p:anim calcmode="lin" valueType="num">
                                      <p:cBhvr>
                                        <p:cTn id="35" dur="1000" fill="hold"/>
                                        <p:tgtEl>
                                          <p:spTgt spid="10">
                                            <p:graphicEl>
                                              <a:dgm id="{85AE0A3E-0E6C-4154-83CF-358146B32FC3}"/>
                                            </p:graphicEl>
                                          </p:spTgt>
                                        </p:tgtEl>
                                        <p:attrNameLst>
                                          <p:attrName>ppt_w</p:attrName>
                                        </p:attrNameLst>
                                      </p:cBhvr>
                                      <p:tavLst>
                                        <p:tav tm="0">
                                          <p:val>
                                            <p:fltVal val="0"/>
                                          </p:val>
                                        </p:tav>
                                        <p:tav tm="100000">
                                          <p:val>
                                            <p:strVal val="#ppt_w"/>
                                          </p:val>
                                        </p:tav>
                                      </p:tavLst>
                                    </p:anim>
                                    <p:anim calcmode="lin" valueType="num">
                                      <p:cBhvr>
                                        <p:cTn id="36" dur="1000" fill="hold"/>
                                        <p:tgtEl>
                                          <p:spTgt spid="10">
                                            <p:graphicEl>
                                              <a:dgm id="{85AE0A3E-0E6C-4154-83CF-358146B32FC3}"/>
                                            </p:graphicEl>
                                          </p:spTgt>
                                        </p:tgtEl>
                                        <p:attrNameLst>
                                          <p:attrName>ppt_h</p:attrName>
                                        </p:attrNameLst>
                                      </p:cBhvr>
                                      <p:tavLst>
                                        <p:tav tm="0">
                                          <p:val>
                                            <p:fltVal val="0"/>
                                          </p:val>
                                        </p:tav>
                                        <p:tav tm="100000">
                                          <p:val>
                                            <p:strVal val="#ppt_h"/>
                                          </p:val>
                                        </p:tav>
                                      </p:tavLst>
                                    </p:anim>
                                    <p:anim calcmode="lin" valueType="num">
                                      <p:cBhvr>
                                        <p:cTn id="37" dur="1000" fill="hold"/>
                                        <p:tgtEl>
                                          <p:spTgt spid="10">
                                            <p:graphicEl>
                                              <a:dgm id="{85AE0A3E-0E6C-4154-83CF-358146B32FC3}"/>
                                            </p:graphicEl>
                                          </p:spTgt>
                                        </p:tgtEl>
                                        <p:attrNameLst>
                                          <p:attrName>style.rotation</p:attrName>
                                        </p:attrNameLst>
                                      </p:cBhvr>
                                      <p:tavLst>
                                        <p:tav tm="0">
                                          <p:val>
                                            <p:fltVal val="90"/>
                                          </p:val>
                                        </p:tav>
                                        <p:tav tm="100000">
                                          <p:val>
                                            <p:fltVal val="0"/>
                                          </p:val>
                                        </p:tav>
                                      </p:tavLst>
                                    </p:anim>
                                    <p:animEffect transition="in" filter="fade">
                                      <p:cBhvr>
                                        <p:cTn id="38" dur="1000"/>
                                        <p:tgtEl>
                                          <p:spTgt spid="10">
                                            <p:graphicEl>
                                              <a:dgm id="{85AE0A3E-0E6C-4154-83CF-358146B32FC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ipe(down)">
                                      <p:cBhvr>
                                        <p:cTn id="43" dur="580">
                                          <p:stCondLst>
                                            <p:cond delay="0"/>
                                          </p:stCondLst>
                                        </p:cTn>
                                        <p:tgtEl>
                                          <p:spTgt spid="12"/>
                                        </p:tgtEl>
                                      </p:cBhvr>
                                    </p:animEffect>
                                    <p:anim calcmode="lin" valueType="num">
                                      <p:cBhvr>
                                        <p:cTn id="44"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49" dur="26">
                                          <p:stCondLst>
                                            <p:cond delay="650"/>
                                          </p:stCondLst>
                                        </p:cTn>
                                        <p:tgtEl>
                                          <p:spTgt spid="12"/>
                                        </p:tgtEl>
                                      </p:cBhvr>
                                      <p:to x="100000" y="60000"/>
                                    </p:animScale>
                                    <p:animScale>
                                      <p:cBhvr>
                                        <p:cTn id="50" dur="166" decel="50000">
                                          <p:stCondLst>
                                            <p:cond delay="676"/>
                                          </p:stCondLst>
                                        </p:cTn>
                                        <p:tgtEl>
                                          <p:spTgt spid="12"/>
                                        </p:tgtEl>
                                      </p:cBhvr>
                                      <p:to x="100000" y="100000"/>
                                    </p:animScale>
                                    <p:animScale>
                                      <p:cBhvr>
                                        <p:cTn id="51" dur="26">
                                          <p:stCondLst>
                                            <p:cond delay="1312"/>
                                          </p:stCondLst>
                                        </p:cTn>
                                        <p:tgtEl>
                                          <p:spTgt spid="12"/>
                                        </p:tgtEl>
                                      </p:cBhvr>
                                      <p:to x="100000" y="80000"/>
                                    </p:animScale>
                                    <p:animScale>
                                      <p:cBhvr>
                                        <p:cTn id="52" dur="166" decel="50000">
                                          <p:stCondLst>
                                            <p:cond delay="1338"/>
                                          </p:stCondLst>
                                        </p:cTn>
                                        <p:tgtEl>
                                          <p:spTgt spid="12"/>
                                        </p:tgtEl>
                                      </p:cBhvr>
                                      <p:to x="100000" y="100000"/>
                                    </p:animScale>
                                    <p:animScale>
                                      <p:cBhvr>
                                        <p:cTn id="53" dur="26">
                                          <p:stCondLst>
                                            <p:cond delay="1642"/>
                                          </p:stCondLst>
                                        </p:cTn>
                                        <p:tgtEl>
                                          <p:spTgt spid="12"/>
                                        </p:tgtEl>
                                      </p:cBhvr>
                                      <p:to x="100000" y="90000"/>
                                    </p:animScale>
                                    <p:animScale>
                                      <p:cBhvr>
                                        <p:cTn id="54" dur="166" decel="50000">
                                          <p:stCondLst>
                                            <p:cond delay="1668"/>
                                          </p:stCondLst>
                                        </p:cTn>
                                        <p:tgtEl>
                                          <p:spTgt spid="12"/>
                                        </p:tgtEl>
                                      </p:cBhvr>
                                      <p:to x="100000" y="100000"/>
                                    </p:animScale>
                                    <p:animScale>
                                      <p:cBhvr>
                                        <p:cTn id="55" dur="26">
                                          <p:stCondLst>
                                            <p:cond delay="1808"/>
                                          </p:stCondLst>
                                        </p:cTn>
                                        <p:tgtEl>
                                          <p:spTgt spid="12"/>
                                        </p:tgtEl>
                                      </p:cBhvr>
                                      <p:to x="100000" y="95000"/>
                                    </p:animScale>
                                    <p:animScale>
                                      <p:cBhvr>
                                        <p:cTn id="56" dur="166" decel="50000">
                                          <p:stCondLst>
                                            <p:cond delay="1834"/>
                                          </p:stCondLst>
                                        </p:cTn>
                                        <p:tgtEl>
                                          <p:spTgt spid="12"/>
                                        </p:tgtEl>
                                      </p:cBhvr>
                                      <p:to x="100000" y="100000"/>
                                    </p:animScale>
                                  </p:childTnLst>
                                </p:cTn>
                              </p:par>
                              <p:par>
                                <p:cTn id="57" presetID="26" presetClass="entr" presetSubtype="0"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wipe(down)">
                                      <p:cBhvr>
                                        <p:cTn id="59" dur="580">
                                          <p:stCondLst>
                                            <p:cond delay="0"/>
                                          </p:stCondLst>
                                        </p:cTn>
                                        <p:tgtEl>
                                          <p:spTgt spid="5"/>
                                        </p:tgtEl>
                                      </p:cBhvr>
                                    </p:animEffect>
                                    <p:anim calcmode="lin" valueType="num">
                                      <p:cBhvr>
                                        <p:cTn id="60"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65" dur="26">
                                          <p:stCondLst>
                                            <p:cond delay="650"/>
                                          </p:stCondLst>
                                        </p:cTn>
                                        <p:tgtEl>
                                          <p:spTgt spid="5"/>
                                        </p:tgtEl>
                                      </p:cBhvr>
                                      <p:to x="100000" y="60000"/>
                                    </p:animScale>
                                    <p:animScale>
                                      <p:cBhvr>
                                        <p:cTn id="66" dur="166" decel="50000">
                                          <p:stCondLst>
                                            <p:cond delay="676"/>
                                          </p:stCondLst>
                                        </p:cTn>
                                        <p:tgtEl>
                                          <p:spTgt spid="5"/>
                                        </p:tgtEl>
                                      </p:cBhvr>
                                      <p:to x="100000" y="100000"/>
                                    </p:animScale>
                                    <p:animScale>
                                      <p:cBhvr>
                                        <p:cTn id="67" dur="26">
                                          <p:stCondLst>
                                            <p:cond delay="1312"/>
                                          </p:stCondLst>
                                        </p:cTn>
                                        <p:tgtEl>
                                          <p:spTgt spid="5"/>
                                        </p:tgtEl>
                                      </p:cBhvr>
                                      <p:to x="100000" y="80000"/>
                                    </p:animScale>
                                    <p:animScale>
                                      <p:cBhvr>
                                        <p:cTn id="68" dur="166" decel="50000">
                                          <p:stCondLst>
                                            <p:cond delay="1338"/>
                                          </p:stCondLst>
                                        </p:cTn>
                                        <p:tgtEl>
                                          <p:spTgt spid="5"/>
                                        </p:tgtEl>
                                      </p:cBhvr>
                                      <p:to x="100000" y="100000"/>
                                    </p:animScale>
                                    <p:animScale>
                                      <p:cBhvr>
                                        <p:cTn id="69" dur="26">
                                          <p:stCondLst>
                                            <p:cond delay="1642"/>
                                          </p:stCondLst>
                                        </p:cTn>
                                        <p:tgtEl>
                                          <p:spTgt spid="5"/>
                                        </p:tgtEl>
                                      </p:cBhvr>
                                      <p:to x="100000" y="90000"/>
                                    </p:animScale>
                                    <p:animScale>
                                      <p:cBhvr>
                                        <p:cTn id="70" dur="166" decel="50000">
                                          <p:stCondLst>
                                            <p:cond delay="1668"/>
                                          </p:stCondLst>
                                        </p:cTn>
                                        <p:tgtEl>
                                          <p:spTgt spid="5"/>
                                        </p:tgtEl>
                                      </p:cBhvr>
                                      <p:to x="100000" y="100000"/>
                                    </p:animScale>
                                    <p:animScale>
                                      <p:cBhvr>
                                        <p:cTn id="71" dur="26">
                                          <p:stCondLst>
                                            <p:cond delay="1808"/>
                                          </p:stCondLst>
                                        </p:cTn>
                                        <p:tgtEl>
                                          <p:spTgt spid="5"/>
                                        </p:tgtEl>
                                      </p:cBhvr>
                                      <p:to x="100000" y="95000"/>
                                    </p:animScale>
                                    <p:animScale>
                                      <p:cBhvr>
                                        <p:cTn id="72"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P spid="5" grpId="0" animBg="1"/>
      <p:bldP spid="1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3F8C7E57-4868-374A-B6A8-0D53A8D091E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3 avril 2024</a:t>
            </a:r>
          </a:p>
        </p:txBody>
      </p:sp>
      <p:sp>
        <p:nvSpPr>
          <p:cNvPr id="6" name="Espace réservé du numéro de diapositive 5">
            <a:extLst>
              <a:ext uri="{FF2B5EF4-FFF2-40B4-BE49-F238E27FC236}">
                <a16:creationId xmlns:a16="http://schemas.microsoft.com/office/drawing/2014/main" id="{001DC66D-2E86-D5C6-9BBC-85A58A131DA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tre 1"/>
          <p:cNvSpPr txBox="1">
            <a:spLocks/>
          </p:cNvSpPr>
          <p:nvPr/>
        </p:nvSpPr>
        <p:spPr>
          <a:xfrm>
            <a:off x="2481468" y="188913"/>
            <a:ext cx="91970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a:ln>
                  <a:noFill/>
                </a:ln>
                <a:solidFill>
                  <a:srgbClr val="C00000"/>
                </a:solidFill>
                <a:effectLst/>
                <a:uLnTx/>
                <a:uFillTx/>
                <a:latin typeface="Calibri" panose="020F0502020204030204"/>
                <a:ea typeface="+mj-ea"/>
                <a:cs typeface="+mj-cs"/>
              </a:rPr>
              <a:t>Points de vigilance:</a:t>
            </a:r>
          </a:p>
        </p:txBody>
      </p:sp>
      <p:graphicFrame>
        <p:nvGraphicFramePr>
          <p:cNvPr id="10" name="Diagramme 9"/>
          <p:cNvGraphicFramePr/>
          <p:nvPr/>
        </p:nvGraphicFramePr>
        <p:xfrm>
          <a:off x="-69850" y="1282700"/>
          <a:ext cx="12192000" cy="54387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16985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graphicEl>
                                              <a:dgm id="{BA7FB608-5D85-4BFC-9B4B-0E18CF01BD73}"/>
                                            </p:graphicEl>
                                          </p:spTgt>
                                        </p:tgtEl>
                                        <p:attrNameLst>
                                          <p:attrName>style.visibility</p:attrName>
                                        </p:attrNameLst>
                                      </p:cBhvr>
                                      <p:to>
                                        <p:strVal val="visible"/>
                                      </p:to>
                                    </p:set>
                                    <p:animEffect transition="in" filter="wipe(left)">
                                      <p:cBhvr>
                                        <p:cTn id="7" dur="500"/>
                                        <p:tgtEl>
                                          <p:spTgt spid="10">
                                            <p:graphicEl>
                                              <a:dgm id="{BA7FB608-5D85-4BFC-9B4B-0E18CF01BD73}"/>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0">
                                            <p:graphicEl>
                                              <a:dgm id="{71C69BFE-47DB-4142-819C-8941352EFE4B}"/>
                                            </p:graphicEl>
                                          </p:spTgt>
                                        </p:tgtEl>
                                        <p:attrNameLst>
                                          <p:attrName>style.visibility</p:attrName>
                                        </p:attrNameLst>
                                      </p:cBhvr>
                                      <p:to>
                                        <p:strVal val="visible"/>
                                      </p:to>
                                    </p:set>
                                    <p:animEffect transition="in" filter="wipe(left)">
                                      <p:cBhvr>
                                        <p:cTn id="11" dur="500"/>
                                        <p:tgtEl>
                                          <p:spTgt spid="10">
                                            <p:graphicEl>
                                              <a:dgm id="{71C69BFE-47DB-4142-819C-8941352EFE4B}"/>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0">
                                            <p:graphicEl>
                                              <a:dgm id="{B1EFCED1-A56F-4A32-AED5-77D6B0C447E3}"/>
                                            </p:graphicEl>
                                          </p:spTgt>
                                        </p:tgtEl>
                                        <p:attrNameLst>
                                          <p:attrName>style.visibility</p:attrName>
                                        </p:attrNameLst>
                                      </p:cBhvr>
                                      <p:to>
                                        <p:strVal val="visible"/>
                                      </p:to>
                                    </p:set>
                                    <p:animEffect transition="in" filter="wipe(left)">
                                      <p:cBhvr>
                                        <p:cTn id="16" dur="500"/>
                                        <p:tgtEl>
                                          <p:spTgt spid="10">
                                            <p:graphicEl>
                                              <a:dgm id="{B1EFCED1-A56F-4A32-AED5-77D6B0C447E3}"/>
                                            </p:graphicEl>
                                          </p:spTgt>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
                                            <p:graphicEl>
                                              <a:dgm id="{7E93E3FA-9C2B-4012-B1BA-C3149AFE3CA1}"/>
                                            </p:graphicEl>
                                          </p:spTgt>
                                        </p:tgtEl>
                                        <p:attrNameLst>
                                          <p:attrName>style.visibility</p:attrName>
                                        </p:attrNameLst>
                                      </p:cBhvr>
                                      <p:to>
                                        <p:strVal val="visible"/>
                                      </p:to>
                                    </p:set>
                                    <p:animEffect transition="in" filter="wipe(left)">
                                      <p:cBhvr>
                                        <p:cTn id="20" dur="500"/>
                                        <p:tgtEl>
                                          <p:spTgt spid="10">
                                            <p:graphicEl>
                                              <a:dgm id="{7E93E3FA-9C2B-4012-B1BA-C3149AFE3CA1}"/>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graphicEl>
                                              <a:dgm id="{FC6495DD-4226-4FE2-ADCE-B311C9560765}"/>
                                            </p:graphicEl>
                                          </p:spTgt>
                                        </p:tgtEl>
                                        <p:attrNameLst>
                                          <p:attrName>style.visibility</p:attrName>
                                        </p:attrNameLst>
                                      </p:cBhvr>
                                      <p:to>
                                        <p:strVal val="visible"/>
                                      </p:to>
                                    </p:set>
                                    <p:animEffect transition="in" filter="wipe(left)">
                                      <p:cBhvr>
                                        <p:cTn id="25" dur="500"/>
                                        <p:tgtEl>
                                          <p:spTgt spid="10">
                                            <p:graphicEl>
                                              <a:dgm id="{FC6495DD-4226-4FE2-ADCE-B311C9560765}"/>
                                            </p:graphicEl>
                                          </p:spTgt>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0">
                                            <p:graphicEl>
                                              <a:dgm id="{100E4B9E-039F-453E-AF6A-95BDF312FE64}"/>
                                            </p:graphicEl>
                                          </p:spTgt>
                                        </p:tgtEl>
                                        <p:attrNameLst>
                                          <p:attrName>style.visibility</p:attrName>
                                        </p:attrNameLst>
                                      </p:cBhvr>
                                      <p:to>
                                        <p:strVal val="visible"/>
                                      </p:to>
                                    </p:set>
                                    <p:animEffect transition="in" filter="wipe(left)">
                                      <p:cBhvr>
                                        <p:cTn id="29" dur="500"/>
                                        <p:tgtEl>
                                          <p:spTgt spid="10">
                                            <p:graphicEl>
                                              <a:dgm id="{100E4B9E-039F-453E-AF6A-95BDF312FE64}"/>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0">
                                            <p:graphicEl>
                                              <a:dgm id="{6CA83B1D-6192-4B45-A094-E04D8F9A5C27}"/>
                                            </p:graphicEl>
                                          </p:spTgt>
                                        </p:tgtEl>
                                        <p:attrNameLst>
                                          <p:attrName>style.visibility</p:attrName>
                                        </p:attrNameLst>
                                      </p:cBhvr>
                                      <p:to>
                                        <p:strVal val="visible"/>
                                      </p:to>
                                    </p:set>
                                    <p:animEffect transition="in" filter="wipe(left)">
                                      <p:cBhvr>
                                        <p:cTn id="34" dur="500"/>
                                        <p:tgtEl>
                                          <p:spTgt spid="10">
                                            <p:graphicEl>
                                              <a:dgm id="{6CA83B1D-6192-4B45-A094-E04D8F9A5C27}"/>
                                            </p:graphicEl>
                                          </p:spTgt>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0">
                                            <p:graphicEl>
                                              <a:dgm id="{2CFF9FA8-A2E1-4E04-8891-065C4DF5889F}"/>
                                            </p:graphicEl>
                                          </p:spTgt>
                                        </p:tgtEl>
                                        <p:attrNameLst>
                                          <p:attrName>style.visibility</p:attrName>
                                        </p:attrNameLst>
                                      </p:cBhvr>
                                      <p:to>
                                        <p:strVal val="visible"/>
                                      </p:to>
                                    </p:set>
                                    <p:animEffect transition="in" filter="wipe(left)">
                                      <p:cBhvr>
                                        <p:cTn id="38" dur="500"/>
                                        <p:tgtEl>
                                          <p:spTgt spid="10">
                                            <p:graphicEl>
                                              <a:dgm id="{2CFF9FA8-A2E1-4E04-8891-065C4DF5889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a:xfrm>
            <a:off x="179526" y="-58526"/>
            <a:ext cx="12138749" cy="830998"/>
          </a:xfrm>
        </p:spPr>
        <p:txBody>
          <a:bodyPr>
            <a:noAutofit/>
          </a:bodyPr>
          <a:lstStyle/>
          <a:p>
            <a:pPr>
              <a:spcBef>
                <a:spcPts val="0"/>
              </a:spcBef>
            </a:pPr>
            <a:r>
              <a:rPr lang="fr-FR" sz="3200" dirty="0"/>
              <a:t>… sans pour autant remettre en cause la stabilité financière du territoire </a:t>
            </a:r>
          </a:p>
        </p:txBody>
      </p:sp>
      <p:sp>
        <p:nvSpPr>
          <p:cNvPr id="8" name="Espace réservé du contenu 7"/>
          <p:cNvSpPr txBox="1">
            <a:spLocks/>
          </p:cNvSpPr>
          <p:nvPr/>
        </p:nvSpPr>
        <p:spPr>
          <a:xfrm>
            <a:off x="-1110532" y="1405976"/>
            <a:ext cx="8208912" cy="36004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1500" b="0" i="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spcBef>
                <a:spcPts val="0"/>
              </a:spcBef>
              <a:buNone/>
            </a:pPr>
            <a:r>
              <a:rPr lang="fr-FR" sz="1200" b="1" dirty="0"/>
              <a:t>Comparaison spatiale des taux d’endettement*</a:t>
            </a:r>
          </a:p>
          <a:p>
            <a:pPr marL="0" indent="0" algn="just">
              <a:spcBef>
                <a:spcPts val="0"/>
              </a:spcBef>
              <a:buNone/>
            </a:pPr>
            <a:endParaRPr lang="fr-FR" sz="1200" b="1" dirty="0"/>
          </a:p>
          <a:p>
            <a:pPr marL="0" indent="0" algn="just">
              <a:spcBef>
                <a:spcPts val="0"/>
              </a:spcBef>
              <a:buNone/>
            </a:pPr>
            <a:endParaRPr lang="fr-FR" sz="1200" b="1" dirty="0"/>
          </a:p>
        </p:txBody>
      </p:sp>
      <p:graphicFrame>
        <p:nvGraphicFramePr>
          <p:cNvPr id="13" name="Graphique 12"/>
          <p:cNvGraphicFramePr/>
          <p:nvPr/>
        </p:nvGraphicFramePr>
        <p:xfrm>
          <a:off x="692277" y="1766016"/>
          <a:ext cx="4415300" cy="3885211"/>
        </p:xfrm>
        <a:graphic>
          <a:graphicData uri="http://schemas.openxmlformats.org/drawingml/2006/chart">
            <c:chart xmlns:c="http://schemas.openxmlformats.org/drawingml/2006/chart" xmlns:r="http://schemas.openxmlformats.org/officeDocument/2006/relationships" r:id="rId3"/>
          </a:graphicData>
        </a:graphic>
      </p:graphicFrame>
      <p:sp>
        <p:nvSpPr>
          <p:cNvPr id="2" name="ZoneTexte 1"/>
          <p:cNvSpPr txBox="1"/>
          <p:nvPr/>
        </p:nvSpPr>
        <p:spPr>
          <a:xfrm>
            <a:off x="179526" y="5651227"/>
            <a:ext cx="7560840" cy="276999"/>
          </a:xfrm>
          <a:prstGeom prst="rect">
            <a:avLst/>
          </a:prstGeom>
          <a:noFill/>
        </p:spPr>
        <p:txBody>
          <a:bodyPr wrap="square" rtlCol="0">
            <a:spAutoFit/>
          </a:bodyPr>
          <a:lstStyle/>
          <a:p>
            <a:r>
              <a:rPr lang="fr-FR" sz="1200" dirty="0"/>
              <a:t>*Taux d’endettement = montant des crédits / Produit intérieur brut (PIB) – données à fin 2021</a:t>
            </a:r>
          </a:p>
        </p:txBody>
      </p:sp>
      <p:sp>
        <p:nvSpPr>
          <p:cNvPr id="4" name="ZoneTexte 3"/>
          <p:cNvSpPr txBox="1"/>
          <p:nvPr/>
        </p:nvSpPr>
        <p:spPr>
          <a:xfrm>
            <a:off x="5738430" y="1987857"/>
            <a:ext cx="5965891" cy="2585323"/>
          </a:xfrm>
          <a:prstGeom prst="rect">
            <a:avLst/>
          </a:prstGeom>
          <a:noFill/>
        </p:spPr>
        <p:txBody>
          <a:bodyPr wrap="square" rtlCol="0">
            <a:spAutoFit/>
          </a:bodyPr>
          <a:lstStyle/>
          <a:p>
            <a:pPr marL="285750" indent="-285750" algn="just">
              <a:buFont typeface="Arial" panose="020B0604020202020204" pitchFamily="34" charset="0"/>
              <a:buChar char="•"/>
            </a:pPr>
            <a:r>
              <a:rPr lang="fr-FR" dirty="0"/>
              <a:t>Les taux d’endettement restent globalement inférieurs dans les comparaisons spatiales…</a:t>
            </a:r>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r>
              <a:rPr lang="fr-FR" dirty="0"/>
              <a:t>… mais surreprésentation du secteur non marchand en Martinique, constat à relativiser.</a:t>
            </a:r>
          </a:p>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r>
              <a:rPr lang="fr-FR" dirty="0"/>
              <a:t>Remboursements des PGE qui ne présentent pour l’instant pas de difficultés majeures -&gt; appel en garantie (2,9 % contre 3,1 % au niveau national)</a:t>
            </a:r>
          </a:p>
        </p:txBody>
      </p:sp>
    </p:spTree>
    <p:extLst>
      <p:ext uri="{BB962C8B-B14F-4D97-AF65-F5344CB8AC3E}">
        <p14:creationId xmlns:p14="http://schemas.microsoft.com/office/powerpoint/2010/main" val="2906281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13" grpId="0">
        <p:bldAsOne/>
      </p:bldGraphic>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a:xfrm>
            <a:off x="2775596" y="387835"/>
            <a:ext cx="919700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4400" b="1" i="0" u="none" strike="noStrike" kern="1200" cap="none" spc="0" normalizeH="0" baseline="0" noProof="0" dirty="0">
                <a:ln>
                  <a:noFill/>
                </a:ln>
                <a:solidFill>
                  <a:prstClr val="black"/>
                </a:solidFill>
                <a:effectLst/>
                <a:uLnTx/>
                <a:uFillTx/>
                <a:latin typeface="Calibri" panose="020F0502020204030204"/>
                <a:ea typeface="+mj-ea"/>
                <a:cs typeface="+mj-cs"/>
              </a:rPr>
              <a:t>Gestion dématérialisée</a:t>
            </a:r>
          </a:p>
        </p:txBody>
      </p:sp>
      <p:sp>
        <p:nvSpPr>
          <p:cNvPr id="4" name="Espace réservé de la date 6">
            <a:extLst>
              <a:ext uri="{FF2B5EF4-FFF2-40B4-BE49-F238E27FC236}">
                <a16:creationId xmlns:a16="http://schemas.microsoft.com/office/drawing/2014/main" id="{3AC613D4-17A8-4053-92A1-4566AD509875}"/>
              </a:ext>
            </a:extLst>
          </p:cNvPr>
          <p:cNvSpPr>
            <a:spLocks noGrp="1"/>
          </p:cNvSpPr>
          <p:nvPr>
            <p:ph type="dt" sz="half" idx="10"/>
          </p:nvPr>
        </p:nvSpPr>
        <p:spPr>
          <a:xfrm>
            <a:off x="42256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a:ln>
                  <a:noFill/>
                </a:ln>
                <a:solidFill>
                  <a:prstClr val="white"/>
                </a:solidFill>
                <a:effectLst/>
                <a:uLnTx/>
                <a:uFillTx/>
                <a:latin typeface="Calibri" panose="020F0502020204030204"/>
                <a:ea typeface="+mn-ea"/>
                <a:cs typeface="+mn-cs"/>
              </a:rPr>
              <a:t>3 avril 2024</a:t>
            </a:r>
          </a:p>
        </p:txBody>
      </p:sp>
      <p:sp>
        <p:nvSpPr>
          <p:cNvPr id="10" name="Espace réservé du numéro de diapositive 8">
            <a:extLst>
              <a:ext uri="{FF2B5EF4-FFF2-40B4-BE49-F238E27FC236}">
                <a16:creationId xmlns:a16="http://schemas.microsoft.com/office/drawing/2014/main" id="{4AD5C799-79FD-4B76-8E99-D9E441244015}"/>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935E7A-FA22-4CDC-81E3-1525874A2A20}" type="slidenum">
              <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8" name="Image 7"/>
          <p:cNvPicPr>
            <a:picLocks noChangeAspect="1"/>
          </p:cNvPicPr>
          <p:nvPr/>
        </p:nvPicPr>
        <p:blipFill rotWithShape="1">
          <a:blip r:embed="rId3"/>
          <a:srcRect b="19982"/>
          <a:stretch/>
        </p:blipFill>
        <p:spPr>
          <a:xfrm>
            <a:off x="2886910" y="1229095"/>
            <a:ext cx="1754102" cy="485860"/>
          </a:xfrm>
          <a:prstGeom prst="rect">
            <a:avLst/>
          </a:prstGeom>
        </p:spPr>
      </p:pic>
      <p:sp>
        <p:nvSpPr>
          <p:cNvPr id="12" name="Espace réservé du contenu 2"/>
          <p:cNvSpPr>
            <a:spLocks noGrp="1"/>
          </p:cNvSpPr>
          <p:nvPr>
            <p:ph idx="1"/>
          </p:nvPr>
        </p:nvSpPr>
        <p:spPr>
          <a:xfrm>
            <a:off x="327804" y="2697508"/>
            <a:ext cx="4845685" cy="3845489"/>
          </a:xfrm>
          <a:solidFill>
            <a:schemeClr val="bg1"/>
          </a:solidFill>
        </p:spPr>
        <p:txBody>
          <a:bodyPr>
            <a:normAutofit/>
          </a:bodyPr>
          <a:lstStyle/>
          <a:p>
            <a:pPr marL="285750" indent="-285750" algn="just" defTabSz="1244600">
              <a:spcBef>
                <a:spcPct val="0"/>
              </a:spcBef>
              <a:spcAft>
                <a:spcPts val="600"/>
              </a:spcAft>
            </a:pPr>
            <a:r>
              <a:rPr lang="fr-FR" sz="3200" dirty="0"/>
              <a:t>Logiciel de gestion synergie</a:t>
            </a:r>
          </a:p>
          <a:p>
            <a:pPr marL="285750" indent="-285750" algn="just" defTabSz="1244600">
              <a:spcBef>
                <a:spcPct val="0"/>
              </a:spcBef>
              <a:spcAft>
                <a:spcPts val="600"/>
              </a:spcAft>
            </a:pPr>
            <a:r>
              <a:rPr lang="fr-FR" sz="3200" dirty="0"/>
              <a:t>Plateforme de dépôt dématérialisé e-synergie  : </a:t>
            </a:r>
            <a:r>
              <a:rPr lang="fr-FR" sz="3200" dirty="0">
                <a:hlinkClick r:id="rId4"/>
              </a:rPr>
              <a:t>http://synergie-europe.fr/e_synergie</a:t>
            </a:r>
            <a:r>
              <a:rPr lang="fr-FR" sz="3200" dirty="0"/>
              <a:t> </a:t>
            </a:r>
          </a:p>
        </p:txBody>
      </p:sp>
      <p:pic>
        <p:nvPicPr>
          <p:cNvPr id="13" name="Image 12"/>
          <p:cNvPicPr>
            <a:picLocks noChangeAspect="1"/>
          </p:cNvPicPr>
          <p:nvPr/>
        </p:nvPicPr>
        <p:blipFill>
          <a:blip r:embed="rId5"/>
          <a:stretch>
            <a:fillRect/>
          </a:stretch>
        </p:blipFill>
        <p:spPr>
          <a:xfrm>
            <a:off x="5248595" y="2012669"/>
            <a:ext cx="6724010" cy="3591312"/>
          </a:xfrm>
          <a:prstGeom prst="rect">
            <a:avLst/>
          </a:prstGeom>
        </p:spPr>
      </p:pic>
    </p:spTree>
    <p:extLst>
      <p:ext uri="{BB962C8B-B14F-4D97-AF65-F5344CB8AC3E}">
        <p14:creationId xmlns:p14="http://schemas.microsoft.com/office/powerpoint/2010/main" val="2618653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Du bon usage du règlement : l’apport du découpage… « Regards Citoyens"/>
          <p:cNvPicPr>
            <a:picLocks noChangeAspect="1"/>
          </p:cNvPicPr>
          <p:nvPr/>
        </p:nvPicPr>
        <p:blipFill rotWithShape="1">
          <a:blip r:embed="rId2" cstate="print">
            <a:extLst>
              <a:ext uri="{28A0092B-C50C-407E-A947-70E740481C1C}">
                <a14:useLocalDpi xmlns:a14="http://schemas.microsoft.com/office/drawing/2010/main" val="0"/>
              </a:ext>
            </a:extLst>
          </a:blip>
          <a:srcRect b="21619"/>
          <a:stretch/>
        </p:blipFill>
        <p:spPr>
          <a:xfrm>
            <a:off x="966342" y="5884343"/>
            <a:ext cx="787977" cy="617624"/>
          </a:xfrm>
          <a:prstGeom prst="rect">
            <a:avLst/>
          </a:prstGeom>
        </p:spPr>
      </p:pic>
      <p:sp>
        <p:nvSpPr>
          <p:cNvPr id="2" name="Titre 1"/>
          <p:cNvSpPr>
            <a:spLocks noGrp="1"/>
          </p:cNvSpPr>
          <p:nvPr>
            <p:ph type="title"/>
          </p:nvPr>
        </p:nvSpPr>
        <p:spPr>
          <a:xfrm>
            <a:off x="422560" y="1645381"/>
            <a:ext cx="11444432" cy="2852737"/>
          </a:xfrm>
        </p:spPr>
        <p:txBody>
          <a:bodyPr>
            <a:noAutofit/>
          </a:bodyPr>
          <a:lstStyle/>
          <a:p>
            <a:r>
              <a:rPr lang="fr-FR" sz="1800" b="0" dirty="0"/>
              <a:t>Pour tous les projets cofinancés ou financés par les fonds européens sur la </a:t>
            </a:r>
            <a:r>
              <a:rPr lang="fr-FR" sz="2400" dirty="0">
                <a:solidFill>
                  <a:srgbClr val="ED7D31"/>
                </a:solidFill>
              </a:rPr>
              <a:t>programmation 2021-2027</a:t>
            </a:r>
            <a:r>
              <a:rPr lang="fr-FR" sz="1800" b="0" dirty="0"/>
              <a:t>, l'emblème de l'Union européenne doit figurer sur l'ensemble des supports de communication tels: imprimés ou numériques, sites internet et leurs versions mobiles…. relatifs à la mise en œuvre d'une opération et destinés au public ou aux participants.</a:t>
            </a:r>
            <a:br>
              <a:rPr lang="fr-FR" sz="1800" b="0" dirty="0"/>
            </a:br>
            <a:br>
              <a:rPr lang="fr-FR" sz="1800" b="0" dirty="0"/>
            </a:br>
            <a:r>
              <a:rPr lang="fr-FR" sz="1800" dirty="0"/>
              <a:t>La preuve du respect de ces obligations lors de la demande de paiement de la subvention est indispensable (photo ou tout autre support adéquat témoignant de la mesure prise) et doit être conservée en cas de contrôle.</a:t>
            </a:r>
            <a:r>
              <a:rPr lang="fr-FR" sz="1800" b="0" dirty="0"/>
              <a:t> </a:t>
            </a:r>
            <a:br>
              <a:rPr lang="fr-FR" sz="1800" b="0" dirty="0"/>
            </a:br>
            <a:br>
              <a:rPr lang="fr-FR" sz="1800" b="0" dirty="0"/>
            </a:br>
            <a:endParaRPr lang="fr-FR" sz="1800" dirty="0"/>
          </a:p>
        </p:txBody>
      </p:sp>
      <p:sp>
        <p:nvSpPr>
          <p:cNvPr id="3" name="Espace réservé du texte 2"/>
          <p:cNvSpPr>
            <a:spLocks noGrp="1"/>
          </p:cNvSpPr>
          <p:nvPr>
            <p:ph type="body" idx="1"/>
          </p:nvPr>
        </p:nvSpPr>
        <p:spPr>
          <a:xfrm>
            <a:off x="2230005" y="5040040"/>
            <a:ext cx="9123795" cy="832283"/>
          </a:xfrm>
        </p:spPr>
        <p:txBody>
          <a:bodyPr>
            <a:normAutofit fontScale="70000" lnSpcReduction="20000"/>
          </a:bodyPr>
          <a:lstStyle/>
          <a:p>
            <a:pPr algn="just"/>
            <a:r>
              <a:rPr lang="fr-FR" sz="2100" dirty="0">
                <a:solidFill>
                  <a:schemeClr val="tx1"/>
                </a:solidFill>
                <a:ea typeface="+mj-ea"/>
                <a:cs typeface="+mj-cs"/>
              </a:rPr>
              <a:t>A défaut de respect des obligations de publicité et d’information, le versement de l’aide peut être suspendu, le montant de la subvention européenne attribuée pourra être diminué jusqu’à </a:t>
            </a:r>
            <a:r>
              <a:rPr lang="fr-FR" sz="3600" b="1" dirty="0">
                <a:solidFill>
                  <a:srgbClr val="ED7D31"/>
                </a:solidFill>
                <a:ea typeface="+mj-ea"/>
                <a:cs typeface="+mj-cs"/>
              </a:rPr>
              <a:t>3 %</a:t>
            </a:r>
            <a:r>
              <a:rPr lang="fr-FR" sz="2100" dirty="0">
                <a:solidFill>
                  <a:srgbClr val="ED7D31"/>
                </a:solidFill>
                <a:ea typeface="+mj-ea"/>
                <a:cs typeface="+mj-cs"/>
              </a:rPr>
              <a:t> </a:t>
            </a:r>
            <a:r>
              <a:rPr lang="fr-FR" sz="2100" dirty="0">
                <a:solidFill>
                  <a:schemeClr val="tx1"/>
                </a:solidFill>
                <a:ea typeface="+mj-ea"/>
                <a:cs typeface="+mj-cs"/>
              </a:rPr>
              <a:t>du soutien du fonds à l’opération et jusqu’à </a:t>
            </a:r>
            <a:r>
              <a:rPr lang="fr-FR" sz="3600" b="1" dirty="0">
                <a:solidFill>
                  <a:srgbClr val="ED7D31"/>
                </a:solidFill>
                <a:ea typeface="+mj-ea"/>
                <a:cs typeface="+mj-cs"/>
              </a:rPr>
              <a:t>10% </a:t>
            </a:r>
            <a:r>
              <a:rPr lang="fr-FR" sz="2100" dirty="0">
                <a:solidFill>
                  <a:schemeClr val="tx1"/>
                </a:solidFill>
                <a:ea typeface="+mj-ea"/>
                <a:cs typeface="+mj-cs"/>
              </a:rPr>
              <a:t>sur le FEAMPA. </a:t>
            </a:r>
          </a:p>
          <a:p>
            <a:pPr algn="just"/>
            <a:endParaRPr lang="fr-FR" dirty="0"/>
          </a:p>
        </p:txBody>
      </p:sp>
      <p:sp>
        <p:nvSpPr>
          <p:cNvPr id="5" name="Espace réservé du pied de page 4"/>
          <p:cNvSpPr>
            <a:spLocks noGrp="1"/>
          </p:cNvSpPr>
          <p:nvPr>
            <p:ph type="ftr" sz="quarter" idx="11"/>
          </p:nvPr>
        </p:nvSpPr>
        <p:spPr>
          <a:xfrm>
            <a:off x="1360331" y="6439564"/>
            <a:ext cx="7755959" cy="6240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srgbClr val="525067"/>
                </a:solidFill>
                <a:effectLst/>
                <a:uLnTx/>
                <a:uFillTx/>
                <a:latin typeface="Calibri" panose="020F0502020204030204"/>
                <a:ea typeface="+mn-ea"/>
                <a:cs typeface="+mn-cs"/>
              </a:rPr>
              <a:t>Obligation réglementaire rappelée à l'article 50 du règlement (UE) 2021/1060 portant dispositions communes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ZoneTexte 6"/>
          <p:cNvSpPr txBox="1"/>
          <p:nvPr/>
        </p:nvSpPr>
        <p:spPr>
          <a:xfrm>
            <a:off x="2323522" y="701691"/>
            <a:ext cx="810952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4E9E"/>
                </a:solidFill>
                <a:effectLst/>
                <a:uLnTx/>
                <a:uFillTx/>
                <a:latin typeface="Arial Black" panose="020B0A04020102020204" pitchFamily="34" charset="0"/>
                <a:ea typeface="+mn-ea"/>
                <a:cs typeface="+mn-cs"/>
              </a:rPr>
              <a:t>L’obligation de publicité</a:t>
            </a:r>
          </a:p>
        </p:txBody>
      </p:sp>
      <p:sp>
        <p:nvSpPr>
          <p:cNvPr id="10" name="Flèche courbée vers la droite 9"/>
          <p:cNvSpPr/>
          <p:nvPr/>
        </p:nvSpPr>
        <p:spPr>
          <a:xfrm>
            <a:off x="1419508" y="4659441"/>
            <a:ext cx="749303" cy="805655"/>
          </a:xfrm>
          <a:prstGeom prst="curved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649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533038" y="911709"/>
            <a:ext cx="932361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4E9E"/>
                </a:solidFill>
                <a:effectLst/>
                <a:uLnTx/>
                <a:uFillTx/>
                <a:latin typeface="Arial Black" panose="020B0A04020102020204" pitchFamily="34" charset="0"/>
                <a:ea typeface="+mn-ea"/>
                <a:cs typeface="+mn-cs"/>
              </a:rPr>
              <a:t>Les</a:t>
            </a:r>
            <a:r>
              <a:rPr kumimoji="0" lang="fr-FR" sz="4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3200" b="1" i="0" u="none" strike="noStrike" kern="1200" cap="none" spc="0" normalizeH="0" baseline="0" noProof="0" dirty="0">
                <a:ln>
                  <a:noFill/>
                </a:ln>
                <a:solidFill>
                  <a:srgbClr val="004E9E"/>
                </a:solidFill>
                <a:effectLst/>
                <a:uLnTx/>
                <a:uFillTx/>
                <a:latin typeface="Arial Black" panose="020B0A04020102020204" pitchFamily="34" charset="0"/>
                <a:ea typeface="+mn-ea"/>
                <a:cs typeface="+mn-cs"/>
              </a:rPr>
              <a:t>Logos: 2 logos/2 formats</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7713" y="1902537"/>
            <a:ext cx="3453920" cy="724615"/>
          </a:xfrm>
          <a:prstGeom prst="rect">
            <a:avLst/>
          </a:prstGeom>
        </p:spPr>
      </p:pic>
      <p:pic>
        <p:nvPicPr>
          <p:cNvPr id="6" name="Imag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8374" y="2461229"/>
            <a:ext cx="1622067" cy="1643455"/>
          </a:xfrm>
          <a:prstGeom prst="rect">
            <a:avLst/>
          </a:prstGeom>
        </p:spPr>
      </p:pic>
      <p:sp>
        <p:nvSpPr>
          <p:cNvPr id="14" name="Rectangle 13"/>
          <p:cNvSpPr/>
          <p:nvPr/>
        </p:nvSpPr>
        <p:spPr>
          <a:xfrm>
            <a:off x="1068798" y="4216118"/>
            <a:ext cx="10435342" cy="929485"/>
          </a:xfrm>
          <a:prstGeom prst="rect">
            <a:avLst/>
          </a:prstGeom>
        </p:spPr>
        <p:txBody>
          <a:bodyPr wrap="square">
            <a:spAutoFit/>
          </a:bodyPr>
          <a:lstStyle/>
          <a:p>
            <a:pPr marL="0" marR="0" lvl="0" indent="0" algn="just" defTabSz="1540895" rtl="0" eaLnBrk="1" fontAlgn="auto" latinLnBrk="0" hangingPunct="1">
              <a:lnSpc>
                <a:spcPct val="90000"/>
              </a:lnSpc>
              <a:spcBef>
                <a:spcPct val="0"/>
              </a:spcBef>
              <a:spcAft>
                <a:spcPct val="3500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Les bénéficiaires des fonds, du fait de l’octroi d’une aide européenne, ont l’obligation d’apposer l’emblème de l’UE.</a:t>
            </a:r>
          </a:p>
          <a:p>
            <a:pPr marL="0" marR="0" lvl="0" indent="0" algn="ctr" defTabSz="1540895" rtl="0" eaLnBrk="1" fontAlgn="auto" latinLnBrk="0" hangingPunct="1">
              <a:lnSpc>
                <a:spcPct val="90000"/>
              </a:lnSpc>
              <a:spcBef>
                <a:spcPct val="0"/>
              </a:spcBef>
              <a:spcAft>
                <a:spcPct val="3500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Emblème à apposer à côté de la mention « (Co-)financé par l'Union européenne » en toutes lettres.</a:t>
            </a:r>
          </a:p>
          <a:p>
            <a:pPr marL="0" marR="0" lvl="0" indent="0" algn="ctr" defTabSz="1540895" rtl="0" eaLnBrk="1" fontAlgn="auto" latinLnBrk="0" hangingPunct="1">
              <a:lnSpc>
                <a:spcPct val="90000"/>
              </a:lnSpc>
              <a:spcBef>
                <a:spcPct val="0"/>
              </a:spcBef>
              <a:spcAft>
                <a:spcPct val="3500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Aucune autre identité visuelle ou logo ne doit être utilisé pour mettre en évidence le soutien de l'UE.</a:t>
            </a:r>
          </a:p>
        </p:txBody>
      </p:sp>
      <p:sp>
        <p:nvSpPr>
          <p:cNvPr id="17" name="Rectangle 16"/>
          <p:cNvSpPr/>
          <p:nvPr/>
        </p:nvSpPr>
        <p:spPr>
          <a:xfrm>
            <a:off x="690834" y="5796500"/>
            <a:ext cx="4309102" cy="424732"/>
          </a:xfrm>
          <a:prstGeom prst="rect">
            <a:avLst/>
          </a:prstGeom>
        </p:spPr>
        <p:txBody>
          <a:bodyPr wrap="square">
            <a:spAutoFit/>
          </a:bodyPr>
          <a:lstStyle/>
          <a:p>
            <a:pPr marL="0" marR="0" lvl="0" indent="0" algn="just" defTabSz="1540895" rtl="0" eaLnBrk="1" fontAlgn="auto" latinLnBrk="0" hangingPunct="1">
              <a:lnSpc>
                <a:spcPct val="90000"/>
              </a:lnSpc>
              <a:spcBef>
                <a:spcPct val="0"/>
              </a:spcBef>
              <a:spcAft>
                <a:spcPct val="3500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Générateur en ligne de supports</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8" name="Image 17">
            <a:hlinkClick r:id="rId5"/>
          </p:cNvPr>
          <p:cNvPicPr>
            <a:picLocks noChangeAspect="1"/>
          </p:cNvPicPr>
          <p:nvPr/>
        </p:nvPicPr>
        <p:blipFill rotWithShape="1">
          <a:blip r:embed="rId6"/>
          <a:srcRect l="50061" t="14093" r="892" b="6073"/>
          <a:stretch/>
        </p:blipFill>
        <p:spPr>
          <a:xfrm>
            <a:off x="6910641" y="5145603"/>
            <a:ext cx="3401128" cy="1557038"/>
          </a:xfrm>
          <a:prstGeom prst="rect">
            <a:avLst/>
          </a:prstGeom>
        </p:spPr>
      </p:pic>
      <p:pic>
        <p:nvPicPr>
          <p:cNvPr id="4" name="Imag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47722" y="2946814"/>
            <a:ext cx="3401119" cy="713539"/>
          </a:xfrm>
          <a:prstGeom prst="rect">
            <a:avLst/>
          </a:prstGeom>
        </p:spPr>
      </p:pic>
      <p:pic>
        <p:nvPicPr>
          <p:cNvPr id="7" name="Imag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14873" y="2450942"/>
            <a:ext cx="1592743" cy="1676009"/>
          </a:xfrm>
          <a:prstGeom prst="rect">
            <a:avLst/>
          </a:prstGeom>
        </p:spPr>
      </p:pic>
      <p:sp>
        <p:nvSpPr>
          <p:cNvPr id="2" name="Flèche droite 1"/>
          <p:cNvSpPr/>
          <p:nvPr/>
        </p:nvSpPr>
        <p:spPr>
          <a:xfrm>
            <a:off x="5284142" y="5709697"/>
            <a:ext cx="1342293" cy="493395"/>
          </a:xfrm>
          <a:prstGeom prst="rightArrow">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ZoneTexte 7"/>
          <p:cNvSpPr txBox="1"/>
          <p:nvPr/>
        </p:nvSpPr>
        <p:spPr>
          <a:xfrm>
            <a:off x="1764391" y="1939497"/>
            <a:ext cx="349241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Nouveautés: L’emblème de L’UE </a:t>
            </a:r>
          </a:p>
        </p:txBody>
      </p:sp>
      <p:cxnSp>
        <p:nvCxnSpPr>
          <p:cNvPr id="12" name="Connecteur droit avec flèche 11"/>
          <p:cNvCxnSpPr/>
          <p:nvPr/>
        </p:nvCxnSpPr>
        <p:spPr>
          <a:xfrm flipH="1">
            <a:off x="2451131" y="2255140"/>
            <a:ext cx="505794" cy="2990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3527158" y="2267717"/>
            <a:ext cx="682462" cy="3106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4340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e 4"/>
          <p:cNvGrpSpPr/>
          <p:nvPr/>
        </p:nvGrpSpPr>
        <p:grpSpPr>
          <a:xfrm>
            <a:off x="797016" y="2405948"/>
            <a:ext cx="5270509" cy="584775"/>
            <a:chOff x="990273" y="3201079"/>
            <a:chExt cx="5270509" cy="584775"/>
          </a:xfrm>
        </p:grpSpPr>
        <p:sp>
          <p:nvSpPr>
            <p:cNvPr id="3" name="ZoneTexte 2"/>
            <p:cNvSpPr txBox="1"/>
            <p:nvPr/>
          </p:nvSpPr>
          <p:spPr>
            <a:xfrm>
              <a:off x="1412737" y="3201079"/>
              <a:ext cx="48480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panose="020F0502020204030204"/>
                  <a:ea typeface="+mn-ea"/>
                  <a:cs typeface="+mn-cs"/>
                </a:rPr>
                <a:t> Supports </a:t>
              </a:r>
              <a:r>
                <a:rPr kumimoji="0" lang="fr-FR" sz="3200" b="1" i="0" u="none" strike="noStrike" kern="1200" cap="none" spc="0" normalizeH="0" baseline="0" noProof="0" dirty="0" err="1">
                  <a:ln>
                    <a:noFill/>
                  </a:ln>
                  <a:solidFill>
                    <a:prstClr val="black"/>
                  </a:solidFill>
                  <a:effectLst/>
                  <a:uLnTx/>
                  <a:uFillTx/>
                  <a:latin typeface="Calibri" panose="020F0502020204030204"/>
                  <a:ea typeface="+mn-ea"/>
                  <a:cs typeface="+mn-cs"/>
                </a:rPr>
                <a:t>print</a:t>
              </a:r>
              <a:endParaRPr kumimoji="0" lang="fr-FR"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ZoneTexte 5"/>
            <p:cNvSpPr txBox="1"/>
            <p:nvPr/>
          </p:nvSpPr>
          <p:spPr>
            <a:xfrm>
              <a:off x="990273" y="3201079"/>
              <a:ext cx="492065" cy="584775"/>
            </a:xfrm>
            <a:prstGeom prst="rect">
              <a:avLst/>
            </a:prstGeom>
            <a:solidFill>
              <a:srgbClr val="FFC000"/>
            </a:solidFill>
            <a:ln>
              <a:solidFill>
                <a:srgbClr val="00206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alibri" panose="020F0502020204030204"/>
                  <a:ea typeface="+mn-ea"/>
                  <a:cs typeface="+mn-cs"/>
                </a:rPr>
                <a:t>1</a:t>
              </a:r>
            </a:p>
          </p:txBody>
        </p:sp>
      </p:grpSp>
      <p:sp>
        <p:nvSpPr>
          <p:cNvPr id="8" name="Rectangle 7"/>
          <p:cNvSpPr/>
          <p:nvPr/>
        </p:nvSpPr>
        <p:spPr>
          <a:xfrm>
            <a:off x="797016" y="3219034"/>
            <a:ext cx="10773403" cy="230832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1" i="0" u="none" strike="noStrike" kern="1200" cap="none" spc="0" normalizeH="0" baseline="0" noProof="0" dirty="0">
                <a:ln>
                  <a:noFill/>
                </a:ln>
                <a:solidFill>
                  <a:srgbClr val="4472C4"/>
                </a:solidFill>
                <a:effectLst/>
                <a:uLnTx/>
                <a:uFillTx/>
                <a:latin typeface="Calibri" panose="020F0502020204030204"/>
                <a:ea typeface="+mn-ea"/>
                <a:cs typeface="+mn-cs"/>
              </a:rPr>
              <a:t>Documents administratifs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feuille d’émargement, rapport, courrier …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1" i="0" u="none" strike="noStrike" kern="1200" cap="none" spc="0" normalizeH="0" baseline="0" noProof="0" dirty="0">
                <a:ln>
                  <a:noFill/>
                </a:ln>
                <a:solidFill>
                  <a:srgbClr val="ED7D31"/>
                </a:solidFill>
                <a:effectLst/>
                <a:uLnTx/>
                <a:uFillTx/>
                <a:latin typeface="Calibri" panose="020F0502020204030204"/>
                <a:ea typeface="+mn-ea"/>
                <a:cs typeface="+mn-cs"/>
              </a:rPr>
              <a:t>Publications informatives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présentation, compte-rendu, signature électronique (pour un emploi subventionné), étude, réalisation technique, formation …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1" i="0" u="none" strike="noStrike" kern="1200" cap="none" spc="0" normalizeH="0" baseline="0" noProof="0" dirty="0">
                <a:ln>
                  <a:noFill/>
                </a:ln>
                <a:solidFill>
                  <a:srgbClr val="4472C4"/>
                </a:solidFill>
                <a:effectLst/>
                <a:uLnTx/>
                <a:uFillTx/>
                <a:latin typeface="Calibri" panose="020F0502020204030204"/>
                <a:ea typeface="+mn-ea"/>
                <a:cs typeface="+mn-cs"/>
              </a:rPr>
              <a:t>Supports de communication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brochure, dépliant, affiche, autocollants…</a:t>
            </a:r>
          </a:p>
        </p:txBody>
      </p:sp>
      <p:sp>
        <p:nvSpPr>
          <p:cNvPr id="10" name="ZoneTexte 9"/>
          <p:cNvSpPr txBox="1"/>
          <p:nvPr/>
        </p:nvSpPr>
        <p:spPr>
          <a:xfrm>
            <a:off x="3249828" y="1262786"/>
            <a:ext cx="6660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4E9E"/>
                </a:solidFill>
                <a:effectLst/>
                <a:uLnTx/>
                <a:uFillTx/>
                <a:latin typeface="Arial Black" panose="020B0A04020102020204" pitchFamily="34" charset="0"/>
                <a:ea typeface="+mn-ea"/>
                <a:cs typeface="+mn-cs"/>
              </a:rPr>
              <a:t>Où apposer le logo UE?</a:t>
            </a:r>
          </a:p>
        </p:txBody>
      </p:sp>
    </p:spTree>
    <p:extLst>
      <p:ext uri="{BB962C8B-B14F-4D97-AF65-F5344CB8AC3E}">
        <p14:creationId xmlns:p14="http://schemas.microsoft.com/office/powerpoint/2010/main" val="1551908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532077" y="2008141"/>
            <a:ext cx="5435502" cy="641254"/>
            <a:chOff x="1716117" y="1530794"/>
            <a:chExt cx="5435501" cy="641254"/>
          </a:xfrm>
        </p:grpSpPr>
        <p:sp>
          <p:nvSpPr>
            <p:cNvPr id="12" name="ZoneTexte 11"/>
            <p:cNvSpPr txBox="1"/>
            <p:nvPr/>
          </p:nvSpPr>
          <p:spPr>
            <a:xfrm>
              <a:off x="1716117" y="1530794"/>
              <a:ext cx="492065" cy="584775"/>
            </a:xfrm>
            <a:prstGeom prst="rect">
              <a:avLst/>
            </a:prstGeom>
            <a:solidFill>
              <a:srgbClr val="FFC000"/>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alibri" panose="020F0502020204030204"/>
                  <a:ea typeface="+mn-ea"/>
                  <a:cs typeface="+mn-cs"/>
                </a:rPr>
                <a:t>2</a:t>
              </a:r>
            </a:p>
          </p:txBody>
        </p:sp>
        <p:sp>
          <p:nvSpPr>
            <p:cNvPr id="13" name="ZoneTexte 12"/>
            <p:cNvSpPr txBox="1"/>
            <p:nvPr/>
          </p:nvSpPr>
          <p:spPr>
            <a:xfrm>
              <a:off x="2303573" y="1587273"/>
              <a:ext cx="484804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panose="020F0502020204030204"/>
                  <a:ea typeface="+mn-ea"/>
                  <a:cs typeface="+mn-cs"/>
                </a:rPr>
                <a:t>Communication digitale</a:t>
              </a:r>
            </a:p>
          </p:txBody>
        </p:sp>
      </p:grpSp>
      <p:sp>
        <p:nvSpPr>
          <p:cNvPr id="24" name="Rectangle 23"/>
          <p:cNvSpPr/>
          <p:nvPr/>
        </p:nvSpPr>
        <p:spPr>
          <a:xfrm>
            <a:off x="484381" y="2638123"/>
            <a:ext cx="10773403" cy="830997"/>
          </a:xfrm>
          <a:prstGeom prst="rect">
            <a:avLst/>
          </a:prstGeom>
        </p:spPr>
        <p:txBody>
          <a:bodyPr wrap="square">
            <a:spAutoFit/>
          </a:bodyPr>
          <a:lstStyle/>
          <a:p>
            <a:pPr marL="380990" marR="0" lvl="0" indent="-38099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Site Internet</a:t>
            </a:r>
          </a:p>
          <a:p>
            <a:pPr marL="380990" marR="0" lvl="0" indent="-38099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Réseaux sociaux : Facebook, Instagram…</a:t>
            </a:r>
          </a:p>
        </p:txBody>
      </p:sp>
      <p:pic>
        <p:nvPicPr>
          <p:cNvPr id="25" name="image122.png" descr="Example illustration of social media profiles with EU emblem and funding statement. Image used Sabina Berezina/Shutterstock  "/>
          <p:cNvPicPr/>
          <p:nvPr/>
        </p:nvPicPr>
        <p:blipFill>
          <a:blip r:embed="rId3" cstate="print"/>
          <a:stretch>
            <a:fillRect/>
          </a:stretch>
        </p:blipFill>
        <p:spPr>
          <a:xfrm>
            <a:off x="730414" y="5526247"/>
            <a:ext cx="2673876" cy="1331753"/>
          </a:xfrm>
          <a:prstGeom prst="rect">
            <a:avLst/>
          </a:prstGeom>
        </p:spPr>
      </p:pic>
      <p:pic>
        <p:nvPicPr>
          <p:cNvPr id="26" name="image123.jpeg" descr="Example illustration of social media profiles with EU emblem and funding statement. Image used Sabina Berezina/Shutterstock  "/>
          <p:cNvPicPr/>
          <p:nvPr/>
        </p:nvPicPr>
        <p:blipFill>
          <a:blip r:embed="rId4" cstate="print"/>
          <a:stretch>
            <a:fillRect/>
          </a:stretch>
        </p:blipFill>
        <p:spPr>
          <a:xfrm>
            <a:off x="750479" y="3677958"/>
            <a:ext cx="2673876" cy="1512188"/>
          </a:xfrm>
          <a:prstGeom prst="rect">
            <a:avLst/>
          </a:prstGeom>
        </p:spPr>
      </p:pic>
      <p:pic>
        <p:nvPicPr>
          <p:cNvPr id="27" name="image124.png" descr="Example illustration of social media profiles with EU emblem and funding statement. Image used Sabina Berezina/Shutterstock  "/>
          <p:cNvPicPr/>
          <p:nvPr/>
        </p:nvPicPr>
        <p:blipFill>
          <a:blip r:embed="rId5" cstate="print"/>
          <a:stretch>
            <a:fillRect/>
          </a:stretch>
        </p:blipFill>
        <p:spPr>
          <a:xfrm>
            <a:off x="4021394" y="3983125"/>
            <a:ext cx="1295856" cy="2414042"/>
          </a:xfrm>
          <a:prstGeom prst="rect">
            <a:avLst/>
          </a:prstGeom>
        </p:spPr>
      </p:pic>
      <p:grpSp>
        <p:nvGrpSpPr>
          <p:cNvPr id="4" name="docshapegroup423" descr="Example illustration of social media posts with  EU emblem and the funding statement.   Above and right: riverbank and a boat project title and relevant logos in the lower section (findus27/Shutterstock)  Below and middle: a bridge, EU emblem and the funding statement in the above part of the image (Ingus Kruklitis/Shutterstock) "/>
          <p:cNvGrpSpPr>
            <a:grpSpLocks/>
          </p:cNvGrpSpPr>
          <p:nvPr/>
        </p:nvGrpSpPr>
        <p:grpSpPr bwMode="auto">
          <a:xfrm>
            <a:off x="6268007" y="3686787"/>
            <a:ext cx="1933215" cy="2086439"/>
            <a:chOff x="4859" y="-1267"/>
            <a:chExt cx="2864" cy="2864"/>
          </a:xfrm>
        </p:grpSpPr>
        <p:pic>
          <p:nvPicPr>
            <p:cNvPr id="5123" name="docshape424" descr="Example illustration of social media posts with  EU emblem and the funding statement.   Above and right: riverbank and a boat project title and relevant logos in the lower section (findus27/Shutterstock)  Below and middle: a bridge, EU emblem and the funding statement in the above part of the image (Ingus Kruklitis/Shutterstock)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68" y="-1259"/>
              <a:ext cx="2845" cy="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docshape425"/>
            <p:cNvSpPr>
              <a:spLocks noChangeArrowheads="1"/>
            </p:cNvSpPr>
            <p:nvPr/>
          </p:nvSpPr>
          <p:spPr bwMode="auto">
            <a:xfrm>
              <a:off x="4868" y="-1259"/>
              <a:ext cx="2845" cy="2845"/>
            </a:xfrm>
            <a:prstGeom prst="rect">
              <a:avLst/>
            </a:prstGeom>
            <a:noFill/>
            <a:ln w="12002">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 name="docshapegroup430" descr="Example illustration of social media posts with  EU emblem and the funding statement.   Above and right: riverbank and a boat project title and relevant logos in the lower section (findus27/Shutterstock)  Below and middle: a bridge, EU emblem and the funding statement in the above part of the image (Ingus Kruklitis/Shutterstock) "/>
          <p:cNvGrpSpPr>
            <a:grpSpLocks/>
          </p:cNvGrpSpPr>
          <p:nvPr/>
        </p:nvGrpSpPr>
        <p:grpSpPr bwMode="auto">
          <a:xfrm>
            <a:off x="8984558" y="2198558"/>
            <a:ext cx="2157241" cy="3787444"/>
            <a:chOff x="11542" y="-1267"/>
            <a:chExt cx="2862" cy="5073"/>
          </a:xfrm>
        </p:grpSpPr>
        <p:pic>
          <p:nvPicPr>
            <p:cNvPr id="5126" name="docshape431" descr="Example illustration of social media posts with  EU emblem and the funding statement.   Above and right: riverbank and a boat project title and relevant logos in the lower section (findus27/Shutterstock)  Below and middle: a bridge, EU emblem and the funding statement in the above part of the image (Ingus Kruklitis/Shutterstock)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51" y="-1259"/>
              <a:ext cx="2843" cy="5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docshape432"/>
            <p:cNvSpPr>
              <a:spLocks noChangeArrowheads="1"/>
            </p:cNvSpPr>
            <p:nvPr/>
          </p:nvSpPr>
          <p:spPr bwMode="auto">
            <a:xfrm>
              <a:off x="11551" y="-1259"/>
              <a:ext cx="2843" cy="5055"/>
            </a:xfrm>
            <a:prstGeom prst="rect">
              <a:avLst/>
            </a:prstGeom>
            <a:noFill/>
            <a:ln w="12002">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ZoneTexte 15"/>
          <p:cNvSpPr txBox="1"/>
          <p:nvPr/>
        </p:nvSpPr>
        <p:spPr>
          <a:xfrm>
            <a:off x="3249828" y="1262786"/>
            <a:ext cx="6660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4E9E"/>
                </a:solidFill>
                <a:effectLst/>
                <a:uLnTx/>
                <a:uFillTx/>
                <a:latin typeface="Arial Black" panose="020B0A04020102020204" pitchFamily="34" charset="0"/>
                <a:ea typeface="+mn-ea"/>
                <a:cs typeface="+mn-cs"/>
              </a:rPr>
              <a:t>Où apposer le logo UE?</a:t>
            </a:r>
          </a:p>
        </p:txBody>
      </p:sp>
    </p:spTree>
    <p:extLst>
      <p:ext uri="{BB962C8B-B14F-4D97-AF65-F5344CB8AC3E}">
        <p14:creationId xmlns:p14="http://schemas.microsoft.com/office/powerpoint/2010/main" val="30316709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ZoneTexte 13"/>
          <p:cNvSpPr txBox="1"/>
          <p:nvPr/>
        </p:nvSpPr>
        <p:spPr>
          <a:xfrm>
            <a:off x="6639674" y="2144482"/>
            <a:ext cx="525309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srgbClr val="ED7D31"/>
                </a:solidFill>
                <a:effectLst/>
                <a:uLnTx/>
                <a:uFillTx/>
                <a:latin typeface="Calibri" panose="020F0502020204030204"/>
                <a:ea typeface="+mn-ea"/>
                <a:cs typeface="+mn-cs"/>
              </a:rPr>
              <a:t>Le titre du projet</a:t>
            </a:r>
          </a:p>
        </p:txBody>
      </p:sp>
      <p:sp>
        <p:nvSpPr>
          <p:cNvPr id="18" name="ZoneTexte 17"/>
          <p:cNvSpPr txBox="1"/>
          <p:nvPr/>
        </p:nvSpPr>
        <p:spPr>
          <a:xfrm>
            <a:off x="6676233" y="3318256"/>
            <a:ext cx="5253099" cy="748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srgbClr val="ED7D31"/>
                </a:solidFill>
                <a:effectLst/>
                <a:uLnTx/>
                <a:uFillTx/>
                <a:latin typeface="Calibri" panose="020F0502020204030204"/>
                <a:ea typeface="+mn-ea"/>
                <a:cs typeface="+mn-cs"/>
              </a:rPr>
              <a:t>Le logo de l’AG, OI ou </a:t>
            </a:r>
            <a:r>
              <a:rPr kumimoji="0" lang="fr-FR" sz="2133" b="1" i="0" u="none" strike="noStrike" kern="1200" cap="none" spc="0" normalizeH="0" baseline="0" noProof="0" dirty="0" err="1">
                <a:ln>
                  <a:noFill/>
                </a:ln>
                <a:solidFill>
                  <a:srgbClr val="ED7D31"/>
                </a:solidFill>
                <a:effectLst/>
                <a:uLnTx/>
                <a:uFillTx/>
                <a:latin typeface="Calibri" panose="020F0502020204030204"/>
                <a:ea typeface="+mn-ea"/>
                <a:cs typeface="+mn-cs"/>
              </a:rPr>
              <a:t>AGd</a:t>
            </a:r>
            <a:r>
              <a:rPr kumimoji="0" lang="fr-FR" sz="2133" b="1" i="0" u="none" strike="noStrike" kern="1200" cap="none" spc="0" normalizeH="0" baseline="0" noProof="0" dirty="0">
                <a:ln>
                  <a:noFill/>
                </a:ln>
                <a:solidFill>
                  <a:srgbClr val="ED7D31"/>
                </a:solidFill>
                <a:effectLst/>
                <a:uLnTx/>
                <a:uFillTx/>
                <a:latin typeface="Calibri" panose="020F0502020204030204"/>
                <a:ea typeface="+mn-ea"/>
                <a:cs typeface="+mn-cs"/>
              </a:rPr>
              <a:t> et ceux des autres partenaires</a:t>
            </a:r>
          </a:p>
        </p:txBody>
      </p:sp>
      <p:sp>
        <p:nvSpPr>
          <p:cNvPr id="43" name="ZoneTexte 42"/>
          <p:cNvSpPr txBox="1"/>
          <p:nvPr/>
        </p:nvSpPr>
        <p:spPr>
          <a:xfrm>
            <a:off x="6639674" y="2581146"/>
            <a:ext cx="5253099" cy="7487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prstClr val="black"/>
                </a:solidFill>
                <a:effectLst/>
                <a:uLnTx/>
                <a:uFillTx/>
                <a:latin typeface="Calibri" panose="020F0502020204030204"/>
                <a:ea typeface="+mn-ea"/>
                <a:cs typeface="+mn-cs"/>
              </a:rPr>
              <a:t>L’emblème de l’UE et la mention « (</a:t>
            </a:r>
            <a:r>
              <a:rPr kumimoji="0" lang="fr-FR" sz="2133" b="1" i="0" u="none" strike="noStrike" kern="1200" cap="none" spc="0" normalizeH="0" baseline="0" noProof="0" dirty="0" err="1">
                <a:ln>
                  <a:noFill/>
                </a:ln>
                <a:solidFill>
                  <a:prstClr val="black"/>
                </a:solidFill>
                <a:effectLst/>
                <a:uLnTx/>
                <a:uFillTx/>
                <a:latin typeface="Calibri" panose="020F0502020204030204"/>
                <a:ea typeface="+mn-ea"/>
                <a:cs typeface="+mn-cs"/>
              </a:rPr>
              <a:t>co</a:t>
            </a:r>
            <a:r>
              <a:rPr kumimoji="0" lang="fr-FR" sz="2133" b="1" i="0" u="none" strike="noStrike" kern="1200" cap="none" spc="0" normalizeH="0" baseline="0" noProof="0" dirty="0">
                <a:ln>
                  <a:noFill/>
                </a:ln>
                <a:solidFill>
                  <a:prstClr val="black"/>
                </a:solidFill>
                <a:effectLst/>
                <a:uLnTx/>
                <a:uFillTx/>
                <a:latin typeface="Calibri" panose="020F0502020204030204"/>
                <a:ea typeface="+mn-ea"/>
                <a:cs typeface="+mn-cs"/>
              </a:rPr>
              <a:t>) financé par l’UE »</a:t>
            </a:r>
          </a:p>
        </p:txBody>
      </p:sp>
      <p:sp>
        <p:nvSpPr>
          <p:cNvPr id="21" name="Rectangle 20"/>
          <p:cNvSpPr/>
          <p:nvPr/>
        </p:nvSpPr>
        <p:spPr>
          <a:xfrm>
            <a:off x="1098748" y="3479450"/>
            <a:ext cx="6278236" cy="886397"/>
          </a:xfrm>
          <a:prstGeom prst="rect">
            <a:avLst/>
          </a:prstGeom>
        </p:spPr>
        <p:txBody>
          <a:bodyPr wrap="square">
            <a:spAutoFit/>
          </a:bodyPr>
          <a:lstStyle/>
          <a:p>
            <a:pPr marL="0" marR="0" lvl="0" indent="0" algn="ctr" defTabSz="1540895" rtl="0" eaLnBrk="1" fontAlgn="auto" latinLnBrk="0" hangingPunct="1">
              <a:lnSpc>
                <a:spcPct val="90000"/>
              </a:lnSpc>
              <a:spcBef>
                <a:spcPct val="0"/>
              </a:spcBef>
              <a:spcAft>
                <a:spcPct val="3500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Modèles de panneau d'affichage</a:t>
            </a:r>
          </a:p>
          <a:p>
            <a:pPr marL="0" marR="0" lvl="0" indent="0" algn="ctr" defTabSz="1540895" rtl="0" eaLnBrk="1" fontAlgn="auto" latinLnBrk="0" hangingPunct="1">
              <a:lnSpc>
                <a:spcPct val="90000"/>
              </a:lnSpc>
              <a:spcBef>
                <a:spcPct val="0"/>
              </a:spcBef>
              <a:spcAft>
                <a:spcPct val="3500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Taille minimale A3</a:t>
            </a:r>
          </a:p>
        </p:txBody>
      </p:sp>
      <p:sp>
        <p:nvSpPr>
          <p:cNvPr id="42" name="ZoneTexte 41"/>
          <p:cNvSpPr txBox="1"/>
          <p:nvPr/>
        </p:nvSpPr>
        <p:spPr>
          <a:xfrm>
            <a:off x="6676233" y="4106477"/>
            <a:ext cx="525309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prstClr val="black"/>
                </a:solidFill>
                <a:effectLst/>
                <a:uLnTx/>
                <a:uFillTx/>
                <a:latin typeface="Calibri" panose="020F0502020204030204"/>
                <a:ea typeface="+mn-ea"/>
                <a:cs typeface="+mn-cs"/>
              </a:rPr>
              <a:t>La description du projet </a:t>
            </a:r>
          </a:p>
        </p:txBody>
      </p:sp>
      <p:sp>
        <p:nvSpPr>
          <p:cNvPr id="44" name="ZoneTexte 43"/>
          <p:cNvSpPr txBox="1"/>
          <p:nvPr/>
        </p:nvSpPr>
        <p:spPr>
          <a:xfrm>
            <a:off x="6680810" y="5017217"/>
            <a:ext cx="525309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prstClr val="black"/>
                </a:solidFill>
                <a:effectLst/>
                <a:uLnTx/>
                <a:uFillTx/>
                <a:latin typeface="Calibri" panose="020F0502020204030204"/>
                <a:ea typeface="+mn-ea"/>
                <a:cs typeface="+mn-cs"/>
              </a:rPr>
              <a:t>La durée du projet</a:t>
            </a:r>
          </a:p>
        </p:txBody>
      </p:sp>
      <p:sp>
        <p:nvSpPr>
          <p:cNvPr id="45" name="ZoneTexte 44"/>
          <p:cNvSpPr txBox="1"/>
          <p:nvPr/>
        </p:nvSpPr>
        <p:spPr>
          <a:xfrm>
            <a:off x="6676233" y="6023794"/>
            <a:ext cx="525309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prstClr val="black"/>
                </a:solidFill>
                <a:effectLst/>
                <a:uLnTx/>
                <a:uFillTx/>
                <a:latin typeface="Calibri" panose="020F0502020204030204"/>
                <a:ea typeface="+mn-ea"/>
                <a:cs typeface="+mn-cs"/>
              </a:rPr>
              <a:t>Le site internet</a:t>
            </a:r>
          </a:p>
        </p:txBody>
      </p:sp>
      <p:grpSp>
        <p:nvGrpSpPr>
          <p:cNvPr id="39" name="docshapegroup308" descr="Billboard examples "/>
          <p:cNvGrpSpPr>
            <a:grpSpLocks/>
          </p:cNvGrpSpPr>
          <p:nvPr/>
        </p:nvGrpSpPr>
        <p:grpSpPr bwMode="auto">
          <a:xfrm>
            <a:off x="786268" y="3869221"/>
            <a:ext cx="1970157" cy="2649687"/>
            <a:chOff x="4873" y="627"/>
            <a:chExt cx="3248" cy="4324"/>
          </a:xfrm>
        </p:grpSpPr>
        <p:pic>
          <p:nvPicPr>
            <p:cNvPr id="3075" name="docshape309" descr="Billboard examples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7" y="642"/>
              <a:ext cx="3220" cy="4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docshape310"/>
            <p:cNvSpPr>
              <a:spLocks noChangeArrowheads="1"/>
            </p:cNvSpPr>
            <p:nvPr/>
          </p:nvSpPr>
          <p:spPr bwMode="auto">
            <a:xfrm>
              <a:off x="4883" y="636"/>
              <a:ext cx="3228" cy="4304"/>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46" name="docshapegroup311" descr="Billboard examples "/>
          <p:cNvGrpSpPr>
            <a:grpSpLocks/>
          </p:cNvGrpSpPr>
          <p:nvPr/>
        </p:nvGrpSpPr>
        <p:grpSpPr bwMode="auto">
          <a:xfrm>
            <a:off x="3036629" y="4627305"/>
            <a:ext cx="3357911" cy="1710809"/>
            <a:chOff x="8866" y="88"/>
            <a:chExt cx="5534" cy="2793"/>
          </a:xfrm>
        </p:grpSpPr>
        <p:pic>
          <p:nvPicPr>
            <p:cNvPr id="3078" name="docshape312" descr="Billboard examples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6" y="99"/>
              <a:ext cx="5514" cy="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docshape313"/>
            <p:cNvSpPr>
              <a:spLocks noChangeArrowheads="1"/>
            </p:cNvSpPr>
            <p:nvPr/>
          </p:nvSpPr>
          <p:spPr bwMode="auto">
            <a:xfrm>
              <a:off x="8876" y="98"/>
              <a:ext cx="5514" cy="277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8" name="Rectangle 47"/>
          <p:cNvSpPr/>
          <p:nvPr/>
        </p:nvSpPr>
        <p:spPr>
          <a:xfrm>
            <a:off x="6676233" y="4609810"/>
            <a:ext cx="4686732" cy="4205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srgbClr val="ED7D31"/>
                </a:solidFill>
                <a:effectLst/>
                <a:uLnTx/>
                <a:uFillTx/>
                <a:latin typeface="Calibri" panose="020F0502020204030204"/>
                <a:ea typeface="+mn-ea"/>
                <a:cs typeface="+mn-cs"/>
              </a:rPr>
              <a:t>Le coût total du projet et le montant UE</a:t>
            </a:r>
          </a:p>
        </p:txBody>
      </p:sp>
      <p:sp>
        <p:nvSpPr>
          <p:cNvPr id="51" name="ZoneTexte 50"/>
          <p:cNvSpPr txBox="1"/>
          <p:nvPr/>
        </p:nvSpPr>
        <p:spPr>
          <a:xfrm>
            <a:off x="6676233" y="5523160"/>
            <a:ext cx="5253099" cy="4205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133" b="1" i="0" u="none" strike="noStrike" kern="1200" cap="none" spc="0" normalizeH="0" baseline="0" noProof="0" dirty="0">
                <a:ln>
                  <a:noFill/>
                </a:ln>
                <a:solidFill>
                  <a:srgbClr val="ED7D31"/>
                </a:solidFill>
                <a:effectLst/>
                <a:uLnTx/>
                <a:uFillTx/>
                <a:latin typeface="Calibri" panose="020F0502020204030204"/>
                <a:ea typeface="+mn-ea"/>
                <a:cs typeface="+mn-cs"/>
              </a:rPr>
              <a:t>Une photo</a:t>
            </a:r>
          </a:p>
        </p:txBody>
      </p:sp>
      <p:sp>
        <p:nvSpPr>
          <p:cNvPr id="19" name="ZoneTexte 18"/>
          <p:cNvSpPr txBox="1"/>
          <p:nvPr/>
        </p:nvSpPr>
        <p:spPr>
          <a:xfrm>
            <a:off x="1552353" y="923199"/>
            <a:ext cx="1034042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4E9E"/>
                </a:solidFill>
                <a:effectLst/>
                <a:uLnTx/>
                <a:uFillTx/>
                <a:latin typeface="Arial Black" panose="020B0A04020102020204" pitchFamily="34" charset="0"/>
                <a:ea typeface="+mn-ea"/>
                <a:cs typeface="+mn-cs"/>
              </a:rPr>
              <a:t>L’affichage: Un panneau/plusieurs formats </a:t>
            </a:r>
          </a:p>
        </p:txBody>
      </p:sp>
      <p:sp>
        <p:nvSpPr>
          <p:cNvPr id="22" name="Rectangle 21"/>
          <p:cNvSpPr/>
          <p:nvPr/>
        </p:nvSpPr>
        <p:spPr>
          <a:xfrm>
            <a:off x="110236" y="2275351"/>
            <a:ext cx="6278236" cy="757130"/>
          </a:xfrm>
          <a:prstGeom prst="rect">
            <a:avLst/>
          </a:prstGeom>
        </p:spPr>
        <p:txBody>
          <a:bodyPr wrap="square">
            <a:spAutoFit/>
          </a:bodyPr>
          <a:lstStyle/>
          <a:p>
            <a:pPr marL="0" marR="0" lvl="0" indent="0" algn="ctr" defTabSz="1540895" rtl="0" eaLnBrk="1" fontAlgn="auto" latinLnBrk="0" hangingPunct="1">
              <a:lnSpc>
                <a:spcPct val="90000"/>
              </a:lnSpc>
              <a:spcBef>
                <a:spcPct val="0"/>
              </a:spcBef>
              <a:spcAft>
                <a:spcPct val="3500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Plusieurs formats vous seront proposés en fonction du montant du projet : A3, A2,A1,A0,</a:t>
            </a:r>
          </a:p>
        </p:txBody>
      </p:sp>
      <p:cxnSp>
        <p:nvCxnSpPr>
          <p:cNvPr id="3" name="Connecteur en angle 2"/>
          <p:cNvCxnSpPr/>
          <p:nvPr/>
        </p:nvCxnSpPr>
        <p:spPr>
          <a:xfrm>
            <a:off x="792334" y="2980904"/>
            <a:ext cx="1098250" cy="763193"/>
          </a:xfrm>
          <a:prstGeom prst="bentConnector3">
            <a:avLst/>
          </a:prstGeom>
          <a:ln w="190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37068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668184" y="2582838"/>
            <a:ext cx="4080653" cy="584777"/>
            <a:chOff x="973273" y="1869567"/>
            <a:chExt cx="4080653" cy="584775"/>
          </a:xfrm>
        </p:grpSpPr>
        <p:sp>
          <p:nvSpPr>
            <p:cNvPr id="6" name="ZoneTexte 5"/>
            <p:cNvSpPr txBox="1"/>
            <p:nvPr/>
          </p:nvSpPr>
          <p:spPr>
            <a:xfrm>
              <a:off x="973273" y="1869567"/>
              <a:ext cx="492065" cy="584774"/>
            </a:xfrm>
            <a:prstGeom prst="rect">
              <a:avLst/>
            </a:prstGeom>
            <a:solidFill>
              <a:srgbClr val="FFC000"/>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alibri" panose="020F0502020204030204"/>
                  <a:ea typeface="+mn-ea"/>
                  <a:cs typeface="+mn-cs"/>
                </a:rPr>
                <a:t>3</a:t>
              </a:r>
            </a:p>
          </p:txBody>
        </p:sp>
        <p:sp>
          <p:nvSpPr>
            <p:cNvPr id="5" name="ZoneTexte 4"/>
            <p:cNvSpPr txBox="1"/>
            <p:nvPr/>
          </p:nvSpPr>
          <p:spPr>
            <a:xfrm>
              <a:off x="1465338" y="1869568"/>
              <a:ext cx="3588588" cy="584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panose="020F0502020204030204"/>
                  <a:ea typeface="+mn-ea"/>
                  <a:cs typeface="+mn-cs"/>
                </a:rPr>
                <a:t>Affichages</a:t>
              </a:r>
            </a:p>
          </p:txBody>
        </p:sp>
      </p:grpSp>
      <p:sp>
        <p:nvSpPr>
          <p:cNvPr id="12" name="Rectangle 11"/>
          <p:cNvSpPr/>
          <p:nvPr/>
        </p:nvSpPr>
        <p:spPr>
          <a:xfrm>
            <a:off x="533900" y="3309769"/>
            <a:ext cx="10694119" cy="2677656"/>
          </a:xfrm>
          <a:prstGeom prst="rect">
            <a:avLst/>
          </a:prstGeom>
        </p:spPr>
        <p:txBody>
          <a:bodyPr wrap="square">
            <a:spAutoFit/>
          </a:bodyPr>
          <a:lstStyle/>
          <a:p>
            <a:pPr marL="342891" marR="0" lvl="0" indent="-342891"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Affichage pendant et à la suite de la réalisation de l’opération </a:t>
            </a:r>
          </a:p>
          <a:p>
            <a:pPr marL="800080" marR="0" lvl="1" indent="-342891"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Lieu visible du public (hall d’accueil, entrée du bâtiment, site des travaux, entrée d’un chemin d’accès...), </a:t>
            </a:r>
          </a:p>
          <a:p>
            <a:pPr marL="800080" marR="0" lvl="1" indent="-342891"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Cas particuliers pour les réseaux à expliciter dans la demande d’aide,</a:t>
            </a:r>
          </a:p>
          <a:p>
            <a:pPr marL="800080" marR="0" lvl="1" indent="-342891"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Dépenses éligibles</a:t>
            </a:r>
          </a:p>
          <a:p>
            <a:pPr marL="457189" marR="0" lvl="1"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800080" marR="0" lvl="1" indent="-342891" algn="just"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Critères précis, selon trois formats : affiche, panneau, plaque…</a:t>
            </a:r>
            <a:endParaRPr kumimoji="0" lang="fr-FR"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ZoneTexte 6"/>
          <p:cNvSpPr txBox="1"/>
          <p:nvPr/>
        </p:nvSpPr>
        <p:spPr>
          <a:xfrm>
            <a:off x="3286899" y="1460494"/>
            <a:ext cx="6660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4E9E"/>
                </a:solidFill>
                <a:effectLst/>
                <a:uLnTx/>
                <a:uFillTx/>
                <a:latin typeface="Arial Black" panose="020B0A04020102020204" pitchFamily="34" charset="0"/>
                <a:ea typeface="+mn-ea"/>
                <a:cs typeface="+mn-cs"/>
              </a:rPr>
              <a:t>Où apposer le logo UE?</a:t>
            </a:r>
          </a:p>
        </p:txBody>
      </p:sp>
    </p:spTree>
    <p:extLst>
      <p:ext uri="{BB962C8B-B14F-4D97-AF65-F5344CB8AC3E}">
        <p14:creationId xmlns:p14="http://schemas.microsoft.com/office/powerpoint/2010/main" val="2664809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652991" y="2315551"/>
            <a:ext cx="6021700" cy="584776"/>
            <a:chOff x="973273" y="1869567"/>
            <a:chExt cx="4080653" cy="584776"/>
          </a:xfrm>
        </p:grpSpPr>
        <p:sp>
          <p:nvSpPr>
            <p:cNvPr id="6" name="ZoneTexte 5"/>
            <p:cNvSpPr txBox="1"/>
            <p:nvPr/>
          </p:nvSpPr>
          <p:spPr>
            <a:xfrm>
              <a:off x="973273" y="1869568"/>
              <a:ext cx="492065" cy="584775"/>
            </a:xfrm>
            <a:prstGeom prst="rect">
              <a:avLst/>
            </a:prstGeom>
            <a:solidFill>
              <a:srgbClr val="FFC000"/>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alibri" panose="020F0502020204030204"/>
                  <a:ea typeface="+mn-ea"/>
                  <a:cs typeface="+mn-cs"/>
                </a:rPr>
                <a:t>4</a:t>
              </a:r>
            </a:p>
          </p:txBody>
        </p:sp>
        <p:sp>
          <p:nvSpPr>
            <p:cNvPr id="5" name="ZoneTexte 4"/>
            <p:cNvSpPr txBox="1"/>
            <p:nvPr/>
          </p:nvSpPr>
          <p:spPr>
            <a:xfrm>
              <a:off x="1465338" y="1869567"/>
              <a:ext cx="3588588"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black"/>
                  </a:solidFill>
                  <a:effectLst/>
                  <a:uLnTx/>
                  <a:uFillTx/>
                  <a:latin typeface="Calibri" panose="020F0502020204030204"/>
                  <a:ea typeface="+mn-ea"/>
                  <a:cs typeface="+mn-cs"/>
                </a:rPr>
                <a:t>Les supports de publicité</a:t>
              </a:r>
            </a:p>
          </p:txBody>
        </p:sp>
      </p:grpSp>
      <p:sp>
        <p:nvSpPr>
          <p:cNvPr id="11" name="Rectangle 10"/>
          <p:cNvSpPr/>
          <p:nvPr/>
        </p:nvSpPr>
        <p:spPr>
          <a:xfrm>
            <a:off x="873999" y="3091744"/>
            <a:ext cx="5000057" cy="1569660"/>
          </a:xfrm>
          <a:prstGeom prst="rect">
            <a:avLst/>
          </a:prstGeom>
        </p:spPr>
        <p:txBody>
          <a:bodyPr wrap="square">
            <a:spAutoFit/>
          </a:bodyPr>
          <a:lstStyle/>
          <a:p>
            <a:pPr marL="380990" marR="0" lvl="0" indent="-38099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Objets publicitaires…</a:t>
            </a:r>
          </a:p>
          <a:p>
            <a:pPr marL="380990" marR="0" lvl="0" indent="-38099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Kakémonos…</a:t>
            </a:r>
          </a:p>
          <a:p>
            <a:pPr marL="380990" marR="0" lvl="0" indent="-38099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Campagnes publicitaires : radio/tv</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Image 6"/>
          <p:cNvPicPr>
            <a:picLocks noChangeAspect="1"/>
          </p:cNvPicPr>
          <p:nvPr/>
        </p:nvPicPr>
        <p:blipFill>
          <a:blip r:embed="rId3"/>
          <a:stretch>
            <a:fillRect/>
          </a:stretch>
        </p:blipFill>
        <p:spPr>
          <a:xfrm>
            <a:off x="5935556" y="2815171"/>
            <a:ext cx="5415977" cy="2713427"/>
          </a:xfrm>
          <a:prstGeom prst="rect">
            <a:avLst/>
          </a:prstGeom>
        </p:spPr>
      </p:pic>
      <p:sp>
        <p:nvSpPr>
          <p:cNvPr id="8" name="ZoneTexte 7"/>
          <p:cNvSpPr txBox="1"/>
          <p:nvPr/>
        </p:nvSpPr>
        <p:spPr>
          <a:xfrm>
            <a:off x="3249828" y="1262786"/>
            <a:ext cx="666029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4E9E"/>
                </a:solidFill>
                <a:effectLst/>
                <a:uLnTx/>
                <a:uFillTx/>
                <a:latin typeface="Arial Black" panose="020B0A04020102020204" pitchFamily="34" charset="0"/>
                <a:ea typeface="+mn-ea"/>
                <a:cs typeface="+mn-cs"/>
              </a:rPr>
              <a:t>Où apposer le logo UE?</a:t>
            </a:r>
          </a:p>
        </p:txBody>
      </p:sp>
    </p:spTree>
    <p:extLst>
      <p:ext uri="{BB962C8B-B14F-4D97-AF65-F5344CB8AC3E}">
        <p14:creationId xmlns:p14="http://schemas.microsoft.com/office/powerpoint/2010/main" val="1807263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199543" y="2000562"/>
            <a:ext cx="9611457"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C000"/>
                </a:solidFill>
                <a:effectLst/>
                <a:uLnTx/>
                <a:uFillTx/>
                <a:latin typeface="Calibri" panose="020F0502020204030204"/>
                <a:ea typeface="+mn-ea"/>
                <a:cs typeface="+mn-cs"/>
              </a:rPr>
              <a:t>SERVICE ORIENTATION ET ACCOMPAGNEMENT DES PORTEURS DE PROJETS</a:t>
            </a:r>
            <a:r>
              <a:rPr kumimoji="0" lang="fr-FR" sz="2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appui.europe@collectivitedemartinique.mq</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 name="Groupe 1"/>
          <p:cNvGrpSpPr/>
          <p:nvPr/>
        </p:nvGrpSpPr>
        <p:grpSpPr>
          <a:xfrm>
            <a:off x="323509" y="1926748"/>
            <a:ext cx="1317279" cy="1347958"/>
            <a:chOff x="476574" y="302218"/>
            <a:chExt cx="1102439" cy="1076073"/>
          </a:xfrm>
        </p:grpSpPr>
        <p:sp>
          <p:nvSpPr>
            <p:cNvPr id="9" name="Ellipse 8"/>
            <p:cNvSpPr/>
            <p:nvPr/>
          </p:nvSpPr>
          <p:spPr>
            <a:xfrm>
              <a:off x="476574" y="302218"/>
              <a:ext cx="1102439" cy="1076073"/>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 12"/>
            <p:cNvPicPr>
              <a:picLocks noChangeAspect="1"/>
            </p:cNvPicPr>
            <p:nvPr/>
          </p:nvPicPr>
          <p:blipFill>
            <a:blip r:embed="rId3">
              <a:clrChange>
                <a:clrFrom>
                  <a:srgbClr val="FFFFFF"/>
                </a:clrFrom>
                <a:clrTo>
                  <a:srgbClr val="FFFFFF">
                    <a:alpha val="0"/>
                  </a:srgbClr>
                </a:clrTo>
              </a:clrChange>
              <a:duotone>
                <a:prstClr val="black"/>
                <a:schemeClr val="accent1">
                  <a:tint val="45000"/>
                  <a:satMod val="400000"/>
                </a:schemeClr>
              </a:duotone>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674176" y="484774"/>
              <a:ext cx="776500" cy="776500"/>
            </a:xfrm>
            <a:prstGeom prst="rect">
              <a:avLst/>
            </a:prstGeom>
          </p:spPr>
        </p:pic>
      </p:grpSp>
      <p:grpSp>
        <p:nvGrpSpPr>
          <p:cNvPr id="3" name="Groupe 2"/>
          <p:cNvGrpSpPr/>
          <p:nvPr/>
        </p:nvGrpSpPr>
        <p:grpSpPr>
          <a:xfrm>
            <a:off x="378693" y="3643612"/>
            <a:ext cx="1317279" cy="1340534"/>
            <a:chOff x="476572" y="1911073"/>
            <a:chExt cx="1336729" cy="1325105"/>
          </a:xfrm>
        </p:grpSpPr>
        <p:sp>
          <p:nvSpPr>
            <p:cNvPr id="10" name="Ellipse 9"/>
            <p:cNvSpPr/>
            <p:nvPr/>
          </p:nvSpPr>
          <p:spPr>
            <a:xfrm>
              <a:off x="476572" y="1911073"/>
              <a:ext cx="1336729" cy="132510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4"/>
            <p:cNvPicPr>
              <a:picLocks noChangeAspect="1"/>
            </p:cNvPicPr>
            <p:nvPr/>
          </p:nvPicPr>
          <p:blipFill rotWithShape="1">
            <a:blip r:embed="rId5">
              <a:clrChange>
                <a:clrFrom>
                  <a:srgbClr val="FFFFFF"/>
                </a:clrFrom>
                <a:clrTo>
                  <a:srgbClr val="FFFFFF">
                    <a:alpha val="0"/>
                  </a:srgbClr>
                </a:clrTo>
              </a:clrChange>
              <a:grayscl/>
            </a:blip>
            <a:srcRect b="7985"/>
            <a:stretch/>
          </p:blipFill>
          <p:spPr>
            <a:xfrm>
              <a:off x="685800" y="2127109"/>
              <a:ext cx="941521" cy="866336"/>
            </a:xfrm>
            <a:prstGeom prst="rect">
              <a:avLst/>
            </a:prstGeom>
          </p:spPr>
        </p:pic>
      </p:grpSp>
      <p:grpSp>
        <p:nvGrpSpPr>
          <p:cNvPr id="4" name="Groupe 3"/>
          <p:cNvGrpSpPr/>
          <p:nvPr/>
        </p:nvGrpSpPr>
        <p:grpSpPr>
          <a:xfrm>
            <a:off x="378693" y="5353053"/>
            <a:ext cx="1317279" cy="1281934"/>
            <a:chOff x="464949" y="3499693"/>
            <a:chExt cx="1336729" cy="1325105"/>
          </a:xfrm>
        </p:grpSpPr>
        <p:sp>
          <p:nvSpPr>
            <p:cNvPr id="11" name="Ellipse 10"/>
            <p:cNvSpPr/>
            <p:nvPr/>
          </p:nvSpPr>
          <p:spPr>
            <a:xfrm>
              <a:off x="464949" y="3499693"/>
              <a:ext cx="1336729" cy="1325105"/>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1"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6" name="Image 15"/>
            <p:cNvPicPr>
              <a:picLocks noChangeAspect="1"/>
            </p:cNvPicPr>
            <p:nvPr/>
          </p:nvPicPr>
          <p:blipFill>
            <a:blip r:embed="rId6">
              <a:clrChange>
                <a:clrFrom>
                  <a:srgbClr val="000000"/>
                </a:clrFrom>
                <a:clrTo>
                  <a:srgbClr val="000000">
                    <a:alpha val="0"/>
                  </a:srgbClr>
                </a:clrTo>
              </a:clrChange>
            </a:blip>
            <a:stretch>
              <a:fillRect/>
            </a:stretch>
          </p:blipFill>
          <p:spPr>
            <a:xfrm>
              <a:off x="674177" y="3692715"/>
              <a:ext cx="953144" cy="953144"/>
            </a:xfrm>
            <a:prstGeom prst="rect">
              <a:avLst/>
            </a:prstGeom>
          </p:spPr>
        </p:pic>
      </p:grpSp>
      <p:sp>
        <p:nvSpPr>
          <p:cNvPr id="17" name="Rectangle 16"/>
          <p:cNvSpPr/>
          <p:nvPr/>
        </p:nvSpPr>
        <p:spPr>
          <a:xfrm>
            <a:off x="2199543" y="5539786"/>
            <a:ext cx="650929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C000"/>
                </a:solidFill>
                <a:effectLst/>
                <a:uLnTx/>
                <a:uFillTx/>
                <a:latin typeface="Calibri" panose="020F0502020204030204"/>
                <a:ea typeface="+mn-ea"/>
                <a:cs typeface="+mn-cs"/>
              </a:rPr>
              <a:t>COMMUNICATION / OBLIGATIONS DE PUBLICITE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351"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CommunicationDFE@collectivitedemartinique.mq</a:t>
            </a: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8" name="Rectangle 17"/>
          <p:cNvSpPr/>
          <p:nvPr/>
        </p:nvSpPr>
        <p:spPr>
          <a:xfrm>
            <a:off x="2199543" y="3884875"/>
            <a:ext cx="6096000" cy="83099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C000"/>
                </a:solidFill>
                <a:effectLst/>
                <a:uLnTx/>
                <a:uFillTx/>
                <a:latin typeface="Calibri" panose="020F0502020204030204"/>
                <a:ea typeface="+mn-ea"/>
                <a:cs typeface="+mn-cs"/>
              </a:rPr>
              <a:t>SERVICES INSTRUCTEURS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rPr>
              <a:t>Après dépôt de votre dossier</a:t>
            </a:r>
          </a:p>
        </p:txBody>
      </p:sp>
    </p:spTree>
    <p:extLst>
      <p:ext uri="{BB962C8B-B14F-4D97-AF65-F5344CB8AC3E}">
        <p14:creationId xmlns:p14="http://schemas.microsoft.com/office/powerpoint/2010/main" val="1332859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2">
            <a:extLst>
              <a:ext uri="{FF2B5EF4-FFF2-40B4-BE49-F238E27FC236}">
                <a16:creationId xmlns:a16="http://schemas.microsoft.com/office/drawing/2014/main" id="{1A285F2A-914B-6DEB-6A20-BBE51FD97E3D}"/>
              </a:ext>
            </a:extLst>
          </p:cNvPr>
          <p:cNvSpPr>
            <a:spLocks noGrp="1"/>
          </p:cNvSpPr>
          <p:nvPr>
            <p:ph idx="1"/>
          </p:nvPr>
        </p:nvSpPr>
        <p:spPr>
          <a:xfrm>
            <a:off x="0" y="2075896"/>
            <a:ext cx="12192000" cy="1616430"/>
          </a:xfrm>
          <a:solidFill>
            <a:schemeClr val="bg1"/>
          </a:solidFill>
        </p:spPr>
        <p:txBody>
          <a:bodyPr>
            <a:normAutofit lnSpcReduction="10000"/>
          </a:bodyPr>
          <a:lstStyle/>
          <a:p>
            <a:pPr marL="0" indent="0" algn="ctr">
              <a:buNone/>
            </a:pPr>
            <a:r>
              <a:rPr lang="fr-FR" sz="5400" dirty="0">
                <a:solidFill>
                  <a:srgbClr val="1F1745"/>
                </a:solidFill>
                <a:hlinkClick r:id="rId3"/>
              </a:rPr>
              <a:t>www.europe-martinique.com</a:t>
            </a:r>
            <a:r>
              <a:rPr lang="fr-FR" sz="5400" dirty="0">
                <a:solidFill>
                  <a:srgbClr val="1F1745"/>
                </a:solidFill>
              </a:rPr>
              <a:t> </a:t>
            </a:r>
          </a:p>
          <a:p>
            <a:pPr marL="0" indent="0" algn="ctr">
              <a:buNone/>
            </a:pPr>
            <a:r>
              <a:rPr lang="fr-FR" sz="5400" dirty="0">
                <a:solidFill>
                  <a:srgbClr val="1F1745"/>
                </a:solidFill>
              </a:rPr>
              <a:t>Tél 0596 59 89 00</a:t>
            </a:r>
          </a:p>
          <a:p>
            <a:pPr marL="0" indent="0" algn="ctr">
              <a:buNone/>
            </a:pPr>
            <a:endParaRPr lang="fr-FR" dirty="0">
              <a:solidFill>
                <a:srgbClr val="1F1745"/>
              </a:solidFill>
            </a:endParaRPr>
          </a:p>
        </p:txBody>
      </p:sp>
      <p:sp>
        <p:nvSpPr>
          <p:cNvPr id="3" name="Rectangle 2"/>
          <p:cNvSpPr/>
          <p:nvPr/>
        </p:nvSpPr>
        <p:spPr>
          <a:xfrm>
            <a:off x="-133350" y="3952676"/>
            <a:ext cx="12192000" cy="1221742"/>
          </a:xfrm>
          <a:prstGeom prst="rect">
            <a:avLst/>
          </a:prstGeom>
        </p:spPr>
        <p:txBody>
          <a:bodyPr vert="horz" lIns="91440" tIns="45720" rIns="91440" bIns="45720" rtlCol="0" anchor="b">
            <a:noAutofit/>
          </a:bodyPr>
          <a:lstStyle/>
          <a:p>
            <a:pPr marL="0" marR="0" lvl="0" indent="0" algn="ctr" defTabSz="914354" rtl="0" eaLnBrk="1" fontAlgn="auto" latinLnBrk="0" hangingPunct="1">
              <a:lnSpc>
                <a:spcPct val="90000"/>
              </a:lnSpc>
              <a:spcBef>
                <a:spcPct val="0"/>
              </a:spcBef>
              <a:spcAft>
                <a:spcPts val="0"/>
              </a:spcAft>
              <a:buClrTx/>
              <a:buSzTx/>
              <a:buFontTx/>
              <a:buNone/>
              <a:tabLst/>
              <a:defRPr/>
            </a:pPr>
            <a:r>
              <a:rPr kumimoji="0" lang="fr-FR" sz="6600" b="1" i="0" u="none" strike="noStrike" kern="1200" cap="none" spc="0" normalizeH="0" baseline="0" noProof="0" dirty="0">
                <a:ln>
                  <a:noFill/>
                </a:ln>
                <a:solidFill>
                  <a:srgbClr val="0C3B92"/>
                </a:solidFill>
                <a:effectLst/>
                <a:uLnTx/>
                <a:uFillTx/>
                <a:latin typeface="Corbel,Bold"/>
                <a:ea typeface="+mn-ea"/>
                <a:cs typeface="+mn-cs"/>
              </a:rPr>
              <a:t>Merci de votre attention !</a:t>
            </a:r>
          </a:p>
        </p:txBody>
      </p:sp>
    </p:spTree>
    <p:extLst>
      <p:ext uri="{BB962C8B-B14F-4D97-AF65-F5344CB8AC3E}">
        <p14:creationId xmlns:p14="http://schemas.microsoft.com/office/powerpoint/2010/main" val="7906579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a:xfrm>
            <a:off x="0" y="56734"/>
            <a:ext cx="12138749" cy="830998"/>
          </a:xfrm>
        </p:spPr>
        <p:txBody>
          <a:bodyPr>
            <a:noAutofit/>
          </a:bodyPr>
          <a:lstStyle/>
          <a:p>
            <a:pPr>
              <a:spcBef>
                <a:spcPts val="0"/>
              </a:spcBef>
            </a:pPr>
            <a:r>
              <a:rPr lang="fr-FR" sz="3200" dirty="0"/>
              <a:t>Des encours de crédit en progression</a:t>
            </a:r>
          </a:p>
        </p:txBody>
      </p:sp>
      <p:sp>
        <p:nvSpPr>
          <p:cNvPr id="2" name="ZoneTexte 1"/>
          <p:cNvSpPr txBox="1"/>
          <p:nvPr/>
        </p:nvSpPr>
        <p:spPr>
          <a:xfrm>
            <a:off x="1116281" y="5199296"/>
            <a:ext cx="9702139" cy="1200329"/>
          </a:xfrm>
          <a:prstGeom prst="rect">
            <a:avLst/>
          </a:prstGeom>
          <a:noFill/>
        </p:spPr>
        <p:txBody>
          <a:bodyPr wrap="square" rtlCol="0">
            <a:spAutoFit/>
          </a:bodyPr>
          <a:lstStyle/>
          <a:p>
            <a:pPr marL="285750" indent="-285750" algn="just">
              <a:buFont typeface="Arial" panose="020B0604020202020204" pitchFamily="34" charset="0"/>
              <a:buChar char="•"/>
            </a:pPr>
            <a:endParaRPr lang="fr-FR" dirty="0"/>
          </a:p>
          <a:p>
            <a:pPr marL="285750" indent="-285750" algn="just">
              <a:buFont typeface="Arial" panose="020B0604020202020204" pitchFamily="34" charset="0"/>
              <a:buChar char="•"/>
            </a:pPr>
            <a:r>
              <a:rPr lang="fr-FR" dirty="0"/>
              <a:t>Dynamique toujours favorable sur les crédits d’investissement: +8,7 % en 2 ans</a:t>
            </a:r>
          </a:p>
          <a:p>
            <a:pPr marL="285750" indent="-285750">
              <a:buFont typeface="Arial" panose="020B0604020202020204" pitchFamily="34" charset="0"/>
              <a:buChar char="•"/>
            </a:pPr>
            <a:endParaRPr lang="fr-FR" dirty="0"/>
          </a:p>
          <a:p>
            <a:pPr marL="285750" indent="-285750">
              <a:buFont typeface="Arial" panose="020B0604020202020204" pitchFamily="34" charset="0"/>
              <a:buChar char="•"/>
            </a:pPr>
            <a:endParaRPr lang="fr-FR" dirty="0"/>
          </a:p>
        </p:txBody>
      </p:sp>
      <p:graphicFrame>
        <p:nvGraphicFramePr>
          <p:cNvPr id="5" name="Graphique 4"/>
          <p:cNvGraphicFramePr>
            <a:graphicFrameLocks/>
          </p:cNvGraphicFramePr>
          <p:nvPr/>
        </p:nvGraphicFramePr>
        <p:xfrm>
          <a:off x="654671" y="879296"/>
          <a:ext cx="5040000" cy="43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p:cNvGraphicFramePr>
            <a:graphicFrameLocks/>
          </p:cNvGraphicFramePr>
          <p:nvPr/>
        </p:nvGraphicFramePr>
        <p:xfrm>
          <a:off x="6349342" y="879296"/>
          <a:ext cx="5040000" cy="4320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16430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5"/>
          <p:cNvSpPr>
            <a:spLocks noGrp="1"/>
          </p:cNvSpPr>
          <p:nvPr>
            <p:ph type="body" sz="quarter" idx="12"/>
          </p:nvPr>
        </p:nvSpPr>
        <p:spPr>
          <a:xfrm>
            <a:off x="72626" y="81405"/>
            <a:ext cx="12119374" cy="830998"/>
          </a:xfrm>
        </p:spPr>
        <p:txBody>
          <a:bodyPr>
            <a:noAutofit/>
          </a:bodyPr>
          <a:lstStyle/>
          <a:p>
            <a:pPr>
              <a:spcBef>
                <a:spcPts val="0"/>
              </a:spcBef>
            </a:pPr>
            <a:r>
              <a:rPr lang="fr-FR" sz="3200" dirty="0"/>
              <a:t>Des conditions de taux peu différentes du national</a:t>
            </a:r>
            <a:endParaRPr lang="fr-FR" sz="3200" dirty="0">
              <a:solidFill>
                <a:srgbClr val="FF0000"/>
              </a:solidFill>
            </a:endParaRPr>
          </a:p>
        </p:txBody>
      </p:sp>
      <p:graphicFrame>
        <p:nvGraphicFramePr>
          <p:cNvPr id="8" name="Graphique 7">
            <a:extLst>
              <a:ext uri="{FF2B5EF4-FFF2-40B4-BE49-F238E27FC236}">
                <a16:creationId xmlns:a16="http://schemas.microsoft.com/office/drawing/2014/main" id="{00000000-0008-0000-0000-000004000000}"/>
              </a:ext>
            </a:extLst>
          </p:cNvPr>
          <p:cNvGraphicFramePr>
            <a:graphicFrameLocks/>
          </p:cNvGraphicFramePr>
          <p:nvPr/>
        </p:nvGraphicFramePr>
        <p:xfrm>
          <a:off x="772824" y="1270875"/>
          <a:ext cx="5040000" cy="43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Graphique 9">
            <a:extLst>
              <a:ext uri="{FF2B5EF4-FFF2-40B4-BE49-F238E27FC236}">
                <a16:creationId xmlns:a16="http://schemas.microsoft.com/office/drawing/2014/main" id="{00000000-0008-0000-0000-000004000000}"/>
              </a:ext>
            </a:extLst>
          </p:cNvPr>
          <p:cNvGraphicFramePr>
            <a:graphicFrameLocks/>
          </p:cNvGraphicFramePr>
          <p:nvPr/>
        </p:nvGraphicFramePr>
        <p:xfrm>
          <a:off x="6611816" y="1285133"/>
          <a:ext cx="5040000" cy="4320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68522681"/>
      </p:ext>
    </p:extLst>
  </p:cSld>
  <p:clrMapOvr>
    <a:masterClrMapping/>
  </p:clrMapOvr>
</p:sld>
</file>

<file path=ppt/theme/theme1.xml><?xml version="1.0" encoding="utf-8"?>
<a:theme xmlns:a="http://schemas.openxmlformats.org/drawingml/2006/main" name="ShojiVTI">
  <a:themeElements>
    <a:clrScheme name="Shoji">
      <a:dk1>
        <a:sysClr val="windowText" lastClr="000000"/>
      </a:dk1>
      <a:lt1>
        <a:sysClr val="window" lastClr="FFFFFF"/>
      </a:lt1>
      <a:dk2>
        <a:srgbClr val="595460"/>
      </a:dk2>
      <a:lt2>
        <a:srgbClr val="EBEDEB"/>
      </a:lt2>
      <a:accent1>
        <a:srgbClr val="97A7B8"/>
      </a:accent1>
      <a:accent2>
        <a:srgbClr val="A5B592"/>
      </a:accent2>
      <a:accent3>
        <a:srgbClr val="CED228"/>
      </a:accent3>
      <a:accent4>
        <a:srgbClr val="D1C499"/>
      </a:accent4>
      <a:accent5>
        <a:srgbClr val="BDB3B6"/>
      </a:accent5>
      <a:accent6>
        <a:srgbClr val="C5A98D"/>
      </a:accent6>
      <a:hlink>
        <a:srgbClr val="CC9900"/>
      </a:hlink>
      <a:folHlink>
        <a:srgbClr val="96A9A9"/>
      </a:folHlink>
    </a:clrScheme>
    <a:fontScheme name="Custom 7">
      <a:majorFont>
        <a:latin typeface="Meiryo"/>
        <a:ea typeface=""/>
        <a:cs typeface=""/>
      </a:majorFont>
      <a:minorFont>
        <a:latin typeface="Meiryo"/>
        <a:ea typeface=""/>
        <a:cs typeface=""/>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ojiVTI" id="{00D0DDEB-E771-48E5-9E96-0647434F08B1}" vid="{9D22D596-7FD0-4F89-958C-AD79A0949111}"/>
    </a:ext>
  </a:extLst>
</a:theme>
</file>

<file path=ppt/theme/theme2.xml><?xml version="1.0" encoding="utf-8"?>
<a:theme xmlns:a="http://schemas.openxmlformats.org/drawingml/2006/main" name="1_CDC Habitat - Communication">
  <a:themeElements>
    <a:clrScheme name="CDC Habitat">
      <a:dk1>
        <a:srgbClr val="4B4B4B"/>
      </a:dk1>
      <a:lt1>
        <a:sysClr val="window" lastClr="FFFFFF"/>
      </a:lt1>
      <a:dk2>
        <a:srgbClr val="B0ABA8"/>
      </a:dk2>
      <a:lt2>
        <a:srgbClr val="E7E6E6"/>
      </a:lt2>
      <a:accent1>
        <a:srgbClr val="EF1928"/>
      </a:accent1>
      <a:accent2>
        <a:srgbClr val="C20E1A"/>
      </a:accent2>
      <a:accent3>
        <a:srgbClr val="51000B"/>
      </a:accent3>
      <a:accent4>
        <a:srgbClr val="5AC2D4"/>
      </a:accent4>
      <a:accent5>
        <a:srgbClr val="DDE5F0"/>
      </a:accent5>
      <a:accent6>
        <a:srgbClr val="FFA840"/>
      </a:accent6>
      <a:hlink>
        <a:srgbClr val="0563C1"/>
      </a:hlink>
      <a:folHlink>
        <a:srgbClr val="954F72"/>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lean Template.pptx" id="{0DDC065A-D8E3-4642-8EEA-8C292F0BFBD0}" vid="{0AA19595-A1EF-4012-BA00-14D3100C03A8}"/>
    </a:ext>
  </a:extLst>
</a:theme>
</file>

<file path=ppt/theme/theme3.xml><?xml version="1.0" encoding="utf-8"?>
<a:theme xmlns:a="http://schemas.openxmlformats.org/drawingml/2006/main" name="Thème Office">
  <a:themeElements>
    <a:clrScheme name="Personnalisé 149">
      <a:dk1>
        <a:srgbClr val="4B3C3C"/>
      </a:dk1>
      <a:lt1>
        <a:srgbClr val="FFFFFF"/>
      </a:lt1>
      <a:dk2>
        <a:srgbClr val="69CD59"/>
      </a:dk2>
      <a:lt2>
        <a:srgbClr val="FFCD00"/>
      </a:lt2>
      <a:accent1>
        <a:srgbClr val="EA7700"/>
      </a:accent1>
      <a:accent2>
        <a:srgbClr val="AF282C"/>
      </a:accent2>
      <a:accent3>
        <a:srgbClr val="C83764"/>
      </a:accent3>
      <a:accent4>
        <a:srgbClr val="00A3E0"/>
      </a:accent4>
      <a:accent5>
        <a:srgbClr val="1D418A"/>
      </a:accent5>
      <a:accent6>
        <a:srgbClr val="10833B"/>
      </a:accent6>
      <a:hlink>
        <a:srgbClr val="0563C1"/>
      </a:hlink>
      <a:folHlink>
        <a:srgbClr val="954F72"/>
      </a:folHlink>
    </a:clrScheme>
    <a:fontScheme name="Personnalisé 36">
      <a:majorFont>
        <a:latin typeface="Barlow Condensed ExtraBold"/>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81B73159C58A5498961802845CF7041" ma:contentTypeVersion="15" ma:contentTypeDescription="Crée un document." ma:contentTypeScope="" ma:versionID="f7ea845d4330d43adb80941398a2c44f">
  <xsd:schema xmlns:xsd="http://www.w3.org/2001/XMLSchema" xmlns:xs="http://www.w3.org/2001/XMLSchema" xmlns:p="http://schemas.microsoft.com/office/2006/metadata/properties" xmlns:ns2="8f684099-dbf1-4e88-b34f-f8b94a924bae" xmlns:ns3="c2fb092e-2b6b-4703-bf80-a7556581affa" targetNamespace="http://schemas.microsoft.com/office/2006/metadata/properties" ma:root="true" ma:fieldsID="f722b7fa57ea9b0a413cfb9cbcc87d8e" ns2:_="" ns3:_="">
    <xsd:import namespace="8f684099-dbf1-4e88-b34f-f8b94a924bae"/>
    <xsd:import namespace="c2fb092e-2b6b-4703-bf80-a7556581affa"/>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f684099-dbf1-4e88-b34f-f8b94a924ba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Balises d’images" ma:readOnly="false" ma:fieldId="{5cf76f15-5ced-4ddc-b409-7134ff3c332f}" ma:taxonomyMulti="true" ma:sspId="63e20171-3b2b-473d-8f1f-af062f494fc8"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fb092e-2b6b-4703-bf80-a7556581affa"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9eea63a0-179a-49f9-b69c-39416ca52fb9}" ma:internalName="TaxCatchAll" ma:showField="CatchAllData" ma:web="c2fb092e-2b6b-4703-bf80-a7556581affa">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2fb092e-2b6b-4703-bf80-a7556581affa" xsi:nil="true"/>
    <lcf76f155ced4ddcb4097134ff3c332f xmlns="8f684099-dbf1-4e88-b34f-f8b94a924ba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858337F-8A97-4E8A-A203-5D9D22CB33A7}">
  <ds:schemaRefs>
    <ds:schemaRef ds:uri="http://schemas.microsoft.com/sharepoint/v3/contenttype/forms"/>
  </ds:schemaRefs>
</ds:datastoreItem>
</file>

<file path=customXml/itemProps2.xml><?xml version="1.0" encoding="utf-8"?>
<ds:datastoreItem xmlns:ds="http://schemas.openxmlformats.org/officeDocument/2006/customXml" ds:itemID="{5DC49418-1C43-4C3E-8915-5D77AD0A0E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f684099-dbf1-4e88-b34f-f8b94a924bae"/>
    <ds:schemaRef ds:uri="c2fb092e-2b6b-4703-bf80-a7556581af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CB298E-67D0-40D9-9B85-90A21F68C786}">
  <ds:schemaRefs>
    <ds:schemaRef ds:uri="8f684099-dbf1-4e88-b34f-f8b94a924bae"/>
    <ds:schemaRef ds:uri="c2fb092e-2b6b-4703-bf80-a7556581affa"/>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57</TotalTime>
  <Words>5748</Words>
  <Application>Microsoft Office PowerPoint</Application>
  <PresentationFormat>Grand écran</PresentationFormat>
  <Paragraphs>861</Paragraphs>
  <Slides>79</Slides>
  <Notes>44</Notes>
  <HiddenSlides>0</HiddenSlides>
  <MMClips>0</MMClips>
  <ScaleCrop>false</ScaleCrop>
  <HeadingPairs>
    <vt:vector size="6" baseType="variant">
      <vt:variant>
        <vt:lpstr>Polices utilisées</vt:lpstr>
      </vt:variant>
      <vt:variant>
        <vt:i4>23</vt:i4>
      </vt:variant>
      <vt:variant>
        <vt:lpstr>Thème</vt:lpstr>
      </vt:variant>
      <vt:variant>
        <vt:i4>6</vt:i4>
      </vt:variant>
      <vt:variant>
        <vt:lpstr>Titres des diapositives</vt:lpstr>
      </vt:variant>
      <vt:variant>
        <vt:i4>79</vt:i4>
      </vt:variant>
    </vt:vector>
  </HeadingPairs>
  <TitlesOfParts>
    <vt:vector size="108" baseType="lpstr">
      <vt:lpstr>Meiryo</vt:lpstr>
      <vt:lpstr>Alwyn</vt:lpstr>
      <vt:lpstr>Aptos</vt:lpstr>
      <vt:lpstr>Arial</vt:lpstr>
      <vt:lpstr>Arial Black</vt:lpstr>
      <vt:lpstr>Barlow</vt:lpstr>
      <vt:lpstr>Barlow Condensed ExtraBold</vt:lpstr>
      <vt:lpstr>Calibri</vt:lpstr>
      <vt:lpstr>Centaur</vt:lpstr>
      <vt:lpstr>Corbel</vt:lpstr>
      <vt:lpstr>Corbel,Bold</vt:lpstr>
      <vt:lpstr>Courier New</vt:lpstr>
      <vt:lpstr>Impact</vt:lpstr>
      <vt:lpstr>inherit</vt:lpstr>
      <vt:lpstr>Marianne</vt:lpstr>
      <vt:lpstr>Myriad Pro</vt:lpstr>
      <vt:lpstr>Nunito Sans</vt:lpstr>
      <vt:lpstr>Nunito Sans Bold</vt:lpstr>
      <vt:lpstr>Symbol</vt:lpstr>
      <vt:lpstr>Tahoma</vt:lpstr>
      <vt:lpstr>Times New Roman</vt:lpstr>
      <vt:lpstr>Verdana</vt:lpstr>
      <vt:lpstr>Wingdings</vt:lpstr>
      <vt:lpstr>ShojiVTI</vt:lpstr>
      <vt:lpstr>1_CDC Habitat - Communication</vt:lpstr>
      <vt:lpstr>Thème Office</vt:lpstr>
      <vt:lpstr>Office Theme</vt:lpstr>
      <vt:lpstr>1_Office Theme</vt:lpstr>
      <vt:lpstr>1_Thème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du Réseau Bpifrance</vt:lpstr>
      <vt:lpstr>Une offre complète d’interventions au sein de chaque Direction Régionale </vt:lpstr>
      <vt:lpstr>Présentation PowerPoint</vt:lpstr>
      <vt:lpstr>DES SOLUTIONS POUR TOUTES LES ENTREPRISES</vt:lpstr>
      <vt:lpstr>LE PRET DE DEVELOPPEMENT OUTRE MER </vt:lpstr>
      <vt:lpstr>Nos prets sans garantie</vt:lpstr>
      <vt:lpstr>SUBVENTION INVESTISSEMENT / Innovation OUTRE MER </vt:lpstr>
      <vt:lpstr>DES DISPOSITIFS DE PRETS DEDIES AU FINANCEMENT DES PROJETS  DE TRANSITION ECOLOGIQUES ET ENERGETIQUE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L’ADEME en quelques mots…</vt:lpstr>
      <vt:lpstr>L’ADEME </vt:lpstr>
      <vt:lpstr>Présentation PowerPoint</vt:lpstr>
      <vt:lpstr>Accompagnements de l’ADEME</vt:lpstr>
      <vt:lpstr>Etudes et Conseil  -  Aide à la décision</vt:lpstr>
      <vt:lpstr>Présentation PowerPoint</vt:lpstr>
      <vt:lpstr>Accès aux programmes ADEME (via plate-forme AGIR )</vt:lpstr>
      <vt:lpstr>Présentation PowerPoint</vt:lpstr>
      <vt:lpstr>Présentation PowerPoint</vt:lpstr>
      <vt:lpstr>Présentation PowerPoint</vt:lpstr>
      <vt:lpstr>LES PROGRAMMES MARTINIQUE​ 2021-2027 </vt:lpstr>
      <vt:lpstr>Présentation PowerPoint</vt:lpstr>
      <vt:lpstr>Présentation PowerPoint</vt:lpstr>
      <vt:lpstr>Présentation PowerPoint</vt:lpstr>
      <vt:lpstr>FOCUS : Mesures d’aides aux entreprises les subventions locales et solutions d’appui aux entreprises mises en place par la CTM</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Pour tous les projets cofinancés ou financés par les fonds européens sur la programmation 2021-2027, l'emblème de l'Union européenne doit figurer sur l'ensemble des supports de communication tels: imprimés ou numériques, sites internet et leurs versions mobiles…. relatifs à la mise en œuvre d'une opération et destinés au public ou aux participants.  La preuve du respect de ces obligations lors de la demande de paiement de la subvention est indispensable (photo ou tout autre support adéquat témoignant de la mesure prise) et doit être conservée en cas de contrôle.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Youn Le Gall</dc:creator>
  <cp:lastModifiedBy>Melinda JERCO</cp:lastModifiedBy>
  <cp:revision>2</cp:revision>
  <dcterms:created xsi:type="dcterms:W3CDTF">2024-01-03T15:12:14Z</dcterms:created>
  <dcterms:modified xsi:type="dcterms:W3CDTF">2025-01-30T17:11:37Z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0x010100E81B73159C58A5498961802845CF7041</vt:lpwstr>
  </property>
  <property fmtid="{D5CDD505-2E9C-101B-9397-08002B2CF9AE}" pid="3" name="MediaServiceImageTags">
    <vt:lpwstr/>
  </property>
</Properties>
</file>