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9"/>
  </p:notesMasterIdLst>
  <p:handoutMasterIdLst>
    <p:handoutMasterId r:id="rId20"/>
  </p:handoutMasterIdLst>
  <p:sldIdLst>
    <p:sldId id="2147472981" r:id="rId5"/>
    <p:sldId id="457" r:id="rId6"/>
    <p:sldId id="2147472982" r:id="rId7"/>
    <p:sldId id="2147472977" r:id="rId8"/>
    <p:sldId id="2147472983" r:id="rId9"/>
    <p:sldId id="2147472979" r:id="rId10"/>
    <p:sldId id="2147472984" r:id="rId11"/>
    <p:sldId id="2147472972" r:id="rId12"/>
    <p:sldId id="2147472985" r:id="rId13"/>
    <p:sldId id="2147472974" r:id="rId14"/>
    <p:sldId id="2147472975" r:id="rId15"/>
    <p:sldId id="2147472976" r:id="rId16"/>
    <p:sldId id="2147472987" r:id="rId17"/>
    <p:sldId id="21474729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0D3F0B-97C5-896D-AD4D-8DFDE2F490A9}" name="THOREL Marie" initials="TM" userId="S::marie.thorel@mazars.fr::b2fe45bd-4e8e-4774-8fc6-185c8215e7f1" providerId="AD"/>
  <p188:author id="{A0901D40-2100-FB69-F57D-181FC2EEDE16}" name="DURET Leo" initials="DL" userId="S::leo.duret@mazars.fr::0cc651ea-adb1-4cab-9f54-16a34d3b76f8" providerId="AD"/>
  <p188:author id="{BF24F140-B539-ACD5-AB1F-FB0ECEF326E4}" name="ANGELI Aurore" initials="AA" userId="S::aurore.angeli@mazars.fr::5ed3c400-730d-4eb8-836e-4a2dd2e0ca26" providerId="AD"/>
  <p188:author id="{EA89BB88-5605-0887-AD91-7C8129DF6399}" name="GAGNE Yannick" initials="GY" userId="S::yannick.gagne@mazars.fr::28791265-e386-467f-8604-a463ffaadd55" providerId="AD"/>
  <p188:author id="{BBF81796-ED8F-CFB9-EDC4-95465D8AAED9}" name="LAABOUCHI Moncif" initials="LM" userId="S::moncif.laabouchi@mazars.fr::5326ea1d-e1ab-47ba-a5d5-b21b951a436a" providerId="AD"/>
  <p188:author id="{7A7ACAB6-BDAD-D85A-8C32-C9A0A5A6BECE}" name="BARUZZI Claudie" initials="BC" userId="S::claudie.baruzzi@mazars.fr::3c0be0b3-da69-4413-a31f-b931249e62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61AC"/>
    <a:srgbClr val="F9B334"/>
    <a:srgbClr val="2596BE"/>
    <a:srgbClr val="D9D9D9"/>
    <a:srgbClr val="FFFFFF"/>
    <a:srgbClr val="C2E4FF"/>
    <a:srgbClr val="356EAB"/>
    <a:srgbClr val="377E8A"/>
    <a:srgbClr val="11156B"/>
    <a:srgbClr val="49A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8" y="1446"/>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ABOUCHI Moncif" userId="S::moncif.laabouchi@mazars.fr::5326ea1d-e1ab-47ba-a5d5-b21b951a436a" providerId="AD" clId="Web-{4BE46D5E-A7D6-FC2C-996F-DF47D1ED1EF0}"/>
    <pc:docChg chg="modSld">
      <pc:chgData name="LAABOUCHI Moncif" userId="S::moncif.laabouchi@mazars.fr::5326ea1d-e1ab-47ba-a5d5-b21b951a436a" providerId="AD" clId="Web-{4BE46D5E-A7D6-FC2C-996F-DF47D1ED1EF0}" dt="2024-07-23T12:02:45.747" v="3" actId="20577"/>
      <pc:docMkLst>
        <pc:docMk/>
      </pc:docMkLst>
      <pc:sldChg chg="modSp">
        <pc:chgData name="LAABOUCHI Moncif" userId="S::moncif.laabouchi@mazars.fr::5326ea1d-e1ab-47ba-a5d5-b21b951a436a" providerId="AD" clId="Web-{4BE46D5E-A7D6-FC2C-996F-DF47D1ED1EF0}" dt="2024-07-23T12:02:45.747" v="3" actId="20577"/>
        <pc:sldMkLst>
          <pc:docMk/>
          <pc:sldMk cId="3023496478" sldId="2147472976"/>
        </pc:sldMkLst>
        <pc:spChg chg="mod">
          <ac:chgData name="LAABOUCHI Moncif" userId="S::moncif.laabouchi@mazars.fr::5326ea1d-e1ab-47ba-a5d5-b21b951a436a" providerId="AD" clId="Web-{4BE46D5E-A7D6-FC2C-996F-DF47D1ED1EF0}" dt="2024-07-23T12:02:45.747" v="3" actId="20577"/>
          <ac:spMkLst>
            <pc:docMk/>
            <pc:sldMk cId="3023496478" sldId="2147472976"/>
            <ac:spMk id="60" creationId="{12A8BB0A-4A60-EC71-60A2-7FDAA59D4391}"/>
          </ac:spMkLst>
        </pc:spChg>
      </pc:sldChg>
    </pc:docChg>
  </pc:docChgLst>
  <pc:docChgLst>
    <pc:chgData name="DURET Leo" userId="0cc651ea-adb1-4cab-9f54-16a34d3b76f8" providerId="ADAL" clId="{3D4B8BFF-A91F-4D4F-BEAD-E78585CA6078}"/>
    <pc:docChg chg="undo custSel modSld">
      <pc:chgData name="DURET Leo" userId="0cc651ea-adb1-4cab-9f54-16a34d3b76f8" providerId="ADAL" clId="{3D4B8BFF-A91F-4D4F-BEAD-E78585CA6078}" dt="2024-07-30T15:31:13.404" v="82" actId="1076"/>
      <pc:docMkLst>
        <pc:docMk/>
      </pc:docMkLst>
      <pc:sldChg chg="addSp delSp modSp mod">
        <pc:chgData name="DURET Leo" userId="0cc651ea-adb1-4cab-9f54-16a34d3b76f8" providerId="ADAL" clId="{3D4B8BFF-A91F-4D4F-BEAD-E78585CA6078}" dt="2024-07-30T15:30:32.272" v="76" actId="1076"/>
        <pc:sldMkLst>
          <pc:docMk/>
          <pc:sldMk cId="3344238468" sldId="2147472972"/>
        </pc:sldMkLst>
        <pc:picChg chg="del">
          <ac:chgData name="DURET Leo" userId="0cc651ea-adb1-4cab-9f54-16a34d3b76f8" providerId="ADAL" clId="{3D4B8BFF-A91F-4D4F-BEAD-E78585CA6078}" dt="2024-07-30T14:50:11.164" v="29" actId="478"/>
          <ac:picMkLst>
            <pc:docMk/>
            <pc:sldMk cId="3344238468" sldId="2147472972"/>
            <ac:picMk id="7" creationId="{D480EA37-846F-6F54-611F-3439E6081AF2}"/>
          </ac:picMkLst>
        </pc:picChg>
        <pc:picChg chg="add mod">
          <ac:chgData name="DURET Leo" userId="0cc651ea-adb1-4cab-9f54-16a34d3b76f8" providerId="ADAL" clId="{3D4B8BFF-A91F-4D4F-BEAD-E78585CA6078}" dt="2024-07-30T15:30:32.272" v="76" actId="1076"/>
          <ac:picMkLst>
            <pc:docMk/>
            <pc:sldMk cId="3344238468" sldId="2147472972"/>
            <ac:picMk id="8" creationId="{6FF7647C-A814-B0EE-B146-51A72CCD709F}"/>
          </ac:picMkLst>
        </pc:picChg>
      </pc:sldChg>
      <pc:sldChg chg="addSp delSp modSp mod">
        <pc:chgData name="DURET Leo" userId="0cc651ea-adb1-4cab-9f54-16a34d3b76f8" providerId="ADAL" clId="{3D4B8BFF-A91F-4D4F-BEAD-E78585CA6078}" dt="2024-07-30T15:30:51.255" v="79" actId="1076"/>
        <pc:sldMkLst>
          <pc:docMk/>
          <pc:sldMk cId="2193360727" sldId="2147472974"/>
        </pc:sldMkLst>
        <pc:spChg chg="mod">
          <ac:chgData name="DURET Leo" userId="0cc651ea-adb1-4cab-9f54-16a34d3b76f8" providerId="ADAL" clId="{3D4B8BFF-A91F-4D4F-BEAD-E78585CA6078}" dt="2024-07-30T14:51:29.268" v="42" actId="20577"/>
          <ac:spMkLst>
            <pc:docMk/>
            <pc:sldMk cId="2193360727" sldId="2147472974"/>
            <ac:spMk id="60" creationId="{12A8BB0A-4A60-EC71-60A2-7FDAA59D4391}"/>
          </ac:spMkLst>
        </pc:spChg>
        <pc:picChg chg="add mod">
          <ac:chgData name="DURET Leo" userId="0cc651ea-adb1-4cab-9f54-16a34d3b76f8" providerId="ADAL" clId="{3D4B8BFF-A91F-4D4F-BEAD-E78585CA6078}" dt="2024-07-30T15:30:51.255" v="79" actId="1076"/>
          <ac:picMkLst>
            <pc:docMk/>
            <pc:sldMk cId="2193360727" sldId="2147472974"/>
            <ac:picMk id="7" creationId="{01CBE376-FA0C-4DB2-1A43-935BABAEE330}"/>
          </ac:picMkLst>
        </pc:picChg>
        <pc:picChg chg="del">
          <ac:chgData name="DURET Leo" userId="0cc651ea-adb1-4cab-9f54-16a34d3b76f8" providerId="ADAL" clId="{3D4B8BFF-A91F-4D4F-BEAD-E78585CA6078}" dt="2024-07-30T14:50:12.912" v="30" actId="478"/>
          <ac:picMkLst>
            <pc:docMk/>
            <pc:sldMk cId="2193360727" sldId="2147472974"/>
            <ac:picMk id="8" creationId="{29681647-1CF8-DDAB-0E09-772C7EF9597A}"/>
          </ac:picMkLst>
        </pc:picChg>
      </pc:sldChg>
      <pc:sldChg chg="addSp delSp modSp mod">
        <pc:chgData name="DURET Leo" userId="0cc651ea-adb1-4cab-9f54-16a34d3b76f8" providerId="ADAL" clId="{3D4B8BFF-A91F-4D4F-BEAD-E78585CA6078}" dt="2024-07-30T15:31:13.404" v="82" actId="1076"/>
        <pc:sldMkLst>
          <pc:docMk/>
          <pc:sldMk cId="4231441630" sldId="2147472975"/>
        </pc:sldMkLst>
        <pc:spChg chg="mod">
          <ac:chgData name="DURET Leo" userId="0cc651ea-adb1-4cab-9f54-16a34d3b76f8" providerId="ADAL" clId="{3D4B8BFF-A91F-4D4F-BEAD-E78585CA6078}" dt="2024-07-30T14:52:19.251" v="71" actId="14100"/>
          <ac:spMkLst>
            <pc:docMk/>
            <pc:sldMk cId="4231441630" sldId="2147472975"/>
            <ac:spMk id="10" creationId="{51F7E72C-25B0-1019-15AB-7B5229436B29}"/>
          </ac:spMkLst>
        </pc:spChg>
        <pc:spChg chg="mod">
          <ac:chgData name="DURET Leo" userId="0cc651ea-adb1-4cab-9f54-16a34d3b76f8" providerId="ADAL" clId="{3D4B8BFF-A91F-4D4F-BEAD-E78585CA6078}" dt="2024-07-30T14:52:15.590" v="70" actId="27636"/>
          <ac:spMkLst>
            <pc:docMk/>
            <pc:sldMk cId="4231441630" sldId="2147472975"/>
            <ac:spMk id="60" creationId="{12A8BB0A-4A60-EC71-60A2-7FDAA59D4391}"/>
          </ac:spMkLst>
        </pc:spChg>
        <pc:picChg chg="add mod">
          <ac:chgData name="DURET Leo" userId="0cc651ea-adb1-4cab-9f54-16a34d3b76f8" providerId="ADAL" clId="{3D4B8BFF-A91F-4D4F-BEAD-E78585CA6078}" dt="2024-07-30T15:31:13.404" v="82" actId="1076"/>
          <ac:picMkLst>
            <pc:docMk/>
            <pc:sldMk cId="4231441630" sldId="2147472975"/>
            <ac:picMk id="6" creationId="{F26A7EF2-DA2A-FE0A-5FC4-5BE68B71CE15}"/>
          </ac:picMkLst>
        </pc:picChg>
        <pc:picChg chg="del">
          <ac:chgData name="DURET Leo" userId="0cc651ea-adb1-4cab-9f54-16a34d3b76f8" providerId="ADAL" clId="{3D4B8BFF-A91F-4D4F-BEAD-E78585CA6078}" dt="2024-07-30T14:50:14.223" v="31" actId="478"/>
          <ac:picMkLst>
            <pc:docMk/>
            <pc:sldMk cId="4231441630" sldId="2147472975"/>
            <ac:picMk id="11" creationId="{7BE9151F-3CF2-95F0-2F22-47EAAFDD68A1}"/>
          </ac:picMkLst>
        </pc:picChg>
      </pc:sldChg>
      <pc:sldChg chg="addSp delSp mod">
        <pc:chgData name="DURET Leo" userId="0cc651ea-adb1-4cab-9f54-16a34d3b76f8" providerId="ADAL" clId="{3D4B8BFF-A91F-4D4F-BEAD-E78585CA6078}" dt="2024-07-30T14:50:19.701" v="33" actId="478"/>
        <pc:sldMkLst>
          <pc:docMk/>
          <pc:sldMk cId="3023496478" sldId="2147472976"/>
        </pc:sldMkLst>
        <pc:picChg chg="add del">
          <ac:chgData name="DURET Leo" userId="0cc651ea-adb1-4cab-9f54-16a34d3b76f8" providerId="ADAL" clId="{3D4B8BFF-A91F-4D4F-BEAD-E78585CA6078}" dt="2024-07-30T14:50:19.701" v="33" actId="478"/>
          <ac:picMkLst>
            <pc:docMk/>
            <pc:sldMk cId="3023496478" sldId="2147472976"/>
            <ac:picMk id="9" creationId="{5CCEA7FF-5D11-449D-8A3E-EFE93FC582B9}"/>
          </ac:picMkLst>
        </pc:picChg>
      </pc:sldChg>
      <pc:sldChg chg="modSp mod">
        <pc:chgData name="DURET Leo" userId="0cc651ea-adb1-4cab-9f54-16a34d3b76f8" providerId="ADAL" clId="{3D4B8BFF-A91F-4D4F-BEAD-E78585CA6078}" dt="2024-07-30T12:50:51.166" v="28" actId="13926"/>
        <pc:sldMkLst>
          <pc:docMk/>
          <pc:sldMk cId="1376948189" sldId="2147472977"/>
        </pc:sldMkLst>
        <pc:spChg chg="mod">
          <ac:chgData name="DURET Leo" userId="0cc651ea-adb1-4cab-9f54-16a34d3b76f8" providerId="ADAL" clId="{3D4B8BFF-A91F-4D4F-BEAD-E78585CA6078}" dt="2024-07-30T12:50:51.166" v="28" actId="13926"/>
          <ac:spMkLst>
            <pc:docMk/>
            <pc:sldMk cId="1376948189" sldId="2147472977"/>
            <ac:spMk id="2" creationId="{A8A741A4-68F8-381F-E53F-3A32D423B6D4}"/>
          </ac:spMkLst>
        </pc:spChg>
      </pc:sldChg>
    </pc:docChg>
  </pc:docChgLst>
  <pc:docChgLst>
    <pc:chgData name="DURET Leo" userId="0cc651ea-adb1-4cab-9f54-16a34d3b76f8" providerId="ADAL" clId="{BEA6468B-376C-4EBD-8AA6-DCB80BB94F94}"/>
    <pc:docChg chg="undo redo custSel addSld delSld modSld sldOrd">
      <pc:chgData name="DURET Leo" userId="0cc651ea-adb1-4cab-9f54-16a34d3b76f8" providerId="ADAL" clId="{BEA6468B-376C-4EBD-8AA6-DCB80BB94F94}" dt="2024-07-26T13:58:17.621" v="638" actId="27636"/>
      <pc:docMkLst>
        <pc:docMk/>
      </pc:docMkLst>
      <pc:sldChg chg="del">
        <pc:chgData name="DURET Leo" userId="0cc651ea-adb1-4cab-9f54-16a34d3b76f8" providerId="ADAL" clId="{BEA6468B-376C-4EBD-8AA6-DCB80BB94F94}" dt="2024-07-25T07:28:56.030" v="556" actId="47"/>
        <pc:sldMkLst>
          <pc:docMk/>
          <pc:sldMk cId="506850177" sldId="409"/>
        </pc:sldMkLst>
      </pc:sldChg>
      <pc:sldChg chg="del">
        <pc:chgData name="DURET Leo" userId="0cc651ea-adb1-4cab-9f54-16a34d3b76f8" providerId="ADAL" clId="{BEA6468B-376C-4EBD-8AA6-DCB80BB94F94}" dt="2024-07-25T07:27:45.575" v="469" actId="47"/>
        <pc:sldMkLst>
          <pc:docMk/>
          <pc:sldMk cId="704434457" sldId="2147472860"/>
        </pc:sldMkLst>
      </pc:sldChg>
      <pc:sldChg chg="addSp delSp del mod">
        <pc:chgData name="DURET Leo" userId="0cc651ea-adb1-4cab-9f54-16a34d3b76f8" providerId="ADAL" clId="{BEA6468B-376C-4EBD-8AA6-DCB80BB94F94}" dt="2024-07-25T07:28:01" v="510" actId="47"/>
        <pc:sldMkLst>
          <pc:docMk/>
          <pc:sldMk cId="1321660874" sldId="2147472969"/>
        </pc:sldMkLst>
        <pc:spChg chg="add del">
          <ac:chgData name="DURET Leo" userId="0cc651ea-adb1-4cab-9f54-16a34d3b76f8" providerId="ADAL" clId="{BEA6468B-376C-4EBD-8AA6-DCB80BB94F94}" dt="2024-07-25T07:27:50.172" v="472" actId="22"/>
          <ac:spMkLst>
            <pc:docMk/>
            <pc:sldMk cId="1321660874" sldId="2147472969"/>
            <ac:spMk id="3" creationId="{00206D65-AE89-33A4-D83F-AD5BD468B0C1}"/>
          </ac:spMkLst>
        </pc:spChg>
      </pc:sldChg>
      <pc:sldChg chg="del">
        <pc:chgData name="DURET Leo" userId="0cc651ea-adb1-4cab-9f54-16a34d3b76f8" providerId="ADAL" clId="{BEA6468B-376C-4EBD-8AA6-DCB80BB94F94}" dt="2024-07-25T07:28:15.732" v="532" actId="47"/>
        <pc:sldMkLst>
          <pc:docMk/>
          <pc:sldMk cId="1748815296" sldId="2147472971"/>
        </pc:sldMkLst>
      </pc:sldChg>
      <pc:sldChg chg="addSp delSp modSp mod">
        <pc:chgData name="DURET Leo" userId="0cc651ea-adb1-4cab-9f54-16a34d3b76f8" providerId="ADAL" clId="{BEA6468B-376C-4EBD-8AA6-DCB80BB94F94}" dt="2024-07-25T15:03:42.555" v="595" actId="1076"/>
        <pc:sldMkLst>
          <pc:docMk/>
          <pc:sldMk cId="3344238468" sldId="2147472972"/>
        </pc:sldMkLst>
        <pc:spChg chg="mod">
          <ac:chgData name="DURET Leo" userId="0cc651ea-adb1-4cab-9f54-16a34d3b76f8" providerId="ADAL" clId="{BEA6468B-376C-4EBD-8AA6-DCB80BB94F94}" dt="2024-07-25T07:19:23.771" v="76" actId="123"/>
          <ac:spMkLst>
            <pc:docMk/>
            <pc:sldMk cId="3344238468" sldId="2147472972"/>
            <ac:spMk id="60" creationId="{12A8BB0A-4A60-EC71-60A2-7FDAA59D4391}"/>
          </ac:spMkLst>
        </pc:spChg>
        <pc:picChg chg="add mod">
          <ac:chgData name="DURET Leo" userId="0cc651ea-adb1-4cab-9f54-16a34d3b76f8" providerId="ADAL" clId="{BEA6468B-376C-4EBD-8AA6-DCB80BB94F94}" dt="2024-07-25T15:03:42.555" v="595" actId="1076"/>
          <ac:picMkLst>
            <pc:docMk/>
            <pc:sldMk cId="3344238468" sldId="2147472972"/>
            <ac:picMk id="7" creationId="{D480EA37-846F-6F54-611F-3439E6081AF2}"/>
          </ac:picMkLst>
        </pc:picChg>
        <pc:picChg chg="del">
          <ac:chgData name="DURET Leo" userId="0cc651ea-adb1-4cab-9f54-16a34d3b76f8" providerId="ADAL" clId="{BEA6468B-376C-4EBD-8AA6-DCB80BB94F94}" dt="2024-07-25T07:19:07.152" v="67" actId="478"/>
          <ac:picMkLst>
            <pc:docMk/>
            <pc:sldMk cId="3344238468" sldId="2147472972"/>
            <ac:picMk id="7" creationId="{E1ECC769-59FE-6D3C-6B18-6142620BEB97}"/>
          </ac:picMkLst>
        </pc:picChg>
        <pc:picChg chg="add del mod modCrop">
          <ac:chgData name="DURET Leo" userId="0cc651ea-adb1-4cab-9f54-16a34d3b76f8" providerId="ADAL" clId="{BEA6468B-376C-4EBD-8AA6-DCB80BB94F94}" dt="2024-07-25T14:51:02.152" v="558" actId="478"/>
          <ac:picMkLst>
            <pc:docMk/>
            <pc:sldMk cId="3344238468" sldId="2147472972"/>
            <ac:picMk id="8" creationId="{AC54ADED-59BC-CBEA-D02E-C0E0A1DDF7D4}"/>
          </ac:picMkLst>
        </pc:picChg>
      </pc:sldChg>
      <pc:sldChg chg="del">
        <pc:chgData name="DURET Leo" userId="0cc651ea-adb1-4cab-9f54-16a34d3b76f8" providerId="ADAL" clId="{BEA6468B-376C-4EBD-8AA6-DCB80BB94F94}" dt="2024-07-25T07:28:34.094" v="551" actId="47"/>
        <pc:sldMkLst>
          <pc:docMk/>
          <pc:sldMk cId="3053376065" sldId="2147472973"/>
        </pc:sldMkLst>
      </pc:sldChg>
      <pc:sldChg chg="addSp delSp modSp mod">
        <pc:chgData name="DURET Leo" userId="0cc651ea-adb1-4cab-9f54-16a34d3b76f8" providerId="ADAL" clId="{BEA6468B-376C-4EBD-8AA6-DCB80BB94F94}" dt="2024-07-25T15:04:03.090" v="602" actId="1076"/>
        <pc:sldMkLst>
          <pc:docMk/>
          <pc:sldMk cId="2193360727" sldId="2147472974"/>
        </pc:sldMkLst>
        <pc:spChg chg="mod">
          <ac:chgData name="DURET Leo" userId="0cc651ea-adb1-4cab-9f54-16a34d3b76f8" providerId="ADAL" clId="{BEA6468B-376C-4EBD-8AA6-DCB80BB94F94}" dt="2024-07-25T15:03:17.323" v="592" actId="20577"/>
          <ac:spMkLst>
            <pc:docMk/>
            <pc:sldMk cId="2193360727" sldId="2147472974"/>
            <ac:spMk id="60" creationId="{12A8BB0A-4A60-EC71-60A2-7FDAA59D4391}"/>
          </ac:spMkLst>
        </pc:spChg>
        <pc:picChg chg="add del mod">
          <ac:chgData name="DURET Leo" userId="0cc651ea-adb1-4cab-9f54-16a34d3b76f8" providerId="ADAL" clId="{BEA6468B-376C-4EBD-8AA6-DCB80BB94F94}" dt="2024-07-25T15:01:18.425" v="559" actId="478"/>
          <ac:picMkLst>
            <pc:docMk/>
            <pc:sldMk cId="2193360727" sldId="2147472974"/>
            <ac:picMk id="7" creationId="{7C11AFBD-4C3A-A609-C7D6-ABDEA7D9BA82}"/>
          </ac:picMkLst>
        </pc:picChg>
        <pc:picChg chg="add mod">
          <ac:chgData name="DURET Leo" userId="0cc651ea-adb1-4cab-9f54-16a34d3b76f8" providerId="ADAL" clId="{BEA6468B-376C-4EBD-8AA6-DCB80BB94F94}" dt="2024-07-25T15:04:03.090" v="602" actId="1076"/>
          <ac:picMkLst>
            <pc:docMk/>
            <pc:sldMk cId="2193360727" sldId="2147472974"/>
            <ac:picMk id="8" creationId="{29681647-1CF8-DDAB-0E09-772C7EF9597A}"/>
          </ac:picMkLst>
        </pc:picChg>
        <pc:picChg chg="del">
          <ac:chgData name="DURET Leo" userId="0cc651ea-adb1-4cab-9f54-16a34d3b76f8" providerId="ADAL" clId="{BEA6468B-376C-4EBD-8AA6-DCB80BB94F94}" dt="2024-07-25T07:20:25.332" v="121" actId="478"/>
          <ac:picMkLst>
            <pc:docMk/>
            <pc:sldMk cId="2193360727" sldId="2147472974"/>
            <ac:picMk id="8" creationId="{862DDB21-B303-24FF-9C1B-4FC623C32163}"/>
          </ac:picMkLst>
        </pc:picChg>
      </pc:sldChg>
      <pc:sldChg chg="addSp delSp modSp mod">
        <pc:chgData name="DURET Leo" userId="0cc651ea-adb1-4cab-9f54-16a34d3b76f8" providerId="ADAL" clId="{BEA6468B-376C-4EBD-8AA6-DCB80BB94F94}" dt="2024-07-26T13:58:17.621" v="638" actId="27636"/>
        <pc:sldMkLst>
          <pc:docMk/>
          <pc:sldMk cId="4231441630" sldId="2147472975"/>
        </pc:sldMkLst>
        <pc:spChg chg="mod">
          <ac:chgData name="DURET Leo" userId="0cc651ea-adb1-4cab-9f54-16a34d3b76f8" providerId="ADAL" clId="{BEA6468B-376C-4EBD-8AA6-DCB80BB94F94}" dt="2024-07-25T07:23:08.057" v="232" actId="1036"/>
          <ac:spMkLst>
            <pc:docMk/>
            <pc:sldMk cId="4231441630" sldId="2147472975"/>
            <ac:spMk id="10" creationId="{51F7E72C-25B0-1019-15AB-7B5229436B29}"/>
          </ac:spMkLst>
        </pc:spChg>
        <pc:spChg chg="mod">
          <ac:chgData name="DURET Leo" userId="0cc651ea-adb1-4cab-9f54-16a34d3b76f8" providerId="ADAL" clId="{BEA6468B-376C-4EBD-8AA6-DCB80BB94F94}" dt="2024-07-26T13:58:17.621" v="638" actId="27636"/>
          <ac:spMkLst>
            <pc:docMk/>
            <pc:sldMk cId="4231441630" sldId="2147472975"/>
            <ac:spMk id="60" creationId="{12A8BB0A-4A60-EC71-60A2-7FDAA59D4391}"/>
          </ac:spMkLst>
        </pc:spChg>
        <pc:picChg chg="add del mod">
          <ac:chgData name="DURET Leo" userId="0cc651ea-adb1-4cab-9f54-16a34d3b76f8" providerId="ADAL" clId="{BEA6468B-376C-4EBD-8AA6-DCB80BB94F94}" dt="2024-07-25T15:03:08.900" v="576" actId="478"/>
          <ac:picMkLst>
            <pc:docMk/>
            <pc:sldMk cId="4231441630" sldId="2147472975"/>
            <ac:picMk id="6" creationId="{D254C8C5-4AD7-06AA-59E0-1AA3B420C0CD}"/>
          </ac:picMkLst>
        </pc:picChg>
        <pc:picChg chg="add del mod">
          <ac:chgData name="DURET Leo" userId="0cc651ea-adb1-4cab-9f54-16a34d3b76f8" providerId="ADAL" clId="{BEA6468B-376C-4EBD-8AA6-DCB80BB94F94}" dt="2024-07-25T15:04:21.656" v="606" actId="478"/>
          <ac:picMkLst>
            <pc:docMk/>
            <pc:sldMk cId="4231441630" sldId="2147472975"/>
            <ac:picMk id="8" creationId="{12C206DB-D919-2287-90AA-711AFE1FBA0D}"/>
          </ac:picMkLst>
        </pc:picChg>
        <pc:picChg chg="del">
          <ac:chgData name="DURET Leo" userId="0cc651ea-adb1-4cab-9f54-16a34d3b76f8" providerId="ADAL" clId="{BEA6468B-376C-4EBD-8AA6-DCB80BB94F94}" dt="2024-07-25T07:22:48.966" v="220" actId="478"/>
          <ac:picMkLst>
            <pc:docMk/>
            <pc:sldMk cId="4231441630" sldId="2147472975"/>
            <ac:picMk id="9" creationId="{2C81D51A-E61A-6E28-25A1-28FFB4F6E23C}"/>
          </ac:picMkLst>
        </pc:picChg>
        <pc:picChg chg="add mod">
          <ac:chgData name="DURET Leo" userId="0cc651ea-adb1-4cab-9f54-16a34d3b76f8" providerId="ADAL" clId="{BEA6468B-376C-4EBD-8AA6-DCB80BB94F94}" dt="2024-07-25T15:04:37.428" v="620" actId="1037"/>
          <ac:picMkLst>
            <pc:docMk/>
            <pc:sldMk cId="4231441630" sldId="2147472975"/>
            <ac:picMk id="11" creationId="{7BE9151F-3CF2-95F0-2F22-47EAAFDD68A1}"/>
          </ac:picMkLst>
        </pc:picChg>
      </pc:sldChg>
      <pc:sldChg chg="addSp delSp modSp mod">
        <pc:chgData name="DURET Leo" userId="0cc651ea-adb1-4cab-9f54-16a34d3b76f8" providerId="ADAL" clId="{BEA6468B-376C-4EBD-8AA6-DCB80BB94F94}" dt="2024-07-26T13:58:05.617" v="621"/>
        <pc:sldMkLst>
          <pc:docMk/>
          <pc:sldMk cId="3023496478" sldId="2147472976"/>
        </pc:sldMkLst>
        <pc:spChg chg="add mod">
          <ac:chgData name="DURET Leo" userId="0cc651ea-adb1-4cab-9f54-16a34d3b76f8" providerId="ADAL" clId="{BEA6468B-376C-4EBD-8AA6-DCB80BB94F94}" dt="2024-07-26T13:58:05.617" v="621"/>
          <ac:spMkLst>
            <pc:docMk/>
            <pc:sldMk cId="3023496478" sldId="2147472976"/>
            <ac:spMk id="4" creationId="{38DB41BB-A967-E62B-9A63-B3257D81D8E8}"/>
          </ac:spMkLst>
        </pc:spChg>
        <pc:spChg chg="mod">
          <ac:chgData name="DURET Leo" userId="0cc651ea-adb1-4cab-9f54-16a34d3b76f8" providerId="ADAL" clId="{BEA6468B-376C-4EBD-8AA6-DCB80BB94F94}" dt="2024-07-25T07:26:55.519" v="435"/>
          <ac:spMkLst>
            <pc:docMk/>
            <pc:sldMk cId="3023496478" sldId="2147472976"/>
            <ac:spMk id="60" creationId="{12A8BB0A-4A60-EC71-60A2-7FDAA59D4391}"/>
          </ac:spMkLst>
        </pc:spChg>
        <pc:picChg chg="del">
          <ac:chgData name="DURET Leo" userId="0cc651ea-adb1-4cab-9f54-16a34d3b76f8" providerId="ADAL" clId="{BEA6468B-376C-4EBD-8AA6-DCB80BB94F94}" dt="2024-07-25T07:25:42.467" v="405" actId="478"/>
          <ac:picMkLst>
            <pc:docMk/>
            <pc:sldMk cId="3023496478" sldId="2147472976"/>
            <ac:picMk id="7" creationId="{9E710E4C-B6F3-00B3-7AD6-E2A5A327FE94}"/>
          </ac:picMkLst>
        </pc:picChg>
        <pc:picChg chg="add mod">
          <ac:chgData name="DURET Leo" userId="0cc651ea-adb1-4cab-9f54-16a34d3b76f8" providerId="ADAL" clId="{BEA6468B-376C-4EBD-8AA6-DCB80BB94F94}" dt="2024-07-25T07:25:56.426" v="410" actId="1076"/>
          <ac:picMkLst>
            <pc:docMk/>
            <pc:sldMk cId="3023496478" sldId="2147472976"/>
            <ac:picMk id="9" creationId="{5CCEA7FF-5D11-449D-8A3E-EFE93FC582B9}"/>
          </ac:picMkLst>
        </pc:picChg>
      </pc:sldChg>
      <pc:sldChg chg="modSp del mod">
        <pc:chgData name="DURET Leo" userId="0cc651ea-adb1-4cab-9f54-16a34d3b76f8" providerId="ADAL" clId="{BEA6468B-376C-4EBD-8AA6-DCB80BB94F94}" dt="2024-07-25T07:17:51.477" v="64" actId="47"/>
        <pc:sldMkLst>
          <pc:docMk/>
          <pc:sldMk cId="2378833551" sldId="2147472980"/>
        </pc:sldMkLst>
        <pc:spChg chg="mod">
          <ac:chgData name="DURET Leo" userId="0cc651ea-adb1-4cab-9f54-16a34d3b76f8" providerId="ADAL" clId="{BEA6468B-376C-4EBD-8AA6-DCB80BB94F94}" dt="2024-07-25T07:16:53.399" v="32" actId="20577"/>
          <ac:spMkLst>
            <pc:docMk/>
            <pc:sldMk cId="2378833551" sldId="2147472980"/>
            <ac:spMk id="5" creationId="{3D7DE279-3370-5405-042B-2D565DE19451}"/>
          </ac:spMkLst>
        </pc:spChg>
        <pc:spChg chg="mod">
          <ac:chgData name="DURET Leo" userId="0cc651ea-adb1-4cab-9f54-16a34d3b76f8" providerId="ADAL" clId="{BEA6468B-376C-4EBD-8AA6-DCB80BB94F94}" dt="2024-07-25T07:17:46.252" v="61" actId="20577"/>
          <ac:spMkLst>
            <pc:docMk/>
            <pc:sldMk cId="2378833551" sldId="2147472980"/>
            <ac:spMk id="7" creationId="{FBA15637-872A-8151-A0ED-9B3CDA0CD83A}"/>
          </ac:spMkLst>
        </pc:spChg>
      </pc:sldChg>
      <pc:sldChg chg="new del">
        <pc:chgData name="DURET Leo" userId="0cc651ea-adb1-4cab-9f54-16a34d3b76f8" providerId="ADAL" clId="{BEA6468B-376C-4EBD-8AA6-DCB80BB94F94}" dt="2024-07-25T07:17:18.899" v="46" actId="2696"/>
        <pc:sldMkLst>
          <pc:docMk/>
          <pc:sldMk cId="1882949842" sldId="2147472981"/>
        </pc:sldMkLst>
      </pc:sldChg>
      <pc:sldChg chg="delSp modSp new mod ord">
        <pc:chgData name="DURET Leo" userId="0cc651ea-adb1-4cab-9f54-16a34d3b76f8" providerId="ADAL" clId="{BEA6468B-376C-4EBD-8AA6-DCB80BB94F94}" dt="2024-07-25T07:17:49.314" v="63" actId="20577"/>
        <pc:sldMkLst>
          <pc:docMk/>
          <pc:sldMk cId="2704081502" sldId="2147472981"/>
        </pc:sldMkLst>
        <pc:spChg chg="mod">
          <ac:chgData name="DURET Leo" userId="0cc651ea-adb1-4cab-9f54-16a34d3b76f8" providerId="ADAL" clId="{BEA6468B-376C-4EBD-8AA6-DCB80BB94F94}" dt="2024-07-25T07:17:35.763" v="50"/>
          <ac:spMkLst>
            <pc:docMk/>
            <pc:sldMk cId="2704081502" sldId="2147472981"/>
            <ac:spMk id="2" creationId="{0ABF3FB4-512C-C723-6BCE-89399C9DDCCA}"/>
          </ac:spMkLst>
        </pc:spChg>
        <pc:spChg chg="del">
          <ac:chgData name="DURET Leo" userId="0cc651ea-adb1-4cab-9f54-16a34d3b76f8" providerId="ADAL" clId="{BEA6468B-376C-4EBD-8AA6-DCB80BB94F94}" dt="2024-07-25T07:17:37.890" v="51" actId="478"/>
          <ac:spMkLst>
            <pc:docMk/>
            <pc:sldMk cId="2704081502" sldId="2147472981"/>
            <ac:spMk id="3" creationId="{0845E741-628B-6831-C879-D2E6F51431FB}"/>
          </ac:spMkLst>
        </pc:spChg>
        <pc:spChg chg="mod">
          <ac:chgData name="DURET Leo" userId="0cc651ea-adb1-4cab-9f54-16a34d3b76f8" providerId="ADAL" clId="{BEA6468B-376C-4EBD-8AA6-DCB80BB94F94}" dt="2024-07-25T07:17:49.314" v="63" actId="20577"/>
          <ac:spMkLst>
            <pc:docMk/>
            <pc:sldMk cId="2704081502" sldId="2147472981"/>
            <ac:spMk id="4" creationId="{856F9700-BA14-450B-D5F8-AE4AFB229FAA}"/>
          </ac:spMkLst>
        </pc:spChg>
      </pc:sldChg>
      <pc:sldChg chg="delSp modSp new mod">
        <pc:chgData name="DURET Leo" userId="0cc651ea-adb1-4cab-9f54-16a34d3b76f8" providerId="ADAL" clId="{BEA6468B-376C-4EBD-8AA6-DCB80BB94F94}" dt="2024-07-25T07:27:47.215" v="470" actId="478"/>
        <pc:sldMkLst>
          <pc:docMk/>
          <pc:sldMk cId="243523767" sldId="2147472982"/>
        </pc:sldMkLst>
        <pc:spChg chg="mod">
          <ac:chgData name="DURET Leo" userId="0cc651ea-adb1-4cab-9f54-16a34d3b76f8" providerId="ADAL" clId="{BEA6468B-376C-4EBD-8AA6-DCB80BB94F94}" dt="2024-07-25T07:27:44.041" v="468" actId="113"/>
          <ac:spMkLst>
            <pc:docMk/>
            <pc:sldMk cId="243523767" sldId="2147472982"/>
            <ac:spMk id="2" creationId="{9327584B-1B8D-9524-A17C-67F120342A18}"/>
          </ac:spMkLst>
        </pc:spChg>
        <pc:spChg chg="del">
          <ac:chgData name="DURET Leo" userId="0cc651ea-adb1-4cab-9f54-16a34d3b76f8" providerId="ADAL" clId="{BEA6468B-376C-4EBD-8AA6-DCB80BB94F94}" dt="2024-07-25T07:27:47.215" v="470" actId="478"/>
          <ac:spMkLst>
            <pc:docMk/>
            <pc:sldMk cId="243523767" sldId="2147472982"/>
            <ac:spMk id="3" creationId="{6689DC62-AE2E-6027-58E8-DF552AB94E22}"/>
          </ac:spMkLst>
        </pc:spChg>
        <pc:spChg chg="mod">
          <ac:chgData name="DURET Leo" userId="0cc651ea-adb1-4cab-9f54-16a34d3b76f8" providerId="ADAL" clId="{BEA6468B-376C-4EBD-8AA6-DCB80BB94F94}" dt="2024-07-25T07:27:34.790" v="437" actId="20577"/>
          <ac:spMkLst>
            <pc:docMk/>
            <pc:sldMk cId="243523767" sldId="2147472982"/>
            <ac:spMk id="4" creationId="{4A0946CB-672A-9CA6-1301-DD6928D68F46}"/>
          </ac:spMkLst>
        </pc:spChg>
      </pc:sldChg>
      <pc:sldChg chg="modSp add mod">
        <pc:chgData name="DURET Leo" userId="0cc651ea-adb1-4cab-9f54-16a34d3b76f8" providerId="ADAL" clId="{BEA6468B-376C-4EBD-8AA6-DCB80BB94F94}" dt="2024-07-25T07:27:59.756" v="509" actId="20577"/>
        <pc:sldMkLst>
          <pc:docMk/>
          <pc:sldMk cId="2027509889" sldId="2147472983"/>
        </pc:sldMkLst>
        <pc:spChg chg="mod">
          <ac:chgData name="DURET Leo" userId="0cc651ea-adb1-4cab-9f54-16a34d3b76f8" providerId="ADAL" clId="{BEA6468B-376C-4EBD-8AA6-DCB80BB94F94}" dt="2024-07-25T07:27:59.756" v="509" actId="20577"/>
          <ac:spMkLst>
            <pc:docMk/>
            <pc:sldMk cId="2027509889" sldId="2147472983"/>
            <ac:spMk id="2" creationId="{9327584B-1B8D-9524-A17C-67F120342A18}"/>
          </ac:spMkLst>
        </pc:spChg>
        <pc:spChg chg="mod">
          <ac:chgData name="DURET Leo" userId="0cc651ea-adb1-4cab-9f54-16a34d3b76f8" providerId="ADAL" clId="{BEA6468B-376C-4EBD-8AA6-DCB80BB94F94}" dt="2024-07-25T07:27:53.918" v="475" actId="20577"/>
          <ac:spMkLst>
            <pc:docMk/>
            <pc:sldMk cId="2027509889" sldId="2147472983"/>
            <ac:spMk id="4" creationId="{4A0946CB-672A-9CA6-1301-DD6928D68F46}"/>
          </ac:spMkLst>
        </pc:spChg>
      </pc:sldChg>
      <pc:sldChg chg="modSp add mod">
        <pc:chgData name="DURET Leo" userId="0cc651ea-adb1-4cab-9f54-16a34d3b76f8" providerId="ADAL" clId="{BEA6468B-376C-4EBD-8AA6-DCB80BB94F94}" dt="2024-07-25T07:28:13.675" v="531" actId="20577"/>
        <pc:sldMkLst>
          <pc:docMk/>
          <pc:sldMk cId="3261922373" sldId="2147472984"/>
        </pc:sldMkLst>
        <pc:spChg chg="mod">
          <ac:chgData name="DURET Leo" userId="0cc651ea-adb1-4cab-9f54-16a34d3b76f8" providerId="ADAL" clId="{BEA6468B-376C-4EBD-8AA6-DCB80BB94F94}" dt="2024-07-25T07:28:13.675" v="531" actId="20577"/>
          <ac:spMkLst>
            <pc:docMk/>
            <pc:sldMk cId="3261922373" sldId="2147472984"/>
            <ac:spMk id="2" creationId="{9327584B-1B8D-9524-A17C-67F120342A18}"/>
          </ac:spMkLst>
        </pc:spChg>
        <pc:spChg chg="mod">
          <ac:chgData name="DURET Leo" userId="0cc651ea-adb1-4cab-9f54-16a34d3b76f8" providerId="ADAL" clId="{BEA6468B-376C-4EBD-8AA6-DCB80BB94F94}" dt="2024-07-25T07:28:08.654" v="513" actId="20577"/>
          <ac:spMkLst>
            <pc:docMk/>
            <pc:sldMk cId="3261922373" sldId="2147472984"/>
            <ac:spMk id="4" creationId="{4A0946CB-672A-9CA6-1301-DD6928D68F46}"/>
          </ac:spMkLst>
        </pc:spChg>
      </pc:sldChg>
      <pc:sldChg chg="modSp add mod">
        <pc:chgData name="DURET Leo" userId="0cc651ea-adb1-4cab-9f54-16a34d3b76f8" providerId="ADAL" clId="{BEA6468B-376C-4EBD-8AA6-DCB80BB94F94}" dt="2024-07-25T07:28:24.446" v="550" actId="20577"/>
        <pc:sldMkLst>
          <pc:docMk/>
          <pc:sldMk cId="3567883751" sldId="2147472985"/>
        </pc:sldMkLst>
        <pc:spChg chg="mod">
          <ac:chgData name="DURET Leo" userId="0cc651ea-adb1-4cab-9f54-16a34d3b76f8" providerId="ADAL" clId="{BEA6468B-376C-4EBD-8AA6-DCB80BB94F94}" dt="2024-07-25T07:28:24.446" v="550" actId="20577"/>
          <ac:spMkLst>
            <pc:docMk/>
            <pc:sldMk cId="3567883751" sldId="2147472985"/>
            <ac:spMk id="2" creationId="{9327584B-1B8D-9524-A17C-67F120342A18}"/>
          </ac:spMkLst>
        </pc:spChg>
        <pc:spChg chg="mod">
          <ac:chgData name="DURET Leo" userId="0cc651ea-adb1-4cab-9f54-16a34d3b76f8" providerId="ADAL" clId="{BEA6468B-376C-4EBD-8AA6-DCB80BB94F94}" dt="2024-07-25T07:28:20.992" v="535" actId="20577"/>
          <ac:spMkLst>
            <pc:docMk/>
            <pc:sldMk cId="3567883751" sldId="2147472985"/>
            <ac:spMk id="4" creationId="{4A0946CB-672A-9CA6-1301-DD6928D68F46}"/>
          </ac:spMkLst>
        </pc:spChg>
      </pc:sldChg>
      <pc:sldChg chg="delSp modSp new mod">
        <pc:chgData name="DURET Leo" userId="0cc651ea-adb1-4cab-9f54-16a34d3b76f8" providerId="ADAL" clId="{BEA6468B-376C-4EBD-8AA6-DCB80BB94F94}" dt="2024-07-25T07:28:59.207" v="557" actId="478"/>
        <pc:sldMkLst>
          <pc:docMk/>
          <pc:sldMk cId="624637663" sldId="2147472986"/>
        </pc:sldMkLst>
        <pc:spChg chg="mod">
          <ac:chgData name="DURET Leo" userId="0cc651ea-adb1-4cab-9f54-16a34d3b76f8" providerId="ADAL" clId="{BEA6468B-376C-4EBD-8AA6-DCB80BB94F94}" dt="2024-07-25T07:28:52.491" v="555"/>
          <ac:spMkLst>
            <pc:docMk/>
            <pc:sldMk cId="624637663" sldId="2147472986"/>
            <ac:spMk id="2" creationId="{13C85F2E-643E-F862-C7DF-52CA74E8B50F}"/>
          </ac:spMkLst>
        </pc:spChg>
        <pc:spChg chg="del">
          <ac:chgData name="DURET Leo" userId="0cc651ea-adb1-4cab-9f54-16a34d3b76f8" providerId="ADAL" clId="{BEA6468B-376C-4EBD-8AA6-DCB80BB94F94}" dt="2024-07-25T07:28:59.207" v="557" actId="478"/>
          <ac:spMkLst>
            <pc:docMk/>
            <pc:sldMk cId="624637663" sldId="2147472986"/>
            <ac:spMk id="3" creationId="{43FD9699-7F03-81F3-D58E-F525DF85643D}"/>
          </ac:spMkLst>
        </pc:spChg>
      </pc:sldChg>
      <pc:sldChg chg="new del">
        <pc:chgData name="DURET Leo" userId="0cc651ea-adb1-4cab-9f54-16a34d3b76f8" providerId="ADAL" clId="{BEA6468B-376C-4EBD-8AA6-DCB80BB94F94}" dt="2024-07-25T07:28:42.924" v="553" actId="47"/>
        <pc:sldMkLst>
          <pc:docMk/>
          <pc:sldMk cId="3142341508" sldId="2147472986"/>
        </pc:sldMkLst>
      </pc:sldChg>
    </pc:docChg>
  </pc:docChgLst>
  <pc:docChgLst>
    <pc:chgData name="LAABOUCHI Moncif" userId="5326ea1d-e1ab-47ba-a5d5-b21b951a436a" providerId="ADAL" clId="{B387028D-FA97-4445-BCBF-98C7082192E6}"/>
    <pc:docChg chg="custSel modSld sldOrd">
      <pc:chgData name="LAABOUCHI Moncif" userId="5326ea1d-e1ab-47ba-a5d5-b21b951a436a" providerId="ADAL" clId="{B387028D-FA97-4445-BCBF-98C7082192E6}" dt="2024-07-24T15:37:13.849" v="9" actId="14100"/>
      <pc:docMkLst>
        <pc:docMk/>
      </pc:docMkLst>
      <pc:sldChg chg="addSp delSp modSp mod">
        <pc:chgData name="LAABOUCHI Moncif" userId="5326ea1d-e1ab-47ba-a5d5-b21b951a436a" providerId="ADAL" clId="{B387028D-FA97-4445-BCBF-98C7082192E6}" dt="2024-07-24T15:35:53.226" v="3" actId="1076"/>
        <pc:sldMkLst>
          <pc:docMk/>
          <pc:sldMk cId="3344238468" sldId="2147472972"/>
        </pc:sldMkLst>
        <pc:picChg chg="add mod">
          <ac:chgData name="LAABOUCHI Moncif" userId="5326ea1d-e1ab-47ba-a5d5-b21b951a436a" providerId="ADAL" clId="{B387028D-FA97-4445-BCBF-98C7082192E6}" dt="2024-07-24T15:35:53.226" v="3" actId="1076"/>
          <ac:picMkLst>
            <pc:docMk/>
            <pc:sldMk cId="3344238468" sldId="2147472972"/>
            <ac:picMk id="7" creationId="{E1ECC769-59FE-6D3C-6B18-6142620BEB97}"/>
          </ac:picMkLst>
        </pc:picChg>
        <pc:picChg chg="del">
          <ac:chgData name="LAABOUCHI Moncif" userId="5326ea1d-e1ab-47ba-a5d5-b21b951a436a" providerId="ADAL" clId="{B387028D-FA97-4445-BCBF-98C7082192E6}" dt="2024-07-24T15:34:49.548" v="0" actId="478"/>
          <ac:picMkLst>
            <pc:docMk/>
            <pc:sldMk cId="3344238468" sldId="2147472972"/>
            <ac:picMk id="8" creationId="{375041E5-0CC9-07C8-04BB-0A2E5D21763C}"/>
          </ac:picMkLst>
        </pc:picChg>
      </pc:sldChg>
      <pc:sldChg chg="addSp delSp modSp mod ord">
        <pc:chgData name="LAABOUCHI Moncif" userId="5326ea1d-e1ab-47ba-a5d5-b21b951a436a" providerId="ADAL" clId="{B387028D-FA97-4445-BCBF-98C7082192E6}" dt="2024-07-24T15:37:13.849" v="9" actId="14100"/>
        <pc:sldMkLst>
          <pc:docMk/>
          <pc:sldMk cId="2193360727" sldId="2147472974"/>
        </pc:sldMkLst>
        <pc:picChg chg="del">
          <ac:chgData name="LAABOUCHI Moncif" userId="5326ea1d-e1ab-47ba-a5d5-b21b951a436a" providerId="ADAL" clId="{B387028D-FA97-4445-BCBF-98C7082192E6}" dt="2024-07-24T15:36:58.062" v="5" actId="478"/>
          <ac:picMkLst>
            <pc:docMk/>
            <pc:sldMk cId="2193360727" sldId="2147472974"/>
            <ac:picMk id="7" creationId="{A54AF9DF-4D9C-C36A-9017-6959F6D4279C}"/>
          </ac:picMkLst>
        </pc:picChg>
        <pc:picChg chg="add mod">
          <ac:chgData name="LAABOUCHI Moncif" userId="5326ea1d-e1ab-47ba-a5d5-b21b951a436a" providerId="ADAL" clId="{B387028D-FA97-4445-BCBF-98C7082192E6}" dt="2024-07-24T15:37:13.849" v="9" actId="14100"/>
          <ac:picMkLst>
            <pc:docMk/>
            <pc:sldMk cId="2193360727" sldId="2147472974"/>
            <ac:picMk id="8" creationId="{862DDB21-B303-24FF-9C1B-4FC623C32163}"/>
          </ac:picMkLst>
        </pc:picChg>
      </pc:sldChg>
    </pc:docChg>
  </pc:docChgLst>
  <pc:docChgLst>
    <pc:chgData name="DURET Leo" userId="0cc651ea-adb1-4cab-9f54-16a34d3b76f8" providerId="ADAL" clId="{E38A80A8-7FDC-4810-A65D-CD681655BE2E}"/>
    <pc:docChg chg="custSel addSld modSld">
      <pc:chgData name="DURET Leo" userId="0cc651ea-adb1-4cab-9f54-16a34d3b76f8" providerId="ADAL" clId="{E38A80A8-7FDC-4810-A65D-CD681655BE2E}" dt="2024-08-01T07:14:07.471" v="7" actId="20577"/>
      <pc:docMkLst>
        <pc:docMk/>
      </pc:docMkLst>
      <pc:sldChg chg="addSp delSp modSp mod">
        <pc:chgData name="DURET Leo" userId="0cc651ea-adb1-4cab-9f54-16a34d3b76f8" providerId="ADAL" clId="{E38A80A8-7FDC-4810-A65D-CD681655BE2E}" dt="2024-08-01T07:14:07.471" v="7" actId="20577"/>
        <pc:sldMkLst>
          <pc:docMk/>
          <pc:sldMk cId="1376948189" sldId="2147472977"/>
        </pc:sldMkLst>
        <pc:spChg chg="del">
          <ac:chgData name="DURET Leo" userId="0cc651ea-adb1-4cab-9f54-16a34d3b76f8" providerId="ADAL" clId="{E38A80A8-7FDC-4810-A65D-CD681655BE2E}" dt="2024-08-01T07:13:06.334" v="1" actId="478"/>
          <ac:spMkLst>
            <pc:docMk/>
            <pc:sldMk cId="1376948189" sldId="2147472977"/>
            <ac:spMk id="2" creationId="{A8A741A4-68F8-381F-E53F-3A32D423B6D4}"/>
          </ac:spMkLst>
        </pc:spChg>
        <pc:spChg chg="add del mod">
          <ac:chgData name="DURET Leo" userId="0cc651ea-adb1-4cab-9f54-16a34d3b76f8" providerId="ADAL" clId="{E38A80A8-7FDC-4810-A65D-CD681655BE2E}" dt="2024-08-01T07:13:11.999" v="4" actId="478"/>
          <ac:spMkLst>
            <pc:docMk/>
            <pc:sldMk cId="1376948189" sldId="2147472977"/>
            <ac:spMk id="16" creationId="{59BFF0D5-2885-2D6C-12DC-89E8026C260A}"/>
          </ac:spMkLst>
        </pc:spChg>
        <pc:spChg chg="add mod">
          <ac:chgData name="DURET Leo" userId="0cc651ea-adb1-4cab-9f54-16a34d3b76f8" providerId="ADAL" clId="{E38A80A8-7FDC-4810-A65D-CD681655BE2E}" dt="2024-08-01T07:14:07.471" v="7" actId="20577"/>
          <ac:spMkLst>
            <pc:docMk/>
            <pc:sldMk cId="1376948189" sldId="2147472977"/>
            <ac:spMk id="17" creationId="{F3F2795F-BA69-8A43-1DB2-55E189652253}"/>
          </ac:spMkLst>
        </pc:spChg>
      </pc:sldChg>
      <pc:sldChg chg="add">
        <pc:chgData name="DURET Leo" userId="0cc651ea-adb1-4cab-9f54-16a34d3b76f8" providerId="ADAL" clId="{E38A80A8-7FDC-4810-A65D-CD681655BE2E}" dt="2024-08-01T07:12:56.505" v="0"/>
        <pc:sldMkLst>
          <pc:docMk/>
          <pc:sldMk cId="942915654" sldId="2147472987"/>
        </pc:sldMkLst>
      </pc:sldChg>
    </pc:docChg>
  </pc:docChgLst>
  <pc:docChgLst>
    <pc:chgData name="DURET Leo" userId="0cc651ea-adb1-4cab-9f54-16a34d3b76f8" providerId="ADAL" clId="{68B7B270-0AD6-48B1-A5B4-E57DFEE33A64}"/>
    <pc:docChg chg="undo custSel addSld delSld modSld">
      <pc:chgData name="DURET Leo" userId="0cc651ea-adb1-4cab-9f54-16a34d3b76f8" providerId="ADAL" clId="{68B7B270-0AD6-48B1-A5B4-E57DFEE33A64}" dt="2024-07-25T07:14:02.477" v="2081" actId="113"/>
      <pc:docMkLst>
        <pc:docMk/>
      </pc:docMkLst>
      <pc:sldChg chg="delSp modSp mod">
        <pc:chgData name="DURET Leo" userId="0cc651ea-adb1-4cab-9f54-16a34d3b76f8" providerId="ADAL" clId="{68B7B270-0AD6-48B1-A5B4-E57DFEE33A64}" dt="2024-07-24T15:50:23.972" v="1942" actId="478"/>
        <pc:sldMkLst>
          <pc:docMk/>
          <pc:sldMk cId="506850177" sldId="409"/>
        </pc:sldMkLst>
        <pc:spChg chg="mod">
          <ac:chgData name="DURET Leo" userId="0cc651ea-adb1-4cab-9f54-16a34d3b76f8" providerId="ADAL" clId="{68B7B270-0AD6-48B1-A5B4-E57DFEE33A64}" dt="2024-07-24T15:50:19.407" v="1941" actId="20577"/>
          <ac:spMkLst>
            <pc:docMk/>
            <pc:sldMk cId="506850177" sldId="409"/>
            <ac:spMk id="2" creationId="{5D072D59-8590-B00A-663C-8C2D45C7EE73}"/>
          </ac:spMkLst>
        </pc:spChg>
        <pc:spChg chg="del">
          <ac:chgData name="DURET Leo" userId="0cc651ea-adb1-4cab-9f54-16a34d3b76f8" providerId="ADAL" clId="{68B7B270-0AD6-48B1-A5B4-E57DFEE33A64}" dt="2024-07-24T15:50:23.972" v="1942" actId="478"/>
          <ac:spMkLst>
            <pc:docMk/>
            <pc:sldMk cId="506850177" sldId="409"/>
            <ac:spMk id="4" creationId="{2C1F968D-92F8-2699-6B8F-9FB525F67BD9}"/>
          </ac:spMkLst>
        </pc:spChg>
      </pc:sldChg>
      <pc:sldChg chg="addSp delSp modSp mod">
        <pc:chgData name="DURET Leo" userId="0cc651ea-adb1-4cab-9f54-16a34d3b76f8" providerId="ADAL" clId="{68B7B270-0AD6-48B1-A5B4-E57DFEE33A64}" dt="2024-07-25T07:14:02.477" v="2081" actId="113"/>
        <pc:sldMkLst>
          <pc:docMk/>
          <pc:sldMk cId="2193360727" sldId="2147472974"/>
        </pc:sldMkLst>
        <pc:spChg chg="mod">
          <ac:chgData name="DURET Leo" userId="0cc651ea-adb1-4cab-9f54-16a34d3b76f8" providerId="ADAL" clId="{68B7B270-0AD6-48B1-A5B4-E57DFEE33A64}" dt="2024-07-25T07:14:02.477" v="2081" actId="113"/>
          <ac:spMkLst>
            <pc:docMk/>
            <pc:sldMk cId="2193360727" sldId="2147472974"/>
            <ac:spMk id="60" creationId="{12A8BB0A-4A60-EC71-60A2-7FDAA59D4391}"/>
          </ac:spMkLst>
        </pc:spChg>
        <pc:picChg chg="add mod">
          <ac:chgData name="DURET Leo" userId="0cc651ea-adb1-4cab-9f54-16a34d3b76f8" providerId="ADAL" clId="{68B7B270-0AD6-48B1-A5B4-E57DFEE33A64}" dt="2024-07-23T07:32:06.472" v="13" actId="12789"/>
          <ac:picMkLst>
            <pc:docMk/>
            <pc:sldMk cId="2193360727" sldId="2147472974"/>
            <ac:picMk id="7" creationId="{A54AF9DF-4D9C-C36A-9017-6959F6D4279C}"/>
          </ac:picMkLst>
        </pc:picChg>
        <pc:picChg chg="add del mod">
          <ac:chgData name="DURET Leo" userId="0cc651ea-adb1-4cab-9f54-16a34d3b76f8" providerId="ADAL" clId="{68B7B270-0AD6-48B1-A5B4-E57DFEE33A64}" dt="2024-07-24T15:38:53.266" v="806" actId="478"/>
          <ac:picMkLst>
            <pc:docMk/>
            <pc:sldMk cId="2193360727" sldId="2147472974"/>
            <ac:picMk id="9" creationId="{47153BBB-D742-E550-EA34-9AB4E9F27833}"/>
          </ac:picMkLst>
        </pc:picChg>
        <pc:picChg chg="add del mod">
          <ac:chgData name="DURET Leo" userId="0cc651ea-adb1-4cab-9f54-16a34d3b76f8" providerId="ADAL" clId="{68B7B270-0AD6-48B1-A5B4-E57DFEE33A64}" dt="2024-07-23T07:31:46.899" v="6" actId="478"/>
          <ac:picMkLst>
            <pc:docMk/>
            <pc:sldMk cId="2193360727" sldId="2147472974"/>
            <ac:picMk id="11" creationId="{903D78C6-2124-34E8-6A04-D5E266E1F7FB}"/>
          </ac:picMkLst>
        </pc:picChg>
      </pc:sldChg>
      <pc:sldChg chg="addSp delSp modSp mod delCm">
        <pc:chgData name="DURET Leo" userId="0cc651ea-adb1-4cab-9f54-16a34d3b76f8" providerId="ADAL" clId="{68B7B270-0AD6-48B1-A5B4-E57DFEE33A64}" dt="2024-07-24T15:49:19.305" v="1914" actId="123"/>
        <pc:sldMkLst>
          <pc:docMk/>
          <pc:sldMk cId="4231441630" sldId="2147472975"/>
        </pc:sldMkLst>
        <pc:spChg chg="add del mod">
          <ac:chgData name="DURET Leo" userId="0cc651ea-adb1-4cab-9f54-16a34d3b76f8" providerId="ADAL" clId="{68B7B270-0AD6-48B1-A5B4-E57DFEE33A64}" dt="2024-07-24T15:44:29.763" v="1502" actId="478"/>
          <ac:spMkLst>
            <pc:docMk/>
            <pc:sldMk cId="4231441630" sldId="2147472975"/>
            <ac:spMk id="3" creationId="{843162D5-4B68-0222-F3AA-293E286D9C22}"/>
          </ac:spMkLst>
        </pc:spChg>
        <pc:spChg chg="add mod">
          <ac:chgData name="DURET Leo" userId="0cc651ea-adb1-4cab-9f54-16a34d3b76f8" providerId="ADAL" clId="{68B7B270-0AD6-48B1-A5B4-E57DFEE33A64}" dt="2024-07-24T15:49:19.305" v="1914" actId="123"/>
          <ac:spMkLst>
            <pc:docMk/>
            <pc:sldMk cId="4231441630" sldId="2147472975"/>
            <ac:spMk id="10" creationId="{51F7E72C-25B0-1019-15AB-7B5229436B29}"/>
          </ac:spMkLst>
        </pc:spChg>
        <pc:spChg chg="mod">
          <ac:chgData name="DURET Leo" userId="0cc651ea-adb1-4cab-9f54-16a34d3b76f8" providerId="ADAL" clId="{68B7B270-0AD6-48B1-A5B4-E57DFEE33A64}" dt="2024-07-24T15:44:39.980" v="1504" actId="403"/>
          <ac:spMkLst>
            <pc:docMk/>
            <pc:sldMk cId="4231441630" sldId="2147472975"/>
            <ac:spMk id="60" creationId="{12A8BB0A-4A60-EC71-60A2-7FDAA59D4391}"/>
          </ac:spMkLst>
        </pc:spChg>
        <pc:picChg chg="add del mod">
          <ac:chgData name="DURET Leo" userId="0cc651ea-adb1-4cab-9f54-16a34d3b76f8" providerId="ADAL" clId="{68B7B270-0AD6-48B1-A5B4-E57DFEE33A64}" dt="2024-07-24T15:38:56.090" v="807" actId="478"/>
          <ac:picMkLst>
            <pc:docMk/>
            <pc:sldMk cId="4231441630" sldId="2147472975"/>
            <ac:picMk id="8" creationId="{1B519504-B50B-D39C-EA7D-64AA8E11EB28}"/>
          </ac:picMkLst>
        </pc:picChg>
        <pc:picChg chg="add mod">
          <ac:chgData name="DURET Leo" userId="0cc651ea-adb1-4cab-9f54-16a34d3b76f8" providerId="ADAL" clId="{68B7B270-0AD6-48B1-A5B4-E57DFEE33A64}" dt="2024-07-24T15:39:24.102" v="811" actId="12789"/>
          <ac:picMkLst>
            <pc:docMk/>
            <pc:sldMk cId="4231441630" sldId="2147472975"/>
            <ac:picMk id="9" creationId="{2C81D51A-E61A-6E28-25A1-28FFB4F6E23C}"/>
          </ac:picMkLst>
        </pc:picChg>
        <pc:picChg chg="del mod">
          <ac:chgData name="DURET Leo" userId="0cc651ea-adb1-4cab-9f54-16a34d3b76f8" providerId="ADAL" clId="{68B7B270-0AD6-48B1-A5B4-E57DFEE33A64}" dt="2024-07-23T07:32:15.167" v="16" actId="478"/>
          <ac:picMkLst>
            <pc:docMk/>
            <pc:sldMk cId="4231441630" sldId="2147472975"/>
            <ac:picMk id="11" creationId="{1E0D7B14-B105-C832-E72F-ADFC269EEB04}"/>
          </ac:picMkLst>
        </pc:picChg>
        <pc:extLst>
          <p:ext xmlns:p="http://schemas.openxmlformats.org/presentationml/2006/main" uri="{D6D511B9-2390-475A-947B-AFAB55BFBCF1}">
            <pc226:cmChg xmlns:pc226="http://schemas.microsoft.com/office/powerpoint/2022/06/main/command" chg="del">
              <pc226:chgData name="DURET Leo" userId="0cc651ea-adb1-4cab-9f54-16a34d3b76f8" providerId="ADAL" clId="{68B7B270-0AD6-48B1-A5B4-E57DFEE33A64}" dt="2024-07-23T07:32:12.513" v="14"/>
              <pc2:cmMkLst xmlns:pc2="http://schemas.microsoft.com/office/powerpoint/2019/9/main/command">
                <pc:docMk/>
                <pc:sldMk cId="4231441630" sldId="2147472975"/>
                <pc2:cmMk id="{29DE1495-CF31-440A-ACFD-91236FE71CB9}"/>
              </pc2:cmMkLst>
            </pc226:cmChg>
          </p:ext>
        </pc:extLst>
      </pc:sldChg>
      <pc:sldChg chg="addSp delSp modSp mod delCm modCm">
        <pc:chgData name="DURET Leo" userId="0cc651ea-adb1-4cab-9f54-16a34d3b76f8" providerId="ADAL" clId="{68B7B270-0AD6-48B1-A5B4-E57DFEE33A64}" dt="2024-07-24T15:49:15.314" v="1913" actId="123"/>
        <pc:sldMkLst>
          <pc:docMk/>
          <pc:sldMk cId="3023496478" sldId="2147472976"/>
        </pc:sldMkLst>
        <pc:spChg chg="add del mod">
          <ac:chgData name="DURET Leo" userId="0cc651ea-adb1-4cab-9f54-16a34d3b76f8" providerId="ADAL" clId="{68B7B270-0AD6-48B1-A5B4-E57DFEE33A64}" dt="2024-07-24T15:49:15.314" v="1913" actId="123"/>
          <ac:spMkLst>
            <pc:docMk/>
            <pc:sldMk cId="3023496478" sldId="2147472976"/>
            <ac:spMk id="3" creationId="{843162D5-4B68-0222-F3AA-293E286D9C22}"/>
          </ac:spMkLst>
        </pc:spChg>
        <pc:spChg chg="mod">
          <ac:chgData name="DURET Leo" userId="0cc651ea-adb1-4cab-9f54-16a34d3b76f8" providerId="ADAL" clId="{68B7B270-0AD6-48B1-A5B4-E57DFEE33A64}" dt="2024-07-24T15:48:17.735" v="1843" actId="20577"/>
          <ac:spMkLst>
            <pc:docMk/>
            <pc:sldMk cId="3023496478" sldId="2147472976"/>
            <ac:spMk id="60" creationId="{12A8BB0A-4A60-EC71-60A2-7FDAA59D4391}"/>
          </ac:spMkLst>
        </pc:spChg>
        <pc:picChg chg="del">
          <ac:chgData name="DURET Leo" userId="0cc651ea-adb1-4cab-9f54-16a34d3b76f8" providerId="ADAL" clId="{68B7B270-0AD6-48B1-A5B4-E57DFEE33A64}" dt="2024-07-23T07:33:36.105" v="22" actId="478"/>
          <ac:picMkLst>
            <pc:docMk/>
            <pc:sldMk cId="3023496478" sldId="2147472976"/>
            <ac:picMk id="7" creationId="{77846D72-DB8D-3548-646C-0F89DE99769C}"/>
          </ac:picMkLst>
        </pc:picChg>
        <pc:picChg chg="add mod">
          <ac:chgData name="DURET Leo" userId="0cc651ea-adb1-4cab-9f54-16a34d3b76f8" providerId="ADAL" clId="{68B7B270-0AD6-48B1-A5B4-E57DFEE33A64}" dt="2024-07-24T15:45:29.623" v="1511" actId="12789"/>
          <ac:picMkLst>
            <pc:docMk/>
            <pc:sldMk cId="3023496478" sldId="2147472976"/>
            <ac:picMk id="7" creationId="{9E710E4C-B6F3-00B3-7AD6-E2A5A327FE94}"/>
          </ac:picMkLst>
        </pc:picChg>
        <pc:picChg chg="add del">
          <ac:chgData name="DURET Leo" userId="0cc651ea-adb1-4cab-9f54-16a34d3b76f8" providerId="ADAL" clId="{68B7B270-0AD6-48B1-A5B4-E57DFEE33A64}" dt="2024-07-23T07:38:38.976" v="432" actId="21"/>
          <ac:picMkLst>
            <pc:docMk/>
            <pc:sldMk cId="3023496478" sldId="2147472976"/>
            <ac:picMk id="9" creationId="{A0D77C69-8449-681E-88CB-9CA547330158}"/>
          </ac:picMkLst>
        </pc:picChg>
        <pc:picChg chg="add del mod">
          <ac:chgData name="DURET Leo" userId="0cc651ea-adb1-4cab-9f54-16a34d3b76f8" providerId="ADAL" clId="{68B7B270-0AD6-48B1-A5B4-E57DFEE33A64}" dt="2024-07-24T15:44:54.359" v="1507" actId="478"/>
          <ac:picMkLst>
            <pc:docMk/>
            <pc:sldMk cId="3023496478" sldId="2147472976"/>
            <ac:picMk id="11" creationId="{7427B5BA-7E13-89C0-8678-8B020BDA440F}"/>
          </ac:picMkLst>
        </pc:picChg>
        <pc:extLst>
          <p:ext xmlns:p="http://schemas.openxmlformats.org/presentationml/2006/main" uri="{D6D511B9-2390-475A-947B-AFAB55BFBCF1}">
            <pc226:cmChg xmlns:pc226="http://schemas.microsoft.com/office/powerpoint/2022/06/main/command" chg="del mod">
              <pc226:chgData name="DURET Leo" userId="0cc651ea-adb1-4cab-9f54-16a34d3b76f8" providerId="ADAL" clId="{68B7B270-0AD6-48B1-A5B4-E57DFEE33A64}" dt="2024-07-24T15:13:20.690" v="444"/>
              <pc2:cmMkLst xmlns:pc2="http://schemas.microsoft.com/office/powerpoint/2019/9/main/command">
                <pc:docMk/>
                <pc:sldMk cId="3023496478" sldId="2147472976"/>
                <pc2:cmMk id="{D9D23C2C-FD89-4DD1-A293-5F5535238365}"/>
              </pc2:cmMkLst>
            </pc226:cmChg>
          </p:ext>
        </pc:extLst>
      </pc:sldChg>
      <pc:sldChg chg="delSp modSp mod">
        <pc:chgData name="DURET Leo" userId="0cc651ea-adb1-4cab-9f54-16a34d3b76f8" providerId="ADAL" clId="{68B7B270-0AD6-48B1-A5B4-E57DFEE33A64}" dt="2024-07-25T07:12:58.809" v="1949" actId="20577"/>
        <pc:sldMkLst>
          <pc:docMk/>
          <pc:sldMk cId="2378833551" sldId="2147472980"/>
        </pc:sldMkLst>
        <pc:spChg chg="mod">
          <ac:chgData name="DURET Leo" userId="0cc651ea-adb1-4cab-9f54-16a34d3b76f8" providerId="ADAL" clId="{68B7B270-0AD6-48B1-A5B4-E57DFEE33A64}" dt="2024-07-25T07:12:58.809" v="1949" actId="20577"/>
          <ac:spMkLst>
            <pc:docMk/>
            <pc:sldMk cId="2378833551" sldId="2147472980"/>
            <ac:spMk id="5" creationId="{3D7DE279-3370-5405-042B-2D565DE19451}"/>
          </ac:spMkLst>
        </pc:spChg>
        <pc:spChg chg="del">
          <ac:chgData name="DURET Leo" userId="0cc651ea-adb1-4cab-9f54-16a34d3b76f8" providerId="ADAL" clId="{68B7B270-0AD6-48B1-A5B4-E57DFEE33A64}" dt="2024-07-24T10:50:57.214" v="441" actId="478"/>
          <ac:spMkLst>
            <pc:docMk/>
            <pc:sldMk cId="2378833551" sldId="2147472980"/>
            <ac:spMk id="8" creationId="{72F61333-94CE-7EE2-EC94-CA11730631CE}"/>
          </ac:spMkLst>
        </pc:spChg>
      </pc:sldChg>
      <pc:sldChg chg="addSp modSp add del mod">
        <pc:chgData name="DURET Leo" userId="0cc651ea-adb1-4cab-9f54-16a34d3b76f8" providerId="ADAL" clId="{68B7B270-0AD6-48B1-A5B4-E57DFEE33A64}" dt="2024-07-24T15:49:27.121" v="1915" actId="47"/>
        <pc:sldMkLst>
          <pc:docMk/>
          <pc:sldMk cId="743183663" sldId="2147472981"/>
        </pc:sldMkLst>
        <pc:spChg chg="mod">
          <ac:chgData name="DURET Leo" userId="0cc651ea-adb1-4cab-9f54-16a34d3b76f8" providerId="ADAL" clId="{68B7B270-0AD6-48B1-A5B4-E57DFEE33A64}" dt="2024-07-24T15:48:07.992" v="1834" actId="21"/>
          <ac:spMkLst>
            <pc:docMk/>
            <pc:sldMk cId="743183663" sldId="2147472981"/>
            <ac:spMk id="60" creationId="{12A8BB0A-4A60-EC71-60A2-7FDAA59D4391}"/>
          </ac:spMkLst>
        </pc:spChg>
        <pc:picChg chg="add mod">
          <ac:chgData name="DURET Leo" userId="0cc651ea-adb1-4cab-9f54-16a34d3b76f8" providerId="ADAL" clId="{68B7B270-0AD6-48B1-A5B4-E57DFEE33A64}" dt="2024-07-23T07:38:50.314" v="436" actId="12789"/>
          <ac:picMkLst>
            <pc:docMk/>
            <pc:sldMk cId="743183663" sldId="2147472981"/>
            <ac:picMk id="4" creationId="{58122EAA-4B37-A602-CD5F-B796CDD35014}"/>
          </ac:picMkLst>
        </pc:picChg>
      </pc:sldChg>
      <pc:sldChg chg="add del">
        <pc:chgData name="DURET Leo" userId="0cc651ea-adb1-4cab-9f54-16a34d3b76f8" providerId="ADAL" clId="{68B7B270-0AD6-48B1-A5B4-E57DFEE33A64}" dt="2024-07-24T15:49:44.917" v="1917" actId="2696"/>
        <pc:sldMkLst>
          <pc:docMk/>
          <pc:sldMk cId="3528196408" sldId="2147472981"/>
        </pc:sldMkLst>
      </pc:sldChg>
    </pc:docChg>
  </pc:docChgLst>
  <pc:docChgLst>
    <pc:chgData name="THOREL Marie" userId="d087681e-7efa-4833-a6c8-1376b29d16ce" providerId="ADAL" clId="{B6C710FF-B371-47CA-A20B-D8E498B08701}"/>
    <pc:docChg chg="undo custSel modSld">
      <pc:chgData name="THOREL Marie" userId="d087681e-7efa-4833-a6c8-1376b29d16ce" providerId="ADAL" clId="{B6C710FF-B371-47CA-A20B-D8E498B08701}" dt="2024-09-04T09:57:31.640" v="109"/>
      <pc:docMkLst>
        <pc:docMk/>
      </pc:docMkLst>
      <pc:sldChg chg="delSp modSp mod">
        <pc:chgData name="THOREL Marie" userId="d087681e-7efa-4833-a6c8-1376b29d16ce" providerId="ADAL" clId="{B6C710FF-B371-47CA-A20B-D8E498B08701}" dt="2024-09-04T09:57:31.640" v="109"/>
        <pc:sldMkLst>
          <pc:docMk/>
          <pc:sldMk cId="2193360727" sldId="2147472974"/>
        </pc:sldMkLst>
        <pc:spChg chg="mod">
          <ac:chgData name="THOREL Marie" userId="d087681e-7efa-4833-a6c8-1376b29d16ce" providerId="ADAL" clId="{B6C710FF-B371-47CA-A20B-D8E498B08701}" dt="2024-09-04T09:57:31.640" v="109"/>
          <ac:spMkLst>
            <pc:docMk/>
            <pc:sldMk cId="2193360727" sldId="2147472974"/>
            <ac:spMk id="60" creationId="{12A8BB0A-4A60-EC71-60A2-7FDAA59D4391}"/>
          </ac:spMkLst>
        </pc:spChg>
        <pc:picChg chg="del">
          <ac:chgData name="THOREL Marie" userId="d087681e-7efa-4833-a6c8-1376b29d16ce" providerId="ADAL" clId="{B6C710FF-B371-47CA-A20B-D8E498B08701}" dt="2024-09-04T09:54:41.577" v="11" actId="478"/>
          <ac:picMkLst>
            <pc:docMk/>
            <pc:sldMk cId="2193360727" sldId="2147472974"/>
            <ac:picMk id="7" creationId="{01CBE376-FA0C-4DB2-1A43-935BABAEE330}"/>
          </ac:picMkLst>
        </pc:picChg>
      </pc:sldChg>
      <pc:sldChg chg="modSp mod">
        <pc:chgData name="THOREL Marie" userId="d087681e-7efa-4833-a6c8-1376b29d16ce" providerId="ADAL" clId="{B6C710FF-B371-47CA-A20B-D8E498B08701}" dt="2024-08-28T09:32:34.636" v="10"/>
        <pc:sldMkLst>
          <pc:docMk/>
          <pc:sldMk cId="1376948189" sldId="2147472977"/>
        </pc:sldMkLst>
        <pc:spChg chg="mod">
          <ac:chgData name="THOREL Marie" userId="d087681e-7efa-4833-a6c8-1376b29d16ce" providerId="ADAL" clId="{B6C710FF-B371-47CA-A20B-D8E498B08701}" dt="2024-08-28T09:32:34.636" v="10"/>
          <ac:spMkLst>
            <pc:docMk/>
            <pc:sldMk cId="1376948189" sldId="2147472977"/>
            <ac:spMk id="17" creationId="{F3F2795F-BA69-8A43-1DB2-55E189652253}"/>
          </ac:spMkLst>
        </pc:spChg>
      </pc:sldChg>
      <pc:sldChg chg="modSp mod">
        <pc:chgData name="THOREL Marie" userId="d087681e-7efa-4833-a6c8-1376b29d16ce" providerId="ADAL" clId="{B6C710FF-B371-47CA-A20B-D8E498B08701}" dt="2024-08-28T09:32:15.752" v="9" actId="20577"/>
        <pc:sldMkLst>
          <pc:docMk/>
          <pc:sldMk cId="2704081502" sldId="2147472981"/>
        </pc:sldMkLst>
        <pc:spChg chg="mod">
          <ac:chgData name="THOREL Marie" userId="d087681e-7efa-4833-a6c8-1376b29d16ce" providerId="ADAL" clId="{B6C710FF-B371-47CA-A20B-D8E498B08701}" dt="2024-08-28T09:32:15.752" v="9" actId="20577"/>
          <ac:spMkLst>
            <pc:docMk/>
            <pc:sldMk cId="2704081502" sldId="2147472981"/>
            <ac:spMk id="4" creationId="{856F9700-BA14-450B-D5F8-AE4AFB229FA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9AAD27-AF1E-3276-F64C-E24DD3C9D6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C106297-72C7-0612-7611-073947367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71FD7E-7453-412A-9D9A-67248BEACEC8}" type="datetimeFigureOut">
              <a:rPr lang="en-GB" smtClean="0"/>
              <a:t>04/09/2024</a:t>
            </a:fld>
            <a:endParaRPr lang="en-GB"/>
          </a:p>
        </p:txBody>
      </p:sp>
      <p:sp>
        <p:nvSpPr>
          <p:cNvPr id="4" name="Footer Placeholder 3">
            <a:extLst>
              <a:ext uri="{FF2B5EF4-FFF2-40B4-BE49-F238E27FC236}">
                <a16:creationId xmlns:a16="http://schemas.microsoft.com/office/drawing/2014/main" id="{657DE446-DCD2-634E-6E7D-2B6CC9FA70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370500622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35BF1-9CEA-4069-8947-4F338367F244}" type="datetimeFigureOut">
              <a:rPr lang="en-GB" smtClean="0"/>
              <a:t>04/09/2024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652C4-8DDB-4486-9682-2F893AB472AD}" type="slidenum">
              <a:rPr lang="en-GB" smtClean="0"/>
              <a:t>‹N°›</a:t>
            </a:fld>
            <a:endParaRPr lang="en-GB"/>
          </a:p>
        </p:txBody>
      </p:sp>
    </p:spTree>
    <p:extLst>
      <p:ext uri="{BB962C8B-B14F-4D97-AF65-F5344CB8AC3E}">
        <p14:creationId xmlns:p14="http://schemas.microsoft.com/office/powerpoint/2010/main" val="159252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r>
              <a:rPr lang="fr-FR"/>
              <a:t> </a:t>
            </a: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4</a:t>
            </a:fld>
            <a:endParaRPr lang="en-GB"/>
          </a:p>
        </p:txBody>
      </p:sp>
    </p:spTree>
    <p:extLst>
      <p:ext uri="{BB962C8B-B14F-4D97-AF65-F5344CB8AC3E}">
        <p14:creationId xmlns:p14="http://schemas.microsoft.com/office/powerpoint/2010/main" val="259595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endParaRPr lang="fr-F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6</a:t>
            </a:fld>
            <a:endParaRPr lang="en-GB"/>
          </a:p>
        </p:txBody>
      </p:sp>
    </p:spTree>
    <p:extLst>
      <p:ext uri="{BB962C8B-B14F-4D97-AF65-F5344CB8AC3E}">
        <p14:creationId xmlns:p14="http://schemas.microsoft.com/office/powerpoint/2010/main" val="342530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endParaRPr lang="fr-F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8</a:t>
            </a:fld>
            <a:endParaRPr lang="en-GB"/>
          </a:p>
        </p:txBody>
      </p:sp>
    </p:spTree>
    <p:extLst>
      <p:ext uri="{BB962C8B-B14F-4D97-AF65-F5344CB8AC3E}">
        <p14:creationId xmlns:p14="http://schemas.microsoft.com/office/powerpoint/2010/main" val="310446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endParaRPr lang="fr-F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10</a:t>
            </a:fld>
            <a:endParaRPr lang="en-GB"/>
          </a:p>
        </p:txBody>
      </p:sp>
    </p:spTree>
    <p:extLst>
      <p:ext uri="{BB962C8B-B14F-4D97-AF65-F5344CB8AC3E}">
        <p14:creationId xmlns:p14="http://schemas.microsoft.com/office/powerpoint/2010/main" val="2551312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endParaRPr lang="fr-F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11</a:t>
            </a:fld>
            <a:endParaRPr lang="en-GB"/>
          </a:p>
        </p:txBody>
      </p:sp>
    </p:spTree>
    <p:extLst>
      <p:ext uri="{BB962C8B-B14F-4D97-AF65-F5344CB8AC3E}">
        <p14:creationId xmlns:p14="http://schemas.microsoft.com/office/powerpoint/2010/main" val="2803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Panel représentatif </a:t>
            </a:r>
          </a:p>
          <a:p>
            <a:endParaRPr lang="fr-FR" dirty="0"/>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12</a:t>
            </a:fld>
            <a:endParaRPr lang="en-GB"/>
          </a:p>
        </p:txBody>
      </p:sp>
    </p:spTree>
    <p:extLst>
      <p:ext uri="{BB962C8B-B14F-4D97-AF65-F5344CB8AC3E}">
        <p14:creationId xmlns:p14="http://schemas.microsoft.com/office/powerpoint/2010/main" val="217470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endParaRPr lang="fr-F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13</a:t>
            </a:fld>
            <a:endParaRPr lang="en-GB"/>
          </a:p>
        </p:txBody>
      </p:sp>
    </p:spTree>
    <p:extLst>
      <p:ext uri="{BB962C8B-B14F-4D97-AF65-F5344CB8AC3E}">
        <p14:creationId xmlns:p14="http://schemas.microsoft.com/office/powerpoint/2010/main" val="4010584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 large frame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305400" y="304800"/>
            <a:ext cx="11581200" cy="38808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a:t>Nom, Date, </a:t>
            </a:r>
            <a:r>
              <a:rPr lang="en-US" err="1"/>
              <a:t>Année</a:t>
            </a:r>
            <a:endParaRPr lang="en-GB"/>
          </a:p>
        </p:txBody>
      </p:sp>
      <p:pic>
        <p:nvPicPr>
          <p:cNvPr id="7" name="Grafik 11">
            <a:extLst>
              <a:ext uri="{FF2B5EF4-FFF2-40B4-BE49-F238E27FC236}">
                <a16:creationId xmlns:a16="http://schemas.microsoft.com/office/drawing/2014/main" id="{3C98E22A-D87D-099F-23AC-69F84E194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265792447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 - colours_3">
    <p:bg>
      <p:bgPr>
        <a:solidFill>
          <a:schemeClr val="accent2">
            <a:lumMod val="75000"/>
          </a:schemeClr>
        </a:solidFill>
        <a:effectLst/>
      </p:bgPr>
    </p:bg>
    <p:spTree>
      <p:nvGrpSpPr>
        <p:cNvPr id="1" name=""/>
        <p:cNvGrpSpPr/>
        <p:nvPr/>
      </p:nvGrpSpPr>
      <p:grpSpPr>
        <a:xfrm>
          <a:off x="0" y="0"/>
          <a:ext cx="0" cy="0"/>
          <a:chOff x="0" y="0"/>
          <a:chExt cx="0" cy="0"/>
        </a:xfrm>
      </p:grpSpPr>
      <p:pic>
        <p:nvPicPr>
          <p:cNvPr id="36" name="Image 35" descr="Une image contenant plein air, nuage, ciel, arbre&#10;&#10;Description générée automatiquement">
            <a:extLst>
              <a:ext uri="{FF2B5EF4-FFF2-40B4-BE49-F238E27FC236}">
                <a16:creationId xmlns:a16="http://schemas.microsoft.com/office/drawing/2014/main" id="{5CB21F82-4D6A-AEBE-FD68-9E3DF71F62D3}"/>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t="43481" b="-21706"/>
          <a:stretch/>
        </p:blipFill>
        <p:spPr>
          <a:xfrm>
            <a:off x="304800" y="300047"/>
            <a:ext cx="11581200" cy="5364648"/>
          </a:xfrm>
          <a:prstGeom prst="rect">
            <a:avLst/>
          </a:prstGeom>
        </p:spPr>
      </p:pic>
      <p:sp>
        <p:nvSpPr>
          <p:cNvPr id="8" name="Parallelogram 7">
            <a:extLst>
              <a:ext uri="{FF2B5EF4-FFF2-40B4-BE49-F238E27FC236}">
                <a16:creationId xmlns:a16="http://schemas.microsoft.com/office/drawing/2014/main" id="{2D9C2727-03FC-D22A-33E3-BB43F49C2F99}"/>
              </a:ext>
            </a:extLst>
          </p:cNvPr>
          <p:cNvSpPr>
            <a:spLocks noGrp="1" noRot="1" noMove="1" noResize="1" noEditPoints="1" noAdjustHandles="1" noChangeArrowheads="1" noChangeShapeType="1"/>
          </p:cNvSpPr>
          <p:nvPr userDrawn="1"/>
        </p:nvSpPr>
        <p:spPr>
          <a:xfrm>
            <a:off x="7858963" y="298503"/>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rgbClr val="FFFFFF"/>
                </a:solidFill>
              </a:defRPr>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rgbClr val="FFFFFF"/>
                </a:solidFill>
              </a:defRPr>
            </a:lvl1pPr>
          </a:lstStyle>
          <a:p>
            <a:pPr lvl="0"/>
            <a:r>
              <a:rPr lang="en-US"/>
              <a:t>Nom, Date, </a:t>
            </a:r>
            <a:r>
              <a:rPr lang="en-US" err="1"/>
              <a:t>Année</a:t>
            </a:r>
            <a:endParaRPr lang="en-GB"/>
          </a:p>
        </p:txBody>
      </p:sp>
      <p:grpSp>
        <p:nvGrpSpPr>
          <p:cNvPr id="4" name="Gruppieren 4">
            <a:extLst>
              <a:ext uri="{FF2B5EF4-FFF2-40B4-BE49-F238E27FC236}">
                <a16:creationId xmlns:a16="http://schemas.microsoft.com/office/drawing/2014/main" id="{CE91B50C-2C6B-EED7-DEFF-0735E5F37029}"/>
              </a:ext>
            </a:extLst>
          </p:cNvPr>
          <p:cNvGrpSpPr>
            <a:grpSpLocks noChangeAspect="1"/>
          </p:cNvGrpSpPr>
          <p:nvPr userDrawn="1"/>
        </p:nvGrpSpPr>
        <p:grpSpPr>
          <a:xfrm>
            <a:off x="10811963" y="6165234"/>
            <a:ext cx="1080000" cy="453765"/>
            <a:chOff x="1721984" y="2257682"/>
            <a:chExt cx="7247953" cy="3045250"/>
          </a:xfrm>
        </p:grpSpPr>
        <p:sp>
          <p:nvSpPr>
            <p:cNvPr id="5" name="Freihandform: Form 5">
              <a:extLst>
                <a:ext uri="{FF2B5EF4-FFF2-40B4-BE49-F238E27FC236}">
                  <a16:creationId xmlns:a16="http://schemas.microsoft.com/office/drawing/2014/main" id="{DBC7DA11-908F-AA13-01DB-60878470CE8B}"/>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6" name="Freihandform: Form 7">
              <a:extLst>
                <a:ext uri="{FF2B5EF4-FFF2-40B4-BE49-F238E27FC236}">
                  <a16:creationId xmlns:a16="http://schemas.microsoft.com/office/drawing/2014/main" id="{1A635E96-33DF-D48D-CB11-47521BC0082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69B5FDF6-89EC-3AA9-15FA-6B88AEA81891}"/>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BE284D0A-E1C5-C0B0-9A7C-AE7199F384C9}"/>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C46A58EF-7E1B-3B3B-C73A-9B272FDF1BDA}"/>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3A3537A8-BFB3-8AB9-24CE-F652538261EB}"/>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B15FBD4F-0194-88FC-9DA0-0152E4652947}"/>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5F83EEA2-120D-1DEA-183A-5086DB7CE76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261F35A6-36F7-AFA2-E68E-15CA989F70DB}"/>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CE1C5EBA-3CC4-A596-D953-D815905932FE}"/>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B6E28E32-24E8-A9D0-E8D1-C5EE6014C023}"/>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BFC76963-CE69-16D4-8185-2CC0ED70852E}"/>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7005346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ver variant without supergraphic - deep aurora background">
    <p:bg>
      <p:bgPr>
        <a:solidFill>
          <a:srgbClr val="00534C"/>
        </a:solidFill>
        <a:effectLst/>
      </p:bgPr>
    </p:bg>
    <p:spTree>
      <p:nvGrpSpPr>
        <p:cNvPr id="1" name=""/>
        <p:cNvGrpSpPr/>
        <p:nvPr/>
      </p:nvGrpSpPr>
      <p:grpSpPr>
        <a:xfrm>
          <a:off x="0" y="0"/>
          <a:ext cx="0" cy="0"/>
          <a:chOff x="0" y="0"/>
          <a:chExt cx="0" cy="0"/>
        </a:xfrm>
      </p:grpSpPr>
      <p:pic>
        <p:nvPicPr>
          <p:cNvPr id="3" name="Espace réservé pour une image  7" descr="Une image contenant bâtiment, architecture, eau, plante&#10;&#10;Description générée automatiquement">
            <a:extLst>
              <a:ext uri="{FF2B5EF4-FFF2-40B4-BE49-F238E27FC236}">
                <a16:creationId xmlns:a16="http://schemas.microsoft.com/office/drawing/2014/main" id="{E685F756-0B06-45E7-D3B1-312BEEF7C1DD}"/>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l="26" t="29123" r="-26" b="239"/>
          <a:stretch/>
        </p:blipFill>
        <p:spPr>
          <a:xfrm>
            <a:off x="301800" y="304800"/>
            <a:ext cx="11588400" cy="54612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fr-FR"/>
              <a:t>Modifiez le style du titre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grpSp>
        <p:nvGrpSpPr>
          <p:cNvPr id="5" name="Gruppieren 4">
            <a:extLst>
              <a:ext uri="{FF2B5EF4-FFF2-40B4-BE49-F238E27FC236}">
                <a16:creationId xmlns:a16="http://schemas.microsoft.com/office/drawing/2014/main" id="{9F984664-D127-EFA0-B1BB-E96B560BEEAD}"/>
              </a:ext>
            </a:extLst>
          </p:cNvPr>
          <p:cNvGrpSpPr>
            <a:grpSpLocks noChangeAspect="1"/>
          </p:cNvGrpSpPr>
          <p:nvPr userDrawn="1"/>
        </p:nvGrpSpPr>
        <p:grpSpPr>
          <a:xfrm>
            <a:off x="10811963" y="6165234"/>
            <a:ext cx="1080000" cy="453765"/>
            <a:chOff x="1721984" y="2257682"/>
            <a:chExt cx="7247953" cy="3045250"/>
          </a:xfrm>
        </p:grpSpPr>
        <p:sp>
          <p:nvSpPr>
            <p:cNvPr id="6" name="Freihandform: Form 5">
              <a:extLst>
                <a:ext uri="{FF2B5EF4-FFF2-40B4-BE49-F238E27FC236}">
                  <a16:creationId xmlns:a16="http://schemas.microsoft.com/office/drawing/2014/main" id="{8CCCF190-9E49-A241-C093-9716B4C88EA5}"/>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9AD996F3-FCA2-8743-645C-D54D891C3FBB}"/>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1" name="Freihandform: Form 9">
              <a:extLst>
                <a:ext uri="{FF2B5EF4-FFF2-40B4-BE49-F238E27FC236}">
                  <a16:creationId xmlns:a16="http://schemas.microsoft.com/office/drawing/2014/main" id="{496EFA06-7B35-2B3E-9DE2-E7F6C51B1A92}"/>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30FBFC56-8885-3442-F830-4D40CC3178F5}"/>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C67C7C44-B782-241F-7E93-99120E690FAF}"/>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56C7BC32-B566-74D1-0C2E-F18C4C992BE1}"/>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34F400AF-380B-6D34-7997-6D867B9859A9}"/>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DB9D528C-EC3A-E50B-2693-81D33BA85C9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433DE026-208B-9BC3-4F3F-6478CBA2EF5A}"/>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AE1CA9BB-9389-8AEC-221D-51F38A028C18}"/>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FA941A86-DF12-0A82-93D4-4CFAB1EAF938}"/>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7ADAF0B2-91E3-8A2F-29A6-F531340592E4}"/>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6787121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eneric cover without supergraphic - indigo background">
    <p:bg>
      <p:bgPr>
        <a:solidFill>
          <a:srgbClr val="171C8F"/>
        </a:solidFill>
        <a:effectLst/>
      </p:bgPr>
    </p:bg>
    <p:spTree>
      <p:nvGrpSpPr>
        <p:cNvPr id="1" name=""/>
        <p:cNvGrpSpPr/>
        <p:nvPr/>
      </p:nvGrpSpPr>
      <p:grpSpPr>
        <a:xfrm>
          <a:off x="0" y="0"/>
          <a:ext cx="0" cy="0"/>
          <a:chOff x="0" y="0"/>
          <a:chExt cx="0" cy="0"/>
        </a:xfrm>
      </p:grpSpPr>
      <p:pic>
        <p:nvPicPr>
          <p:cNvPr id="8" name="Image 7" descr="Une image contenant ciel, bâtiment, Bâtiment commercial, Tour de grande hauteur&#10;&#10;Description générée automatiquement">
            <a:extLst>
              <a:ext uri="{FF2B5EF4-FFF2-40B4-BE49-F238E27FC236}">
                <a16:creationId xmlns:a16="http://schemas.microsoft.com/office/drawing/2014/main" id="{D622FA68-2CA5-464E-6137-0E94F69B9E4F}"/>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l="-2596" t="27305" r="2596" b="15818"/>
          <a:stretch/>
        </p:blipFill>
        <p:spPr>
          <a:xfrm>
            <a:off x="0" y="288627"/>
            <a:ext cx="11885999" cy="3900608"/>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rgbClr val="FFFFFF"/>
                </a:solidFill>
              </a:defRPr>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rgbClr val="FFFFFF"/>
                </a:solidFill>
              </a:defRPr>
            </a:lvl1pPr>
          </a:lstStyle>
          <a:p>
            <a:pPr lvl="0"/>
            <a:r>
              <a:rPr lang="en-US"/>
              <a:t>Nom, Date, </a:t>
            </a:r>
            <a:r>
              <a:rPr lang="en-US" err="1"/>
              <a:t>Année</a:t>
            </a:r>
            <a:endParaRPr lang="en-GB"/>
          </a:p>
        </p:txBody>
      </p:sp>
      <p:grpSp>
        <p:nvGrpSpPr>
          <p:cNvPr id="4" name="Gruppieren 4">
            <a:extLst>
              <a:ext uri="{FF2B5EF4-FFF2-40B4-BE49-F238E27FC236}">
                <a16:creationId xmlns:a16="http://schemas.microsoft.com/office/drawing/2014/main" id="{12C3D67D-3660-8274-F7F7-CA39BFF07F01}"/>
              </a:ext>
            </a:extLst>
          </p:cNvPr>
          <p:cNvGrpSpPr>
            <a:grpSpLocks noChangeAspect="1"/>
          </p:cNvGrpSpPr>
          <p:nvPr userDrawn="1"/>
        </p:nvGrpSpPr>
        <p:grpSpPr>
          <a:xfrm>
            <a:off x="10811963" y="6165234"/>
            <a:ext cx="1080000" cy="453765"/>
            <a:chOff x="1721984" y="2257682"/>
            <a:chExt cx="7247953" cy="3045250"/>
          </a:xfrm>
        </p:grpSpPr>
        <p:sp>
          <p:nvSpPr>
            <p:cNvPr id="5" name="Freihandform: Form 5">
              <a:extLst>
                <a:ext uri="{FF2B5EF4-FFF2-40B4-BE49-F238E27FC236}">
                  <a16:creationId xmlns:a16="http://schemas.microsoft.com/office/drawing/2014/main" id="{391271CE-DBB6-6389-630D-AD64CF8C24B3}"/>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7" name="Freihandform: Form 7">
              <a:extLst>
                <a:ext uri="{FF2B5EF4-FFF2-40B4-BE49-F238E27FC236}">
                  <a16:creationId xmlns:a16="http://schemas.microsoft.com/office/drawing/2014/main" id="{9A093F30-1471-98CD-E634-531D3C0D771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57ECAE2E-9043-84CC-16B7-864FE2F6F51F}"/>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C3460F4D-B112-FFB3-73A1-BE53EC409E1F}"/>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A4A36A06-83A9-84EF-7796-CBD18FDC673D}"/>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865A0BF2-F5E1-5805-402B-1D5E7A9003FF}"/>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15DAA42E-FC0A-BDA8-D27B-D175E713EE83}"/>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F1711A67-EDED-4BF3-C1CB-48B588DA1D3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14AFBB28-0AAA-7ADE-037A-3F3F2DE094A6}"/>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68A228F3-C8CF-71A2-1835-56E672ECA3DE}"/>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0B1EADA4-BD36-6540-D8B7-D4C731F271C0}"/>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4B93A942-B1AB-5754-BC70-3DB1333ED108}"/>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03374134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p:txBody>
          <a:bodyPr/>
          <a:lstStyle>
            <a:lvl1pPr>
              <a:defRPr/>
            </a:lvl1pPr>
          </a:lstStyle>
          <a:p>
            <a:r>
              <a:rPr lang="en-GB" err="1"/>
              <a:t>Sommaire</a:t>
            </a:r>
            <a:endParaRPr lang="en-GB"/>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lvl1pPr>
              <a:defRPr/>
            </a:lvl1pPr>
          </a:lstStyle>
          <a:p>
            <a:endParaRPr lang="en-GB"/>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74361FFC-8E96-EE12-9B5A-F30BC84A0A47}"/>
              </a:ext>
            </a:extLst>
          </p:cNvPr>
          <p:cNvSpPr>
            <a:spLocks noGrp="1"/>
          </p:cNvSpPr>
          <p:nvPr>
            <p:ph type="body" sz="quarter" idx="14"/>
          </p:nvPr>
        </p:nvSpPr>
        <p:spPr>
          <a:xfrm>
            <a:off x="305998" y="1268413"/>
            <a:ext cx="11581199"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p:txBody>
      </p:sp>
    </p:spTree>
    <p:extLst>
      <p:ext uri="{BB962C8B-B14F-4D97-AF65-F5344CB8AC3E}">
        <p14:creationId xmlns:p14="http://schemas.microsoft.com/office/powerpoint/2010/main" val="419264031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6000" y="306000"/>
            <a:ext cx="5648400" cy="360000"/>
          </a:xfrm>
        </p:spPr>
        <p:txBody>
          <a:bodyPr/>
          <a:lstStyle>
            <a:lvl1pPr>
              <a:defRPr/>
            </a:lvl1pPr>
          </a:lstStyle>
          <a:p>
            <a:r>
              <a:rPr lang="en-US" err="1"/>
              <a:t>Sommaire</a:t>
            </a:r>
            <a:endParaRPr lang="en-GB"/>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6237601" y="305999"/>
            <a:ext cx="5648400" cy="5643951"/>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6" name="Text Placeholder 6">
            <a:extLst>
              <a:ext uri="{FF2B5EF4-FFF2-40B4-BE49-F238E27FC236}">
                <a16:creationId xmlns:a16="http://schemas.microsoft.com/office/drawing/2014/main" id="{2C271A1C-536E-3E60-3582-8E73B02B9B84}"/>
              </a:ext>
            </a:extLst>
          </p:cNvPr>
          <p:cNvSpPr>
            <a:spLocks noGrp="1"/>
          </p:cNvSpPr>
          <p:nvPr>
            <p:ph type="body" sz="quarter" idx="13"/>
          </p:nvPr>
        </p:nvSpPr>
        <p:spPr>
          <a:xfrm>
            <a:off x="305999" y="1268413"/>
            <a:ext cx="5648400"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p:txBody>
      </p:sp>
    </p:spTree>
    <p:extLst>
      <p:ext uri="{BB962C8B-B14F-4D97-AF65-F5344CB8AC3E}">
        <p14:creationId xmlns:p14="http://schemas.microsoft.com/office/powerpoint/2010/main" val="70573303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layout 2 ">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67012FA-D5E0-E546-8E6E-C324BBDA30A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6237600" y="314853"/>
            <a:ext cx="5648960" cy="5631251"/>
          </a:xfrm>
          <a:prstGeom prst="rect">
            <a:avLst/>
          </a:prstGeom>
        </p:spPr>
      </p:pic>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6000" y="306000"/>
            <a:ext cx="5648400" cy="360000"/>
          </a:xfrm>
        </p:spPr>
        <p:txBody>
          <a:bodyPr/>
          <a:lstStyle>
            <a:lvl1pPr>
              <a:defRPr/>
            </a:lvl1pPr>
          </a:lstStyle>
          <a:p>
            <a:r>
              <a:rPr lang="en-US" err="1"/>
              <a:t>Sommaire</a:t>
            </a:r>
            <a:endParaRPr lang="en-GB"/>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2C271A1C-536E-3E60-3582-8E73B02B9B84}"/>
              </a:ext>
            </a:extLst>
          </p:cNvPr>
          <p:cNvSpPr>
            <a:spLocks noGrp="1"/>
          </p:cNvSpPr>
          <p:nvPr>
            <p:ph type="body" sz="quarter" idx="13"/>
          </p:nvPr>
        </p:nvSpPr>
        <p:spPr>
          <a:xfrm>
            <a:off x="305999" y="1268413"/>
            <a:ext cx="5648400"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p:txBody>
      </p:sp>
    </p:spTree>
    <p:extLst>
      <p:ext uri="{BB962C8B-B14F-4D97-AF65-F5344CB8AC3E}">
        <p14:creationId xmlns:p14="http://schemas.microsoft.com/office/powerpoint/2010/main" val="39502832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layout 3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5999" y="306000"/>
            <a:ext cx="11581200" cy="360000"/>
          </a:xfrm>
        </p:spPr>
        <p:txBody>
          <a:bodyPr/>
          <a:lstStyle>
            <a:lvl1pPr>
              <a:defRPr/>
            </a:lvl1pPr>
          </a:lstStyle>
          <a:p>
            <a:r>
              <a:rPr lang="en-US" err="1"/>
              <a:t>Sommaire</a:t>
            </a:r>
            <a:endParaRPr lang="en-GB"/>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7" name="Text Placeholder 6">
            <a:extLst>
              <a:ext uri="{FF2B5EF4-FFF2-40B4-BE49-F238E27FC236}">
                <a16:creationId xmlns:a16="http://schemas.microsoft.com/office/drawing/2014/main" id="{D6E4DFDC-8584-AECD-0F9B-87A8C0C63B40}"/>
              </a:ext>
            </a:extLst>
          </p:cNvPr>
          <p:cNvSpPr>
            <a:spLocks noGrp="1"/>
          </p:cNvSpPr>
          <p:nvPr>
            <p:ph type="body" sz="quarter" idx="13"/>
          </p:nvPr>
        </p:nvSpPr>
        <p:spPr>
          <a:xfrm>
            <a:off x="305999" y="3688080"/>
            <a:ext cx="11581200" cy="2261870"/>
          </a:xfrm>
        </p:spPr>
        <p:txBody>
          <a:bodyPr numCol="2" spcCol="288000"/>
          <a:lstStyle>
            <a:lvl1pPr marL="271463" indent="-271463">
              <a:spcAft>
                <a:spcPts val="1200"/>
              </a:spcAft>
              <a:buClr>
                <a:schemeClr val="tx2"/>
              </a:buClr>
              <a:buFont typeface="+mj-lt"/>
              <a:buAutoNum type="arabicPeriod"/>
              <a:defRPr sz="1800"/>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fr-FR"/>
              <a:t>Cliquez pour modifier les styles du texte du masque</a:t>
            </a:r>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0" y="1260000"/>
            <a:ext cx="12192000" cy="2160587"/>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260013375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layout 3">
    <p:spTree>
      <p:nvGrpSpPr>
        <p:cNvPr id="1" name=""/>
        <p:cNvGrpSpPr/>
        <p:nvPr/>
      </p:nvGrpSpPr>
      <p:grpSpPr>
        <a:xfrm>
          <a:off x="0" y="0"/>
          <a:ext cx="0" cy="0"/>
          <a:chOff x="0" y="0"/>
          <a:chExt cx="0" cy="0"/>
        </a:xfrm>
      </p:grpSpPr>
      <p:pic>
        <p:nvPicPr>
          <p:cNvPr id="6" name="Espace réservé pour une image  8" descr="Une image contenant Symétrie, bleu, bâtiment, Éclairage naturel&#10;&#10;Description générée automatiquement">
            <a:extLst>
              <a:ext uri="{FF2B5EF4-FFF2-40B4-BE49-F238E27FC236}">
                <a16:creationId xmlns:a16="http://schemas.microsoft.com/office/drawing/2014/main" id="{527DBAFE-D734-0320-4FE4-A73FE6A5803D}"/>
              </a:ext>
            </a:extLst>
          </p:cNvPr>
          <p:cNvPicPr>
            <a:picLocks noGrp="1" noRot="1" noChangeAspect="1" noMove="1" noResize="1" noEditPoints="1" noAdjustHandles="1" noChangeArrowheads="1" noChangeShapeType="1" noCrop="1"/>
          </p:cNvPicPr>
          <p:nvPr userDrawn="1"/>
        </p:nvPicPr>
        <p:blipFill>
          <a:blip r:embed="rId2"/>
          <a:srcRect t="36709" b="36709"/>
          <a:stretch/>
        </p:blipFill>
        <p:spPr>
          <a:xfrm>
            <a:off x="0" y="1260475"/>
            <a:ext cx="12192000" cy="2160588"/>
          </a:xfrm>
          <a:prstGeom prst="rect">
            <a:avLst/>
          </a:prstGeom>
          <a:solidFill>
            <a:schemeClr val="bg1">
              <a:lumMod val="95000"/>
            </a:schemeClr>
          </a:solidFill>
        </p:spPr>
      </p:pic>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5999" y="306000"/>
            <a:ext cx="11581200" cy="360000"/>
          </a:xfrm>
        </p:spPr>
        <p:txBody>
          <a:bodyPr/>
          <a:lstStyle>
            <a:lvl1pPr>
              <a:defRPr/>
            </a:lvl1pPr>
          </a:lstStyle>
          <a:p>
            <a:r>
              <a:rPr lang="en-US" err="1"/>
              <a:t>Sommaire</a:t>
            </a:r>
            <a:endParaRPr lang="en-GB"/>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7" name="Text Placeholder 6">
            <a:extLst>
              <a:ext uri="{FF2B5EF4-FFF2-40B4-BE49-F238E27FC236}">
                <a16:creationId xmlns:a16="http://schemas.microsoft.com/office/drawing/2014/main" id="{D6E4DFDC-8584-AECD-0F9B-87A8C0C63B40}"/>
              </a:ext>
            </a:extLst>
          </p:cNvPr>
          <p:cNvSpPr>
            <a:spLocks noGrp="1"/>
          </p:cNvSpPr>
          <p:nvPr>
            <p:ph type="body" sz="quarter" idx="13"/>
          </p:nvPr>
        </p:nvSpPr>
        <p:spPr>
          <a:xfrm>
            <a:off x="305999" y="3688080"/>
            <a:ext cx="11581200" cy="2261870"/>
          </a:xfrm>
        </p:spPr>
        <p:txBody>
          <a:bodyPr numCol="2" spcCol="288000"/>
          <a:lstStyle>
            <a:lvl1pPr marL="271463" indent="-271463">
              <a:spcAft>
                <a:spcPts val="1200"/>
              </a:spcAft>
              <a:buClr>
                <a:schemeClr val="tx2"/>
              </a:buClr>
              <a:buFont typeface="+mj-lt"/>
              <a:buAutoNum type="arabicPeriod"/>
              <a:defRPr sz="1800"/>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fr-FR"/>
              <a:t>Cliquez pour modifier les styles du texte du masque</a:t>
            </a:r>
          </a:p>
        </p:txBody>
      </p:sp>
    </p:spTree>
    <p:extLst>
      <p:ext uri="{BB962C8B-B14F-4D97-AF65-F5344CB8AC3E}">
        <p14:creationId xmlns:p14="http://schemas.microsoft.com/office/powerpoint/2010/main" val="15329906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white background_1">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fr-FR"/>
              <a:t>Cliquez sur l'icône pour ajouter une image</a:t>
            </a:r>
            <a:endParaRPr lang="fr-CA"/>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270822141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white background_2">
    <p:spTree>
      <p:nvGrpSpPr>
        <p:cNvPr id="1" name=""/>
        <p:cNvGrpSpPr/>
        <p:nvPr/>
      </p:nvGrpSpPr>
      <p:grpSpPr>
        <a:xfrm>
          <a:off x="0" y="0"/>
          <a:ext cx="0" cy="0"/>
          <a:chOff x="0" y="0"/>
          <a:chExt cx="0" cy="0"/>
        </a:xfrm>
      </p:grpSpPr>
      <p:pic>
        <p:nvPicPr>
          <p:cNvPr id="6" name="Espace réservé pour une image  6" descr="Une image contenant Tour de grande hauteur, bâtiment, Bâtiment commercial, ciel&#10;&#10;Description générée automatiquement">
            <a:extLst>
              <a:ext uri="{FF2B5EF4-FFF2-40B4-BE49-F238E27FC236}">
                <a16:creationId xmlns:a16="http://schemas.microsoft.com/office/drawing/2014/main" id="{A88CAE3A-4F26-724F-FEC1-E2308120C68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7509" r="17509"/>
          <a:stretch>
            <a:fillRect/>
          </a:stretch>
        </p:blipFill>
        <p:spPr>
          <a:xfrm>
            <a:off x="5511800" y="0"/>
            <a:ext cx="6680200" cy="6858000"/>
          </a:xfrm>
          <a:prstGeom prst="parallelogram">
            <a:avLst>
              <a:gd name="adj" fmla="val 34601"/>
            </a:avLst>
          </a:prstGeom>
          <a:solidFill>
            <a:srgbClr val="FFFFFF">
              <a:lumMod val="95000"/>
            </a:srgbClr>
          </a:solidFill>
          <a:effectLst/>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1460893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 - large frame - true blue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305400" y="304800"/>
            <a:ext cx="11581200" cy="38808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grpSp>
        <p:nvGrpSpPr>
          <p:cNvPr id="5" name="Gruppieren 4">
            <a:extLst>
              <a:ext uri="{FF2B5EF4-FFF2-40B4-BE49-F238E27FC236}">
                <a16:creationId xmlns:a16="http://schemas.microsoft.com/office/drawing/2014/main" id="{EC48FE49-BE61-887A-B463-4029C1324600}"/>
              </a:ext>
            </a:extLst>
          </p:cNvPr>
          <p:cNvGrpSpPr>
            <a:grpSpLocks noChangeAspect="1"/>
          </p:cNvGrpSpPr>
          <p:nvPr userDrawn="1"/>
        </p:nvGrpSpPr>
        <p:grpSpPr>
          <a:xfrm>
            <a:off x="10811963" y="6165234"/>
            <a:ext cx="1080000" cy="453765"/>
            <a:chOff x="1721984" y="2257682"/>
            <a:chExt cx="7247953" cy="3045250"/>
          </a:xfrm>
        </p:grpSpPr>
        <p:sp>
          <p:nvSpPr>
            <p:cNvPr id="6" name="Freihandform: Form 5">
              <a:extLst>
                <a:ext uri="{FF2B5EF4-FFF2-40B4-BE49-F238E27FC236}">
                  <a16:creationId xmlns:a16="http://schemas.microsoft.com/office/drawing/2014/main" id="{47489909-5D0D-F089-E202-239373E11775}"/>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6CDB984A-B3DA-A3F7-401F-727DD6F459A1}"/>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FBA4F2DD-0857-F389-1B6F-8039A839B4DF}"/>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80777846-510F-1171-384B-244C62F6CA6D}"/>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DD3D6F31-FCFE-A82A-7F83-5E0795DC4967}"/>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1CAB257C-2388-8640-ADEE-D063C8964AE1}"/>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55316F4F-DFDE-6E83-FE8C-DD5F2CA117E5}"/>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5E596EE6-A761-F105-73CE-752430698827}"/>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56728982-CBA2-F1C9-195F-976267C05133}"/>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BBDBC065-0805-65D4-9478-70DC5918F2F2}"/>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3B08D2F3-5E5A-9571-0DE5-DCEB8CCAFEED}"/>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4E2A7705-0010-47FD-1EE3-D74AC82AF39F}"/>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2360976100"/>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white background_3">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00C058-1D89-C4CE-3AD2-A48173C87DBA}"/>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5511292" y="0"/>
            <a:ext cx="6681216" cy="6858000"/>
          </a:xfrm>
          <a:prstGeom prst="rect">
            <a:avLst/>
          </a:prstGeom>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3664305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true blue background">
    <p:bg>
      <p:bgPr>
        <a:solidFill>
          <a:schemeClr val="tx2"/>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B2BB717-9977-773E-3BFB-F16AD75EC8E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5507781" y="-10160"/>
            <a:ext cx="6681216" cy="6893560"/>
          </a:xfrm>
          <a:prstGeom prst="rect">
            <a:avLst/>
          </a:prstGeom>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94369280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indigo background">
    <p:bg>
      <p:bgPr>
        <a:solidFill>
          <a:srgbClr val="171C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pic>
        <p:nvPicPr>
          <p:cNvPr id="9" name="Image 8">
            <a:extLst>
              <a:ext uri="{FF2B5EF4-FFF2-40B4-BE49-F238E27FC236}">
                <a16:creationId xmlns:a16="http://schemas.microsoft.com/office/drawing/2014/main" id="{EA7C5ED8-BBEA-DC07-1768-E26236E6E03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5508243" y="0"/>
            <a:ext cx="6687313" cy="6858000"/>
          </a:xfrm>
          <a:prstGeom prst="rect">
            <a:avLst/>
          </a:prstGeom>
        </p:spPr>
      </p:pic>
    </p:spTree>
    <p:extLst>
      <p:ext uri="{BB962C8B-B14F-4D97-AF65-F5344CB8AC3E}">
        <p14:creationId xmlns:p14="http://schemas.microsoft.com/office/powerpoint/2010/main" val="35099566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deep aurora">
    <p:bg>
      <p:bgPr>
        <a:solidFill>
          <a:srgbClr val="00534C"/>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EB1CE63-880E-7A8A-FF5F-294F9A29C00F}"/>
              </a:ext>
            </a:extLst>
          </p:cNvPr>
          <p:cNvPicPr>
            <a:picLocks noGrp="1" noRot="1" noChangeAspect="1" noMove="1" noResize="1" noEditPoints="1" noAdjustHandles="1" noChangeArrowheads="1" noChangeShapeType="1" noCrop="1"/>
          </p:cNvPicPr>
          <p:nvPr userDrawn="1"/>
        </p:nvPicPr>
        <p:blipFill rotWithShape="1">
          <a:blip r:embed="rId2"/>
          <a:srcRect t="1926"/>
          <a:stretch/>
        </p:blipFill>
        <p:spPr>
          <a:xfrm>
            <a:off x="5572252" y="0"/>
            <a:ext cx="6681216" cy="6858000"/>
          </a:xfrm>
          <a:prstGeom prst="rect">
            <a:avLst/>
          </a:prstGeom>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13609836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white background">
    <p:spTree>
      <p:nvGrpSpPr>
        <p:cNvPr id="1" name=""/>
        <p:cNvGrpSpPr/>
        <p:nvPr/>
      </p:nvGrpSpPr>
      <p:grpSpPr>
        <a:xfrm>
          <a:off x="0" y="0"/>
          <a:ext cx="0" cy="0"/>
          <a:chOff x="0" y="0"/>
          <a:chExt cx="0" cy="0"/>
        </a:xfrm>
      </p:grpSpPr>
      <p:pic>
        <p:nvPicPr>
          <p:cNvPr id="3" name="Espace réservé pour une image  6">
            <a:extLst>
              <a:ext uri="{FF2B5EF4-FFF2-40B4-BE49-F238E27FC236}">
                <a16:creationId xmlns:a16="http://schemas.microsoft.com/office/drawing/2014/main" id="{C80ED6C2-7F01-DB18-F625-D1B5C387D4D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4813" r="4813"/>
          <a:stretch>
            <a:fillRect/>
          </a:stretch>
        </p:blipFill>
        <p:spPr>
          <a:xfrm>
            <a:off x="6243562" y="304200"/>
            <a:ext cx="5648400" cy="6249600"/>
          </a:xfrm>
          <a:prstGeom prst="rect">
            <a:avLst/>
          </a:prstGeom>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73259468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indigo background">
    <p:bg>
      <p:bgPr>
        <a:solidFill>
          <a:schemeClr val="accent3"/>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fr-FR"/>
              <a:t>Cliquez sur l'icône pour ajouter une image</a:t>
            </a:r>
            <a:endParaRPr lang="fr-CA"/>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
        <p:nvSpPr>
          <p:cNvPr id="3" name="TextBox 2">
            <a:extLst>
              <a:ext uri="{FF2B5EF4-FFF2-40B4-BE49-F238E27FC236}">
                <a16:creationId xmlns:a16="http://schemas.microsoft.com/office/drawing/2014/main" id="{5DCA25CE-3600-CA06-F49A-6AEACC04643B}"/>
              </a:ext>
            </a:extLst>
          </p:cNvPr>
          <p:cNvSpPr txBox="1"/>
          <p:nvPr userDrawn="1"/>
        </p:nvSpPr>
        <p:spPr>
          <a:xfrm>
            <a:off x="-6392332" y="304800"/>
            <a:ext cx="6096000" cy="1384995"/>
          </a:xfrm>
          <a:prstGeom prst="rect">
            <a:avLst/>
          </a:prstGeom>
          <a:noFill/>
        </p:spPr>
        <p:txBody>
          <a:bodyPr wrap="square">
            <a:spAutoFit/>
          </a:bodyPr>
          <a:lstStyle/>
          <a:p>
            <a:r>
              <a:rPr lang="en-GB" sz="1200" i="1">
                <a:solidFill>
                  <a:srgbClr val="FF0000"/>
                </a:solidFill>
                <a:effectLst/>
                <a:latin typeface="+mn-lt"/>
                <a:ea typeface="Aptos" panose="020B0004020202020204" pitchFamily="34" charset="0"/>
              </a:rPr>
              <a:t>Please adhere to these instructions when utilising this slide:</a:t>
            </a:r>
            <a:endParaRPr lang="en-US" sz="1200">
              <a:solidFill>
                <a:srgbClr val="FF0000"/>
              </a:solidFill>
              <a:effectLst/>
              <a:latin typeface="+mn-lt"/>
              <a:ea typeface="Aptos" panose="020B0004020202020204" pitchFamily="34" charset="0"/>
            </a:endParaRPr>
          </a:p>
          <a:p>
            <a:r>
              <a:rPr lang="en-GB" sz="1200" i="1">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white,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Indigo Dye,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True Blue,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or any colour from the ‘Vision’ colours palettes (see slide 2).</a:t>
            </a:r>
            <a:endParaRPr lang="en-US" sz="1200">
              <a:solidFill>
                <a:srgbClr val="FF0000"/>
              </a:solidFill>
              <a:effectLst/>
              <a:latin typeface="+mn-lt"/>
              <a:ea typeface="Aptos" panose="020B0004020202020204" pitchFamily="34" charset="0"/>
            </a:endParaRPr>
          </a:p>
        </p:txBody>
      </p:sp>
    </p:spTree>
    <p:extLst>
      <p:ext uri="{BB962C8B-B14F-4D97-AF65-F5344CB8AC3E}">
        <p14:creationId xmlns:p14="http://schemas.microsoft.com/office/powerpoint/2010/main" val="109826283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true blue background">
    <p:bg>
      <p:bgPr>
        <a:solidFill>
          <a:schemeClr val="tx2"/>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fr-FR"/>
              <a:t>Cliquez sur l'icône pour ajouter une image</a:t>
            </a:r>
            <a:endParaRPr lang="fr-CA"/>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
        <p:nvSpPr>
          <p:cNvPr id="3" name="TextBox 2">
            <a:extLst>
              <a:ext uri="{FF2B5EF4-FFF2-40B4-BE49-F238E27FC236}">
                <a16:creationId xmlns:a16="http://schemas.microsoft.com/office/drawing/2014/main" id="{F20766A7-62AC-EB17-07F0-B16927E78A16}"/>
              </a:ext>
            </a:extLst>
          </p:cNvPr>
          <p:cNvSpPr txBox="1"/>
          <p:nvPr userDrawn="1"/>
        </p:nvSpPr>
        <p:spPr>
          <a:xfrm>
            <a:off x="-6392332" y="304800"/>
            <a:ext cx="6096000" cy="1384995"/>
          </a:xfrm>
          <a:prstGeom prst="rect">
            <a:avLst/>
          </a:prstGeom>
          <a:noFill/>
        </p:spPr>
        <p:txBody>
          <a:bodyPr wrap="square">
            <a:spAutoFit/>
          </a:bodyPr>
          <a:lstStyle/>
          <a:p>
            <a:r>
              <a:rPr lang="en-GB" sz="1200" i="1">
                <a:solidFill>
                  <a:srgbClr val="FF0000"/>
                </a:solidFill>
                <a:effectLst/>
                <a:latin typeface="+mn-lt"/>
                <a:ea typeface="Aptos" panose="020B0004020202020204" pitchFamily="34" charset="0"/>
              </a:rPr>
              <a:t>Please adhere to these instructions when utilising this slide:</a:t>
            </a:r>
            <a:endParaRPr lang="en-US" sz="1200">
              <a:solidFill>
                <a:srgbClr val="FF0000"/>
              </a:solidFill>
              <a:effectLst/>
              <a:latin typeface="+mn-lt"/>
              <a:ea typeface="Aptos" panose="020B0004020202020204" pitchFamily="34" charset="0"/>
            </a:endParaRPr>
          </a:p>
          <a:p>
            <a:r>
              <a:rPr lang="en-GB" sz="1200" i="1">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white,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Indigo Dye,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True Blue,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or any colour from the ‘Vision’ colours palettes (see slide 2).</a:t>
            </a:r>
            <a:endParaRPr lang="en-US" sz="1200">
              <a:solidFill>
                <a:srgbClr val="FF0000"/>
              </a:solidFill>
              <a:effectLst/>
              <a:latin typeface="+mn-lt"/>
              <a:ea typeface="Aptos" panose="020B0004020202020204" pitchFamily="34" charset="0"/>
            </a:endParaRPr>
          </a:p>
        </p:txBody>
      </p:sp>
    </p:spTree>
    <p:extLst>
      <p:ext uri="{BB962C8B-B14F-4D97-AF65-F5344CB8AC3E}">
        <p14:creationId xmlns:p14="http://schemas.microsoft.com/office/powerpoint/2010/main" val="154753702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lvl1pPr>
            <a:lvl2pPr>
              <a:defRPr sz="2400"/>
            </a:lvl2pPr>
            <a:lvl3pPr>
              <a:defRPr sz="2400"/>
            </a:lvl3pPr>
            <a:lvl4pPr>
              <a:defRPr sz="2400"/>
            </a:lvl4pPr>
            <a:lvl5pPr>
              <a:defRPr sz="2400"/>
            </a:lvl5pPr>
          </a:lstStyle>
          <a:p>
            <a:pPr lvl="0"/>
            <a:r>
              <a:rPr lang="en-US"/>
              <a:t>Section XX</a:t>
            </a:r>
            <a:endParaRPr lang="en-GB"/>
          </a:p>
        </p:txBody>
      </p:sp>
    </p:spTree>
    <p:extLst>
      <p:ext uri="{BB962C8B-B14F-4D97-AF65-F5344CB8AC3E}">
        <p14:creationId xmlns:p14="http://schemas.microsoft.com/office/powerpoint/2010/main" val="49559745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indigo background">
    <p:bg>
      <p:bgPr>
        <a:solidFill>
          <a:srgbClr val="171C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a:t>Section XX</a:t>
            </a:r>
            <a:endParaRPr lang="en-GB"/>
          </a:p>
        </p:txBody>
      </p:sp>
    </p:spTree>
    <p:extLst>
      <p:ext uri="{BB962C8B-B14F-4D97-AF65-F5344CB8AC3E}">
        <p14:creationId xmlns:p14="http://schemas.microsoft.com/office/powerpoint/2010/main" val="342829667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true blue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a:t>Section XX</a:t>
            </a:r>
            <a:endParaRPr lang="en-GB"/>
          </a:p>
        </p:txBody>
      </p:sp>
    </p:spTree>
    <p:extLst>
      <p:ext uri="{BB962C8B-B14F-4D97-AF65-F5344CB8AC3E}">
        <p14:creationId xmlns:p14="http://schemas.microsoft.com/office/powerpoint/2010/main" val="263230363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variant - 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672C7E-019D-FBA3-7F09-750C25D0C1D5}"/>
              </a:ext>
            </a:extLst>
          </p:cNvPr>
          <p:cNvSpPr>
            <a:spLocks noGrp="1"/>
          </p:cNvSpPr>
          <p:nvPr>
            <p:ph type="pic" sz="quarter" idx="13"/>
          </p:nvPr>
        </p:nvSpPr>
        <p:spPr>
          <a:xfrm>
            <a:off x="304800" y="304800"/>
            <a:ext cx="11588400" cy="54612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fr-FR"/>
              <a:t>Modifiez le style du titre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pic>
        <p:nvPicPr>
          <p:cNvPr id="6" name="Grafik 11">
            <a:extLst>
              <a:ext uri="{FF2B5EF4-FFF2-40B4-BE49-F238E27FC236}">
                <a16:creationId xmlns:a16="http://schemas.microsoft.com/office/drawing/2014/main" id="{FC3AA7F1-F8C0-F802-6AEB-0FF02A64B2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76670873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AF8A-8016-BCC9-12B5-1D618C6DBF9E}"/>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E557783F-3B5D-FBBC-3B86-107F7D8E6E2B}"/>
              </a:ext>
            </a:extLst>
          </p:cNvPr>
          <p:cNvSpPr>
            <a:spLocks noGrp="1"/>
          </p:cNvSpPr>
          <p:nvPr>
            <p:ph type="dt" sz="half" idx="10"/>
          </p:nvPr>
        </p:nvSpPr>
        <p:spPr>
          <a:xfrm>
            <a:off x="6387315" y="6465600"/>
            <a:ext cx="2743200" cy="270000"/>
          </a:xfrm>
        </p:spPr>
        <p:txBody>
          <a:bodyPr lIns="0" tIns="0" rIns="0" bIns="0"/>
          <a:lstStyle/>
          <a:p>
            <a:endParaRPr lang="en-GB"/>
          </a:p>
        </p:txBody>
      </p:sp>
      <p:sp>
        <p:nvSpPr>
          <p:cNvPr id="4" name="Footer Placeholder 3">
            <a:extLst>
              <a:ext uri="{FF2B5EF4-FFF2-40B4-BE49-F238E27FC236}">
                <a16:creationId xmlns:a16="http://schemas.microsoft.com/office/drawing/2014/main" id="{6DFEF2F1-42E8-46F7-31D5-40F93D392414}"/>
              </a:ext>
            </a:extLst>
          </p:cNvPr>
          <p:cNvSpPr>
            <a:spLocks noGrp="1"/>
          </p:cNvSpPr>
          <p:nvPr>
            <p:ph type="ftr" sz="quarter" idx="11"/>
          </p:nvPr>
        </p:nvSpPr>
        <p:spPr>
          <a:xfrm>
            <a:off x="2261472" y="6465600"/>
            <a:ext cx="4114800" cy="270000"/>
          </a:xfrm>
        </p:spPr>
        <p:txBody>
          <a:bodyPr lIns="0" tIns="0" rIns="0" bIns="0"/>
          <a:lstStyle>
            <a:lvl1pPr>
              <a:defRPr/>
            </a:lvl1pPr>
          </a:lstStyle>
          <a:p>
            <a:endParaRPr lang="en-GB"/>
          </a:p>
        </p:txBody>
      </p:sp>
      <p:sp>
        <p:nvSpPr>
          <p:cNvPr id="5" name="Slide Number Placeholder 4">
            <a:extLst>
              <a:ext uri="{FF2B5EF4-FFF2-40B4-BE49-F238E27FC236}">
                <a16:creationId xmlns:a16="http://schemas.microsoft.com/office/drawing/2014/main" id="{8FE9ECC4-62F2-CD50-B09C-2AA803749042}"/>
              </a:ext>
            </a:extLst>
          </p:cNvPr>
          <p:cNvSpPr>
            <a:spLocks noGrp="1"/>
          </p:cNvSpPr>
          <p:nvPr>
            <p:ph type="sldNum" sz="quarter" idx="12"/>
          </p:nvPr>
        </p:nvSpPr>
        <p:spPr>
          <a:xfrm>
            <a:off x="304800" y="6465600"/>
            <a:ext cx="1945629" cy="270000"/>
          </a:xfrm>
        </p:spPr>
        <p:txBody>
          <a:bodyPr lIns="0" tIns="0" rIns="0" bIns="0"/>
          <a:lstStyle>
            <a:lvl1pPr algn="l">
              <a:defRPr/>
            </a:lvl1p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94C624DD-685D-7847-6014-2018E3CA64B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Tree>
    <p:extLst>
      <p:ext uri="{BB962C8B-B14F-4D97-AF65-F5344CB8AC3E}">
        <p14:creationId xmlns:p14="http://schemas.microsoft.com/office/powerpoint/2010/main" val="259774514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nchor="t"/>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3969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320344218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ternative conten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1999"/>
            <a:ext cx="11581200" cy="205836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3930364"/>
            <a:ext cx="12193200" cy="2019587"/>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6" name="Freeform 15">
            <a:extLst>
              <a:ext uri="{FF2B5EF4-FFF2-40B4-BE49-F238E27FC236}">
                <a16:creationId xmlns:a16="http://schemas.microsoft.com/office/drawing/2014/main" id="{29C4CBDD-B2F4-6DA2-44F3-F538A967B265}"/>
              </a:ext>
            </a:extLst>
          </p:cNvPr>
          <p:cNvSpPr/>
          <p:nvPr userDrawn="1"/>
        </p:nvSpPr>
        <p:spPr>
          <a:xfrm>
            <a:off x="7999036" y="3930364"/>
            <a:ext cx="3019540" cy="2019586"/>
          </a:xfrm>
          <a:custGeom>
            <a:avLst/>
            <a:gdLst>
              <a:gd name="connsiteX0" fmla="*/ 742160 w 3019540"/>
              <a:gd name="connsiteY0" fmla="*/ 0 h 2019586"/>
              <a:gd name="connsiteX1" fmla="*/ 3019540 w 3019540"/>
              <a:gd name="connsiteY1" fmla="*/ 0 h 2019586"/>
              <a:gd name="connsiteX2" fmla="*/ 2277379 w 3019540"/>
              <a:gd name="connsiteY2" fmla="*/ 2019586 h 2019586"/>
              <a:gd name="connsiteX3" fmla="*/ 0 w 3019540"/>
              <a:gd name="connsiteY3" fmla="*/ 2019586 h 2019586"/>
            </a:gdLst>
            <a:ahLst/>
            <a:cxnLst>
              <a:cxn ang="0">
                <a:pos x="connsiteX0" y="connsiteY0"/>
              </a:cxn>
              <a:cxn ang="0">
                <a:pos x="connsiteX1" y="connsiteY1"/>
              </a:cxn>
              <a:cxn ang="0">
                <a:pos x="connsiteX2" y="connsiteY2"/>
              </a:cxn>
              <a:cxn ang="0">
                <a:pos x="connsiteX3" y="connsiteY3"/>
              </a:cxn>
            </a:cxnLst>
            <a:rect l="l" t="t" r="r" b="b"/>
            <a:pathLst>
              <a:path w="3019540" h="2019586">
                <a:moveTo>
                  <a:pt x="742160" y="0"/>
                </a:moveTo>
                <a:lnTo>
                  <a:pt x="3019540" y="0"/>
                </a:lnTo>
                <a:lnTo>
                  <a:pt x="2277379" y="2019586"/>
                </a:lnTo>
                <a:lnTo>
                  <a:pt x="0" y="2019586"/>
                </a:lnTo>
                <a:close/>
              </a:path>
            </a:pathLst>
          </a:custGeom>
          <a:solidFill>
            <a:schemeClr val="bg1">
              <a:alpha val="245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82416022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ternative conten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61621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4035136"/>
            <a:ext cx="11581200" cy="1683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1258888"/>
            <a:ext cx="12193200" cy="2165701"/>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353961382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ternative content layout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13211F2-5B55-5E50-F363-A425A297920F}"/>
              </a:ext>
            </a:extLst>
          </p:cNvPr>
          <p:cNvSpPr/>
          <p:nvPr userDrawn="1"/>
        </p:nvSpPr>
        <p:spPr>
          <a:xfrm>
            <a:off x="0" y="1260000"/>
            <a:ext cx="12192000" cy="2169000"/>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428355"/>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860355"/>
            <a:ext cx="11581200" cy="1370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05999" y="3618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06000" y="4035600"/>
            <a:ext cx="11581200" cy="1683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238079256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ternative content layout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13211F2-5B55-5E50-F363-A425A297920F}"/>
              </a:ext>
            </a:extLst>
          </p:cNvPr>
          <p:cNvSpPr/>
          <p:nvPr userDrawn="1"/>
        </p:nvSpPr>
        <p:spPr>
          <a:xfrm>
            <a:off x="0" y="3429000"/>
            <a:ext cx="12192000" cy="2526512"/>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156864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05999" y="3618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06000" y="4035600"/>
            <a:ext cx="11581200" cy="1683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334250900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 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5648400" cy="3969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3"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1692000"/>
            <a:ext cx="5648400" cy="3969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343716809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58888"/>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5648400" cy="3091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1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2592000"/>
            <a:ext cx="5648400" cy="3091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16" name="Text Placeholder 15">
            <a:extLst>
              <a:ext uri="{FF2B5EF4-FFF2-40B4-BE49-F238E27FC236}">
                <a16:creationId xmlns:a16="http://schemas.microsoft.com/office/drawing/2014/main" id="{37F87247-C211-9AF7-A6A0-806395C2060A}"/>
              </a:ext>
            </a:extLst>
          </p:cNvPr>
          <p:cNvSpPr>
            <a:spLocks noGrp="1"/>
          </p:cNvSpPr>
          <p:nvPr>
            <p:ph type="body" sz="quarter" idx="21"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a:t>
            </a:r>
            <a:r>
              <a:rPr lang="en-US" err="1"/>
              <a:t>facultatif</a:t>
            </a:r>
            <a:r>
              <a:rPr lang="en-US"/>
              <a:t> (2 </a:t>
            </a:r>
            <a:r>
              <a:rPr lang="en-US" err="1"/>
              <a:t>lignes</a:t>
            </a:r>
            <a:r>
              <a:rPr lang="en-US"/>
              <a:t> maximum)</a:t>
            </a:r>
          </a:p>
        </p:txBody>
      </p:sp>
    </p:spTree>
    <p:extLst>
      <p:ext uri="{BB962C8B-B14F-4D97-AF65-F5344CB8AC3E}">
        <p14:creationId xmlns:p14="http://schemas.microsoft.com/office/powerpoint/2010/main" val="82309636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132000"/>
            <a:ext cx="5648400" cy="281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3132000"/>
            <a:ext cx="5648400" cy="281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Picture Placeholder 11">
            <a:extLst>
              <a:ext uri="{FF2B5EF4-FFF2-40B4-BE49-F238E27FC236}">
                <a16:creationId xmlns:a16="http://schemas.microsoft.com/office/drawing/2014/main" id="{3C8821C5-A6FB-D49F-DDED-113327453D83}"/>
              </a:ext>
            </a:extLst>
          </p:cNvPr>
          <p:cNvSpPr>
            <a:spLocks noGrp="1"/>
          </p:cNvSpPr>
          <p:nvPr>
            <p:ph type="pic" sz="quarter" idx="18"/>
          </p:nvPr>
        </p:nvSpPr>
        <p:spPr>
          <a:xfrm>
            <a:off x="305999" y="1263305"/>
            <a:ext cx="5648400" cy="1242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4" name="Picture Placeholder 11">
            <a:extLst>
              <a:ext uri="{FF2B5EF4-FFF2-40B4-BE49-F238E27FC236}">
                <a16:creationId xmlns:a16="http://schemas.microsoft.com/office/drawing/2014/main" id="{1137409A-77D2-E7C9-7EDA-FC9F06F8DB9E}"/>
              </a:ext>
            </a:extLst>
          </p:cNvPr>
          <p:cNvSpPr>
            <a:spLocks noGrp="1"/>
          </p:cNvSpPr>
          <p:nvPr>
            <p:ph type="pic" sz="quarter" idx="19"/>
          </p:nvPr>
        </p:nvSpPr>
        <p:spPr>
          <a:xfrm>
            <a:off x="6237601" y="1263305"/>
            <a:ext cx="5648400" cy="1242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324459045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3668400" cy="17946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3762000"/>
            <a:ext cx="3668400" cy="17946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3762000"/>
            <a:ext cx="3668400" cy="17946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366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4264781" y="1258888"/>
            <a:ext cx="366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8223563" y="1258888"/>
            <a:ext cx="366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23064514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variant - true blue background">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672C7E-019D-FBA3-7F09-750C25D0C1D5}"/>
              </a:ext>
            </a:extLst>
          </p:cNvPr>
          <p:cNvSpPr>
            <a:spLocks noGrp="1"/>
          </p:cNvSpPr>
          <p:nvPr>
            <p:ph type="pic" sz="quarter" idx="13"/>
          </p:nvPr>
        </p:nvSpPr>
        <p:spPr>
          <a:xfrm>
            <a:off x="304800" y="304800"/>
            <a:ext cx="11588400" cy="54612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fr-FR"/>
              <a:t>Modifiez le style du titre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grpSp>
        <p:nvGrpSpPr>
          <p:cNvPr id="5" name="Gruppieren 4">
            <a:extLst>
              <a:ext uri="{FF2B5EF4-FFF2-40B4-BE49-F238E27FC236}">
                <a16:creationId xmlns:a16="http://schemas.microsoft.com/office/drawing/2014/main" id="{9F984664-D127-EFA0-B1BB-E96B560BEEAD}"/>
              </a:ext>
            </a:extLst>
          </p:cNvPr>
          <p:cNvGrpSpPr>
            <a:grpSpLocks noChangeAspect="1"/>
          </p:cNvGrpSpPr>
          <p:nvPr userDrawn="1"/>
        </p:nvGrpSpPr>
        <p:grpSpPr>
          <a:xfrm>
            <a:off x="10811963" y="6165234"/>
            <a:ext cx="1080000" cy="453765"/>
            <a:chOff x="1721984" y="2257682"/>
            <a:chExt cx="7247953" cy="3045250"/>
          </a:xfrm>
        </p:grpSpPr>
        <p:sp>
          <p:nvSpPr>
            <p:cNvPr id="6" name="Freihandform: Form 5">
              <a:extLst>
                <a:ext uri="{FF2B5EF4-FFF2-40B4-BE49-F238E27FC236}">
                  <a16:creationId xmlns:a16="http://schemas.microsoft.com/office/drawing/2014/main" id="{8CCCF190-9E49-A241-C093-9716B4C88EA5}"/>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9AD996F3-FCA2-8743-645C-D54D891C3FBB}"/>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1" name="Freihandform: Form 9">
              <a:extLst>
                <a:ext uri="{FF2B5EF4-FFF2-40B4-BE49-F238E27FC236}">
                  <a16:creationId xmlns:a16="http://schemas.microsoft.com/office/drawing/2014/main" id="{496EFA06-7B35-2B3E-9DE2-E7F6C51B1A92}"/>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30FBFC56-8885-3442-F830-4D40CC3178F5}"/>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C67C7C44-B782-241F-7E93-99120E690FAF}"/>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56C7BC32-B566-74D1-0C2E-F18C4C992BE1}"/>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34F400AF-380B-6D34-7997-6D867B9859A9}"/>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DB9D528C-EC3A-E50B-2693-81D33BA85C9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433DE026-208B-9BC3-4F3F-6478CBA2EF5A}"/>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AE1CA9BB-9389-8AEC-221D-51F38A028C18}"/>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FA941A86-DF12-0A82-93D4-4CFAB1EAF938}"/>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7ADAF0B2-91E3-8A2F-29A6-F531340592E4}"/>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30310002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Tree>
    <p:extLst>
      <p:ext uri="{BB962C8B-B14F-4D97-AF65-F5344CB8AC3E}">
        <p14:creationId xmlns:p14="http://schemas.microsoft.com/office/powerpoint/2010/main" val="57718173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165029375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2678400" cy="218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3762000"/>
            <a:ext cx="2678400" cy="218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3762000"/>
            <a:ext cx="2678400" cy="218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267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58888"/>
            <a:ext cx="267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58888"/>
            <a:ext cx="267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3762000"/>
            <a:ext cx="2678400" cy="218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58888"/>
            <a:ext cx="267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344000669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columns with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60000"/>
            <a:ext cx="2678400" cy="72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60000"/>
            <a:ext cx="2678400" cy="72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60000"/>
            <a:ext cx="2678400" cy="72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60000"/>
            <a:ext cx="2678400" cy="72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291301974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9" name="Text Placeholder 15">
            <a:extLst>
              <a:ext uri="{FF2B5EF4-FFF2-40B4-BE49-F238E27FC236}">
                <a16:creationId xmlns:a16="http://schemas.microsoft.com/office/drawing/2014/main" id="{54804556-2CA6-A3C1-67A1-CB3B7D4C84B0}"/>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Tree>
    <p:extLst>
      <p:ext uri="{BB962C8B-B14F-4D97-AF65-F5344CB8AC3E}">
        <p14:creationId xmlns:p14="http://schemas.microsoft.com/office/powerpoint/2010/main" val="291998423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267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1692000"/>
            <a:ext cx="267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1692000"/>
            <a:ext cx="267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1692000"/>
            <a:ext cx="267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346611271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5ADBAFB1-EC08-DFF0-0E3C-E581CEA34D9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37809E4-8B49-BFC9-B2E3-764C3CAE9A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599B82-FC53-E52D-11E6-576CBA459189}"/>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9" name="Content Placeholder 10">
            <a:extLst>
              <a:ext uri="{FF2B5EF4-FFF2-40B4-BE49-F238E27FC236}">
                <a16:creationId xmlns:a16="http://schemas.microsoft.com/office/drawing/2014/main" id="{635868A0-C8FD-A3D7-C412-F83A19CD08B3}"/>
              </a:ext>
            </a:extLst>
          </p:cNvPr>
          <p:cNvSpPr>
            <a:spLocks noGrp="1"/>
          </p:cNvSpPr>
          <p:nvPr>
            <p:ph sz="quarter" idx="15"/>
          </p:nvPr>
        </p:nvSpPr>
        <p:spPr>
          <a:xfrm>
            <a:off x="305999" y="2592000"/>
            <a:ext cx="5648399"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1" name="Picture Placeholder 10">
            <a:extLst>
              <a:ext uri="{FF2B5EF4-FFF2-40B4-BE49-F238E27FC236}">
                <a16:creationId xmlns:a16="http://schemas.microsoft.com/office/drawing/2014/main" id="{AF889219-A9F0-B3B8-3D29-8F315E414812}"/>
              </a:ext>
            </a:extLst>
          </p:cNvPr>
          <p:cNvSpPr>
            <a:spLocks noGrp="1"/>
          </p:cNvSpPr>
          <p:nvPr>
            <p:ph type="pic" sz="quarter" idx="24"/>
          </p:nvPr>
        </p:nvSpPr>
        <p:spPr>
          <a:xfrm>
            <a:off x="6242400" y="1260000"/>
            <a:ext cx="5648400" cy="468995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352903835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facts with imag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5ADBAFB1-EC08-DFF0-0E3C-E581CEA34D9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37809E4-8B49-BFC9-B2E3-764C3CAE9A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599B82-FC53-E52D-11E6-576CBA459189}"/>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Picture Placeholder 10">
            <a:extLst>
              <a:ext uri="{FF2B5EF4-FFF2-40B4-BE49-F238E27FC236}">
                <a16:creationId xmlns:a16="http://schemas.microsoft.com/office/drawing/2014/main" id="{AF889219-A9F0-B3B8-3D29-8F315E414812}"/>
              </a:ext>
            </a:extLst>
          </p:cNvPr>
          <p:cNvSpPr>
            <a:spLocks noGrp="1"/>
          </p:cNvSpPr>
          <p:nvPr>
            <p:ph type="pic" sz="quarter" idx="24"/>
          </p:nvPr>
        </p:nvSpPr>
        <p:spPr>
          <a:xfrm>
            <a:off x="6242400" y="304800"/>
            <a:ext cx="5648400" cy="564515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4068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Tree>
    <p:extLst>
      <p:ext uri="{BB962C8B-B14F-4D97-AF65-F5344CB8AC3E}">
        <p14:creationId xmlns:p14="http://schemas.microsoft.com/office/powerpoint/2010/main" val="342458644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ey facts with imag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5ADBAFB1-EC08-DFF0-0E3C-E581CEA34D9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37809E4-8B49-BFC9-B2E3-764C3CAE9A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599B82-FC53-E52D-11E6-576CBA459189}"/>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4068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9" name="Espace réservé pour une image  29">
            <a:extLst>
              <a:ext uri="{FF2B5EF4-FFF2-40B4-BE49-F238E27FC236}">
                <a16:creationId xmlns:a16="http://schemas.microsoft.com/office/drawing/2014/main" id="{ED358CFF-706E-64A6-81F1-82F7B43F79A4}"/>
              </a:ext>
            </a:extLst>
          </p:cNvPr>
          <p:cNvSpPr>
            <a:spLocks noGrp="1" noChangeAspect="1"/>
          </p:cNvSpPr>
          <p:nvPr>
            <p:ph type="pic" sz="quarter" idx="21"/>
          </p:nvPr>
        </p:nvSpPr>
        <p:spPr>
          <a:xfrm>
            <a:off x="6387206" y="304800"/>
            <a:ext cx="5498794" cy="5645150"/>
          </a:xfrm>
          <a:prstGeom prst="parallelogram">
            <a:avLst>
              <a:gd name="adj" fmla="val 34601"/>
            </a:avLst>
          </a:prstGeom>
          <a:solidFill>
            <a:schemeClr val="bg1">
              <a:lumMod val="95000"/>
            </a:schemeClr>
          </a:solidFill>
          <a:ln>
            <a:noFill/>
          </a:ln>
          <a:effectLst/>
        </p:spPr>
        <p:txBody>
          <a:bodyPr anchor="ctr"/>
          <a:lstStyle>
            <a:lvl1pPr marL="0" indent="0" algn="ctr">
              <a:buNone/>
              <a:defRPr/>
            </a:lvl1pPr>
          </a:lstStyle>
          <a:p>
            <a:r>
              <a:rPr lang="fr-FR"/>
              <a:t>Cliquez sur l'icône pour ajouter une image</a:t>
            </a:r>
            <a:endParaRPr lang="fr-CA"/>
          </a:p>
        </p:txBody>
      </p:sp>
    </p:spTree>
    <p:extLst>
      <p:ext uri="{BB962C8B-B14F-4D97-AF65-F5344CB8AC3E}">
        <p14:creationId xmlns:p14="http://schemas.microsoft.com/office/powerpoint/2010/main" val="233621463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x block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305999"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306000" y="457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264781"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5</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264782" y="457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223563"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6</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223564" y="457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42211375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 - white background_1">
    <p:spTree>
      <p:nvGrpSpPr>
        <p:cNvPr id="1" name=""/>
        <p:cNvGrpSpPr/>
        <p:nvPr/>
      </p:nvGrpSpPr>
      <p:grpSpPr>
        <a:xfrm>
          <a:off x="0" y="0"/>
          <a:ext cx="0" cy="0"/>
          <a:chOff x="0" y="0"/>
          <a:chExt cx="0" cy="0"/>
        </a:xfrm>
      </p:grpSpPr>
      <p:pic>
        <p:nvPicPr>
          <p:cNvPr id="4" name="Image 3" descr="Une image contenant plein air, ciel, eau, jetée&#10;&#10;Description générée automatiquement">
            <a:extLst>
              <a:ext uri="{FF2B5EF4-FFF2-40B4-BE49-F238E27FC236}">
                <a16:creationId xmlns:a16="http://schemas.microsoft.com/office/drawing/2014/main" id="{7D25B5E7-0E5E-7C51-3CFF-EBEC28FCFFF2}"/>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t="16426" b="18542"/>
          <a:stretch/>
        </p:blipFill>
        <p:spPr>
          <a:xfrm>
            <a:off x="304799" y="304044"/>
            <a:ext cx="11581200" cy="3880800"/>
          </a:xfrm>
          <a:prstGeom prst="rect">
            <a:avLst/>
          </a:prstGeom>
        </p:spPr>
      </p:pic>
      <p:sp>
        <p:nvSpPr>
          <p:cNvPr id="6" name="Parallelogram 5">
            <a:extLst>
              <a:ext uri="{FF2B5EF4-FFF2-40B4-BE49-F238E27FC236}">
                <a16:creationId xmlns:a16="http://schemas.microsoft.com/office/drawing/2014/main" id="{0E1B6B13-5282-0107-6418-11F68AA95B7A}"/>
              </a:ext>
            </a:extLst>
          </p:cNvPr>
          <p:cNvSpPr>
            <a:spLocks noGrp="1" noRot="1" noMove="1" noResize="1" noEditPoints="1" noAdjustHandles="1" noChangeArrowheads="1" noChangeShapeType="1"/>
          </p:cNvSpPr>
          <p:nvPr userDrawn="1"/>
        </p:nvSpPr>
        <p:spPr>
          <a:xfrm>
            <a:off x="6205360" y="304044"/>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a:t>Nom, Date, </a:t>
            </a:r>
            <a:r>
              <a:rPr lang="en-US" err="1"/>
              <a:t>Année</a:t>
            </a:r>
            <a:endParaRPr lang="en-GB"/>
          </a:p>
        </p:txBody>
      </p:sp>
      <p:pic>
        <p:nvPicPr>
          <p:cNvPr id="8" name="Grafik 11">
            <a:extLst>
              <a:ext uri="{FF2B5EF4-FFF2-40B4-BE49-F238E27FC236}">
                <a16:creationId xmlns:a16="http://schemas.microsoft.com/office/drawing/2014/main" id="{C49F509A-5A14-7D77-3597-0A9DBA965A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pic>
        <p:nvPicPr>
          <p:cNvPr id="5" name="Picture 2">
            <a:extLst>
              <a:ext uri="{FF2B5EF4-FFF2-40B4-BE49-F238E27FC236}">
                <a16:creationId xmlns:a16="http://schemas.microsoft.com/office/drawing/2014/main" id="{8592BC95-E352-5842-2B9F-EC7D53B88CE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61338" y="6106293"/>
            <a:ext cx="1723454" cy="64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84212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x block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305999"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306000" y="4104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264781"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5</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264782" y="4104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223563"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6</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223564" y="4104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208033097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09634"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09635" y="2592000"/>
            <a:ext cx="30600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68416"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68417" y="2592000"/>
            <a:ext cx="30600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271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27199" y="2592000"/>
            <a:ext cx="30600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15" name="Picture Placeholder 14">
            <a:extLst>
              <a:ext uri="{FF2B5EF4-FFF2-40B4-BE49-F238E27FC236}">
                <a16:creationId xmlns:a16="http://schemas.microsoft.com/office/drawing/2014/main" id="{3D13B656-6467-C073-C26F-9B2F8CE5D052}"/>
              </a:ext>
            </a:extLst>
          </p:cNvPr>
          <p:cNvSpPr>
            <a:spLocks noGrp="1"/>
          </p:cNvSpPr>
          <p:nvPr>
            <p:ph type="pic" sz="quarter" idx="24"/>
          </p:nvPr>
        </p:nvSpPr>
        <p:spPr>
          <a:xfrm>
            <a:off x="304801" y="1990800"/>
            <a:ext cx="502962" cy="504000"/>
          </a:xfrm>
        </p:spPr>
        <p:txBody>
          <a:bodyPr anchor="ctr"/>
          <a:lstStyle>
            <a:lvl1pPr marL="0" indent="0" algn="ctr">
              <a:buNone/>
              <a:defRPr sz="800"/>
            </a:lvl1pPr>
          </a:lstStyle>
          <a:p>
            <a:r>
              <a:rPr lang="fr-FR"/>
              <a:t>Cliquez sur l'icône pour ajouter une image</a:t>
            </a:r>
            <a:endParaRPr lang="en-GB"/>
          </a:p>
        </p:txBody>
      </p:sp>
      <p:sp>
        <p:nvSpPr>
          <p:cNvPr id="16" name="Picture Placeholder 14">
            <a:extLst>
              <a:ext uri="{FF2B5EF4-FFF2-40B4-BE49-F238E27FC236}">
                <a16:creationId xmlns:a16="http://schemas.microsoft.com/office/drawing/2014/main" id="{730BD01E-9314-90AA-551D-128BC858C47A}"/>
              </a:ext>
            </a:extLst>
          </p:cNvPr>
          <p:cNvSpPr>
            <a:spLocks noGrp="1"/>
          </p:cNvSpPr>
          <p:nvPr>
            <p:ph type="pic" sz="quarter" idx="25"/>
          </p:nvPr>
        </p:nvSpPr>
        <p:spPr>
          <a:xfrm>
            <a:off x="4263584" y="1990800"/>
            <a:ext cx="502962" cy="504000"/>
          </a:xfrm>
        </p:spPr>
        <p:txBody>
          <a:bodyPr anchor="ctr"/>
          <a:lstStyle>
            <a:lvl1pPr marL="0" indent="0" algn="ctr">
              <a:buNone/>
              <a:defRPr sz="800"/>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85CF624A-A380-99FE-C23C-D960C6B51AC7}"/>
              </a:ext>
            </a:extLst>
          </p:cNvPr>
          <p:cNvSpPr>
            <a:spLocks noGrp="1"/>
          </p:cNvSpPr>
          <p:nvPr>
            <p:ph type="pic" sz="quarter" idx="26"/>
          </p:nvPr>
        </p:nvSpPr>
        <p:spPr>
          <a:xfrm>
            <a:off x="8222367" y="1990800"/>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419179238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1692000"/>
            <a:ext cx="30600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1692000"/>
            <a:ext cx="30600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1692000"/>
            <a:ext cx="30600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Picture Placeholder 14">
            <a:extLst>
              <a:ext uri="{FF2B5EF4-FFF2-40B4-BE49-F238E27FC236}">
                <a16:creationId xmlns:a16="http://schemas.microsoft.com/office/drawing/2014/main" id="{F0581416-50E1-E82F-8528-2CE457CD0CB0}"/>
              </a:ext>
            </a:extLst>
          </p:cNvPr>
          <p:cNvSpPr>
            <a:spLocks noGrp="1"/>
          </p:cNvSpPr>
          <p:nvPr>
            <p:ph type="pic" sz="quarter" idx="24"/>
          </p:nvPr>
        </p:nvSpPr>
        <p:spPr>
          <a:xfrm>
            <a:off x="304801"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8" name="Picture Placeholder 14">
            <a:extLst>
              <a:ext uri="{FF2B5EF4-FFF2-40B4-BE49-F238E27FC236}">
                <a16:creationId xmlns:a16="http://schemas.microsoft.com/office/drawing/2014/main" id="{5E2DCBAF-B731-246B-C848-100C8423D66B}"/>
              </a:ext>
            </a:extLst>
          </p:cNvPr>
          <p:cNvSpPr>
            <a:spLocks noGrp="1"/>
          </p:cNvSpPr>
          <p:nvPr>
            <p:ph type="pic" sz="quarter" idx="25"/>
          </p:nvPr>
        </p:nvSpPr>
        <p:spPr>
          <a:xfrm>
            <a:off x="4263584"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15" name="Picture Placeholder 14">
            <a:extLst>
              <a:ext uri="{FF2B5EF4-FFF2-40B4-BE49-F238E27FC236}">
                <a16:creationId xmlns:a16="http://schemas.microsoft.com/office/drawing/2014/main" id="{DA4814D1-B27E-08F8-FDF9-168771E12799}"/>
              </a:ext>
            </a:extLst>
          </p:cNvPr>
          <p:cNvSpPr>
            <a:spLocks noGrp="1"/>
          </p:cNvSpPr>
          <p:nvPr>
            <p:ph type="pic" sz="quarter" idx="26"/>
          </p:nvPr>
        </p:nvSpPr>
        <p:spPr>
          <a:xfrm>
            <a:off x="8222367" y="1090800"/>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240221564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lumn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6"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7" y="2592000"/>
            <a:ext cx="2193332"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843831"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843832" y="2592000"/>
            <a:ext cx="2193332"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768849"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768850" y="2592000"/>
            <a:ext cx="2193332"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693866"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693867" y="2592000"/>
            <a:ext cx="2193332"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9" name="Text Placeholder 15">
            <a:extLst>
              <a:ext uri="{FF2B5EF4-FFF2-40B4-BE49-F238E27FC236}">
                <a16:creationId xmlns:a16="http://schemas.microsoft.com/office/drawing/2014/main" id="{54804556-2CA6-A3C1-67A1-CB3B7D4C84B0}"/>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15" name="Picture Placeholder 14">
            <a:extLst>
              <a:ext uri="{FF2B5EF4-FFF2-40B4-BE49-F238E27FC236}">
                <a16:creationId xmlns:a16="http://schemas.microsoft.com/office/drawing/2014/main" id="{386439A7-3822-1290-CAC9-BD96F35F8684}"/>
              </a:ext>
            </a:extLst>
          </p:cNvPr>
          <p:cNvSpPr>
            <a:spLocks noGrp="1"/>
          </p:cNvSpPr>
          <p:nvPr>
            <p:ph type="pic" sz="quarter" idx="24"/>
          </p:nvPr>
        </p:nvSpPr>
        <p:spPr>
          <a:xfrm>
            <a:off x="304800" y="1990800"/>
            <a:ext cx="502962" cy="504000"/>
          </a:xfrm>
        </p:spPr>
        <p:txBody>
          <a:bodyPr anchor="ctr"/>
          <a:lstStyle>
            <a:lvl1pPr marL="0" indent="0" algn="ctr">
              <a:buNone/>
              <a:defRPr sz="800"/>
            </a:lvl1pPr>
          </a:lstStyle>
          <a:p>
            <a:r>
              <a:rPr lang="fr-FR"/>
              <a:t>Cliquez sur l'icône pour ajouter une image</a:t>
            </a:r>
            <a:endParaRPr lang="en-GB"/>
          </a:p>
        </p:txBody>
      </p:sp>
      <p:sp>
        <p:nvSpPr>
          <p:cNvPr id="16" name="Picture Placeholder 14">
            <a:extLst>
              <a:ext uri="{FF2B5EF4-FFF2-40B4-BE49-F238E27FC236}">
                <a16:creationId xmlns:a16="http://schemas.microsoft.com/office/drawing/2014/main" id="{8881FA82-625B-3A61-C9A7-4B9BB4F3F6E0}"/>
              </a:ext>
            </a:extLst>
          </p:cNvPr>
          <p:cNvSpPr>
            <a:spLocks noGrp="1"/>
          </p:cNvSpPr>
          <p:nvPr>
            <p:ph type="pic" sz="quarter" idx="25"/>
          </p:nvPr>
        </p:nvSpPr>
        <p:spPr>
          <a:xfrm>
            <a:off x="3231184" y="1990800"/>
            <a:ext cx="502962" cy="504000"/>
          </a:xfrm>
        </p:spPr>
        <p:txBody>
          <a:bodyPr anchor="ctr"/>
          <a:lstStyle>
            <a:lvl1pPr marL="0" indent="0" algn="ctr">
              <a:buNone/>
              <a:defRPr sz="800"/>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18288754-EC19-10D6-B558-74DB97EA1BE7}"/>
              </a:ext>
            </a:extLst>
          </p:cNvPr>
          <p:cNvSpPr>
            <a:spLocks noGrp="1"/>
          </p:cNvSpPr>
          <p:nvPr>
            <p:ph type="pic" sz="quarter" idx="28"/>
          </p:nvPr>
        </p:nvSpPr>
        <p:spPr>
          <a:xfrm>
            <a:off x="6157886" y="1990800"/>
            <a:ext cx="502962" cy="504000"/>
          </a:xfrm>
        </p:spPr>
        <p:txBody>
          <a:bodyPr anchor="ctr"/>
          <a:lstStyle>
            <a:lvl1pPr marL="0" indent="0" algn="ctr">
              <a:buNone/>
              <a:defRPr sz="800"/>
            </a:lvl1pPr>
          </a:lstStyle>
          <a:p>
            <a:r>
              <a:rPr lang="fr-FR"/>
              <a:t>Cliquez sur l'icône pour ajouter une image</a:t>
            </a:r>
            <a:endParaRPr lang="en-GB"/>
          </a:p>
        </p:txBody>
      </p:sp>
      <p:sp>
        <p:nvSpPr>
          <p:cNvPr id="18" name="Picture Placeholder 14">
            <a:extLst>
              <a:ext uri="{FF2B5EF4-FFF2-40B4-BE49-F238E27FC236}">
                <a16:creationId xmlns:a16="http://schemas.microsoft.com/office/drawing/2014/main" id="{D44BD020-479D-FBFB-D346-B67666EB3AEE}"/>
              </a:ext>
            </a:extLst>
          </p:cNvPr>
          <p:cNvSpPr>
            <a:spLocks noGrp="1"/>
          </p:cNvSpPr>
          <p:nvPr>
            <p:ph type="pic" sz="quarter" idx="29"/>
          </p:nvPr>
        </p:nvSpPr>
        <p:spPr>
          <a:xfrm>
            <a:off x="9088687" y="1990800"/>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262918938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4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400" y="1692000"/>
            <a:ext cx="2192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8412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841200" y="1692000"/>
            <a:ext cx="2192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7680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768000" y="1692000"/>
            <a:ext cx="2192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694799"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694800" y="1692000"/>
            <a:ext cx="2192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5" name="Picture Placeholder 14">
            <a:extLst>
              <a:ext uri="{FF2B5EF4-FFF2-40B4-BE49-F238E27FC236}">
                <a16:creationId xmlns:a16="http://schemas.microsoft.com/office/drawing/2014/main" id="{FA82684E-299D-151D-AC01-7693B8AF2DFC}"/>
              </a:ext>
            </a:extLst>
          </p:cNvPr>
          <p:cNvSpPr>
            <a:spLocks noGrp="1"/>
          </p:cNvSpPr>
          <p:nvPr>
            <p:ph type="pic" sz="quarter" idx="24"/>
          </p:nvPr>
        </p:nvSpPr>
        <p:spPr>
          <a:xfrm>
            <a:off x="304800"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16" name="Picture Placeholder 14">
            <a:extLst>
              <a:ext uri="{FF2B5EF4-FFF2-40B4-BE49-F238E27FC236}">
                <a16:creationId xmlns:a16="http://schemas.microsoft.com/office/drawing/2014/main" id="{9A680C2D-DE0C-2BE6-C4C1-167AED08BBA8}"/>
              </a:ext>
            </a:extLst>
          </p:cNvPr>
          <p:cNvSpPr>
            <a:spLocks noGrp="1"/>
          </p:cNvSpPr>
          <p:nvPr>
            <p:ph type="pic" sz="quarter" idx="25"/>
          </p:nvPr>
        </p:nvSpPr>
        <p:spPr>
          <a:xfrm>
            <a:off x="3231184"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9DE299DF-DBF8-3F0A-5C70-620983CABF25}"/>
              </a:ext>
            </a:extLst>
          </p:cNvPr>
          <p:cNvSpPr>
            <a:spLocks noGrp="1"/>
          </p:cNvSpPr>
          <p:nvPr>
            <p:ph type="pic" sz="quarter" idx="28"/>
          </p:nvPr>
        </p:nvSpPr>
        <p:spPr>
          <a:xfrm>
            <a:off x="6157886"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18" name="Picture Placeholder 14">
            <a:extLst>
              <a:ext uri="{FF2B5EF4-FFF2-40B4-BE49-F238E27FC236}">
                <a16:creationId xmlns:a16="http://schemas.microsoft.com/office/drawing/2014/main" id="{328CB566-8AC7-665C-FAB0-976D393A95D7}"/>
              </a:ext>
            </a:extLst>
          </p:cNvPr>
          <p:cNvSpPr>
            <a:spLocks noGrp="1"/>
          </p:cNvSpPr>
          <p:nvPr>
            <p:ph type="pic" sz="quarter" idx="29"/>
          </p:nvPr>
        </p:nvSpPr>
        <p:spPr>
          <a:xfrm>
            <a:off x="9088687" y="1090800"/>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226575379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x block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2592000"/>
            <a:ext cx="30600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2592000"/>
            <a:ext cx="3060000" cy="1255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lvl1pPr>
              <a:defRPr/>
            </a:lvl1p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2592000"/>
            <a:ext cx="3060000" cy="1255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914398"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914399" y="4572000"/>
            <a:ext cx="30600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873180"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5</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873181" y="4572000"/>
            <a:ext cx="30600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831962"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6</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831963" y="4572000"/>
            <a:ext cx="30600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20" name="Picture Placeholder 14">
            <a:extLst>
              <a:ext uri="{FF2B5EF4-FFF2-40B4-BE49-F238E27FC236}">
                <a16:creationId xmlns:a16="http://schemas.microsoft.com/office/drawing/2014/main" id="{9591626B-58F0-DFE6-D291-D1F74A047BE7}"/>
              </a:ext>
            </a:extLst>
          </p:cNvPr>
          <p:cNvSpPr>
            <a:spLocks noGrp="1"/>
          </p:cNvSpPr>
          <p:nvPr>
            <p:ph type="pic" sz="quarter" idx="30"/>
          </p:nvPr>
        </p:nvSpPr>
        <p:spPr>
          <a:xfrm>
            <a:off x="304801" y="1991016"/>
            <a:ext cx="502962" cy="504000"/>
          </a:xfrm>
        </p:spPr>
        <p:txBody>
          <a:bodyPr anchor="ctr"/>
          <a:lstStyle>
            <a:lvl1pPr marL="0" indent="0" algn="ctr">
              <a:buNone/>
              <a:defRPr sz="800"/>
            </a:lvl1pPr>
          </a:lstStyle>
          <a:p>
            <a:r>
              <a:rPr lang="fr-FR"/>
              <a:t>Cliquez sur l'icône pour ajouter une image</a:t>
            </a:r>
            <a:endParaRPr lang="en-GB"/>
          </a:p>
        </p:txBody>
      </p:sp>
      <p:sp>
        <p:nvSpPr>
          <p:cNvPr id="21" name="Picture Placeholder 14">
            <a:extLst>
              <a:ext uri="{FF2B5EF4-FFF2-40B4-BE49-F238E27FC236}">
                <a16:creationId xmlns:a16="http://schemas.microsoft.com/office/drawing/2014/main" id="{419217D5-9389-E4D4-C7C1-076CA234E5B7}"/>
              </a:ext>
            </a:extLst>
          </p:cNvPr>
          <p:cNvSpPr>
            <a:spLocks noGrp="1"/>
          </p:cNvSpPr>
          <p:nvPr>
            <p:ph type="pic" sz="quarter" idx="31"/>
          </p:nvPr>
        </p:nvSpPr>
        <p:spPr>
          <a:xfrm>
            <a:off x="4263584" y="1991016"/>
            <a:ext cx="502962" cy="504000"/>
          </a:xfrm>
        </p:spPr>
        <p:txBody>
          <a:bodyPr anchor="ctr"/>
          <a:lstStyle>
            <a:lvl1pPr marL="0" indent="0" algn="ctr">
              <a:buNone/>
              <a:defRPr sz="800"/>
            </a:lvl1pPr>
          </a:lstStyle>
          <a:p>
            <a:r>
              <a:rPr lang="fr-FR"/>
              <a:t>Cliquez sur l'icône pour ajouter une image</a:t>
            </a:r>
            <a:endParaRPr lang="en-GB"/>
          </a:p>
        </p:txBody>
      </p:sp>
      <p:sp>
        <p:nvSpPr>
          <p:cNvPr id="22" name="Picture Placeholder 14">
            <a:extLst>
              <a:ext uri="{FF2B5EF4-FFF2-40B4-BE49-F238E27FC236}">
                <a16:creationId xmlns:a16="http://schemas.microsoft.com/office/drawing/2014/main" id="{ECD36A1E-7B2E-2134-533F-C023B8AFBE3A}"/>
              </a:ext>
            </a:extLst>
          </p:cNvPr>
          <p:cNvSpPr>
            <a:spLocks noGrp="1"/>
          </p:cNvSpPr>
          <p:nvPr>
            <p:ph type="pic" sz="quarter" idx="32"/>
          </p:nvPr>
        </p:nvSpPr>
        <p:spPr>
          <a:xfrm>
            <a:off x="8222367" y="1991016"/>
            <a:ext cx="502962" cy="504000"/>
          </a:xfrm>
        </p:spPr>
        <p:txBody>
          <a:bodyPr anchor="ctr"/>
          <a:lstStyle>
            <a:lvl1pPr marL="0" indent="0" algn="ctr">
              <a:buNone/>
              <a:defRPr sz="800"/>
            </a:lvl1pPr>
          </a:lstStyle>
          <a:p>
            <a:r>
              <a:rPr lang="fr-FR"/>
              <a:t>Cliquez sur l'icône pour ajouter une image</a:t>
            </a:r>
            <a:endParaRPr lang="en-GB"/>
          </a:p>
        </p:txBody>
      </p:sp>
      <p:sp>
        <p:nvSpPr>
          <p:cNvPr id="23" name="Picture Placeholder 14">
            <a:extLst>
              <a:ext uri="{FF2B5EF4-FFF2-40B4-BE49-F238E27FC236}">
                <a16:creationId xmlns:a16="http://schemas.microsoft.com/office/drawing/2014/main" id="{3AEC8FD1-28A6-3231-B7EC-2C76E3CBF03A}"/>
              </a:ext>
            </a:extLst>
          </p:cNvPr>
          <p:cNvSpPr>
            <a:spLocks noGrp="1"/>
          </p:cNvSpPr>
          <p:nvPr>
            <p:ph type="pic" sz="quarter" idx="33"/>
          </p:nvPr>
        </p:nvSpPr>
        <p:spPr>
          <a:xfrm>
            <a:off x="304801" y="3971016"/>
            <a:ext cx="502962" cy="504000"/>
          </a:xfrm>
        </p:spPr>
        <p:txBody>
          <a:bodyPr anchor="ctr"/>
          <a:lstStyle>
            <a:lvl1pPr marL="0" indent="0" algn="ctr">
              <a:buNone/>
              <a:defRPr sz="800"/>
            </a:lvl1pPr>
          </a:lstStyle>
          <a:p>
            <a:r>
              <a:rPr lang="fr-FR"/>
              <a:t>Cliquez sur l'icône pour ajouter une image</a:t>
            </a:r>
            <a:endParaRPr lang="en-GB"/>
          </a:p>
        </p:txBody>
      </p:sp>
      <p:sp>
        <p:nvSpPr>
          <p:cNvPr id="24" name="Picture Placeholder 14">
            <a:extLst>
              <a:ext uri="{FF2B5EF4-FFF2-40B4-BE49-F238E27FC236}">
                <a16:creationId xmlns:a16="http://schemas.microsoft.com/office/drawing/2014/main" id="{A67A67F9-C4E6-257B-32E3-A57F1190942C}"/>
              </a:ext>
            </a:extLst>
          </p:cNvPr>
          <p:cNvSpPr>
            <a:spLocks noGrp="1"/>
          </p:cNvSpPr>
          <p:nvPr>
            <p:ph type="pic" sz="quarter" idx="34"/>
          </p:nvPr>
        </p:nvSpPr>
        <p:spPr>
          <a:xfrm>
            <a:off x="4263584" y="3971016"/>
            <a:ext cx="502962" cy="504000"/>
          </a:xfrm>
        </p:spPr>
        <p:txBody>
          <a:bodyPr anchor="ctr"/>
          <a:lstStyle>
            <a:lvl1pPr marL="0" indent="0" algn="ctr">
              <a:buNone/>
              <a:defRPr sz="800"/>
            </a:lvl1pPr>
          </a:lstStyle>
          <a:p>
            <a:r>
              <a:rPr lang="fr-FR"/>
              <a:t>Cliquez sur l'icône pour ajouter une image</a:t>
            </a:r>
            <a:endParaRPr lang="en-GB"/>
          </a:p>
        </p:txBody>
      </p:sp>
      <p:sp>
        <p:nvSpPr>
          <p:cNvPr id="25" name="Picture Placeholder 14">
            <a:extLst>
              <a:ext uri="{FF2B5EF4-FFF2-40B4-BE49-F238E27FC236}">
                <a16:creationId xmlns:a16="http://schemas.microsoft.com/office/drawing/2014/main" id="{38AAB764-B8CC-20D4-676B-A928F053992B}"/>
              </a:ext>
            </a:extLst>
          </p:cNvPr>
          <p:cNvSpPr>
            <a:spLocks noGrp="1"/>
          </p:cNvSpPr>
          <p:nvPr>
            <p:ph type="pic" sz="quarter" idx="35"/>
          </p:nvPr>
        </p:nvSpPr>
        <p:spPr>
          <a:xfrm>
            <a:off x="8222367" y="3971016"/>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374388073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x block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1692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1692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‹N°›</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1692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914398"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914399" y="4104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873180"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5</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873181" y="4104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831962"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6</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831963" y="4104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Picture Placeholder 14">
            <a:extLst>
              <a:ext uri="{FF2B5EF4-FFF2-40B4-BE49-F238E27FC236}">
                <a16:creationId xmlns:a16="http://schemas.microsoft.com/office/drawing/2014/main" id="{2BF23F95-2673-FE84-66E7-82097451E463}"/>
              </a:ext>
            </a:extLst>
          </p:cNvPr>
          <p:cNvSpPr>
            <a:spLocks noGrp="1"/>
          </p:cNvSpPr>
          <p:nvPr>
            <p:ph type="pic" sz="quarter" idx="30"/>
          </p:nvPr>
        </p:nvSpPr>
        <p:spPr>
          <a:xfrm>
            <a:off x="304801"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20" name="Picture Placeholder 14">
            <a:extLst>
              <a:ext uri="{FF2B5EF4-FFF2-40B4-BE49-F238E27FC236}">
                <a16:creationId xmlns:a16="http://schemas.microsoft.com/office/drawing/2014/main" id="{C7CCFC2C-8E49-1CD8-E77D-05EC46161534}"/>
              </a:ext>
            </a:extLst>
          </p:cNvPr>
          <p:cNvSpPr>
            <a:spLocks noGrp="1"/>
          </p:cNvSpPr>
          <p:nvPr>
            <p:ph type="pic" sz="quarter" idx="31"/>
          </p:nvPr>
        </p:nvSpPr>
        <p:spPr>
          <a:xfrm>
            <a:off x="4263584"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21" name="Picture Placeholder 14">
            <a:extLst>
              <a:ext uri="{FF2B5EF4-FFF2-40B4-BE49-F238E27FC236}">
                <a16:creationId xmlns:a16="http://schemas.microsoft.com/office/drawing/2014/main" id="{99383212-5E56-5076-CADC-AE74C2E23549}"/>
              </a:ext>
            </a:extLst>
          </p:cNvPr>
          <p:cNvSpPr>
            <a:spLocks noGrp="1"/>
          </p:cNvSpPr>
          <p:nvPr>
            <p:ph type="pic" sz="quarter" idx="32"/>
          </p:nvPr>
        </p:nvSpPr>
        <p:spPr>
          <a:xfrm>
            <a:off x="8222367"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22" name="Picture Placeholder 14">
            <a:extLst>
              <a:ext uri="{FF2B5EF4-FFF2-40B4-BE49-F238E27FC236}">
                <a16:creationId xmlns:a16="http://schemas.microsoft.com/office/drawing/2014/main" id="{B23A623D-583C-7275-793F-72445CF17BC5}"/>
              </a:ext>
            </a:extLst>
          </p:cNvPr>
          <p:cNvSpPr>
            <a:spLocks noGrp="1"/>
          </p:cNvSpPr>
          <p:nvPr>
            <p:ph type="pic" sz="quarter" idx="33"/>
          </p:nvPr>
        </p:nvSpPr>
        <p:spPr>
          <a:xfrm>
            <a:off x="304801" y="3502800"/>
            <a:ext cx="502962" cy="504000"/>
          </a:xfrm>
        </p:spPr>
        <p:txBody>
          <a:bodyPr anchor="ctr"/>
          <a:lstStyle>
            <a:lvl1pPr marL="0" indent="0" algn="ctr">
              <a:buNone/>
              <a:defRPr sz="800"/>
            </a:lvl1pPr>
          </a:lstStyle>
          <a:p>
            <a:r>
              <a:rPr lang="fr-FR"/>
              <a:t>Cliquez sur l'icône pour ajouter une image</a:t>
            </a:r>
            <a:endParaRPr lang="en-GB"/>
          </a:p>
        </p:txBody>
      </p:sp>
      <p:sp>
        <p:nvSpPr>
          <p:cNvPr id="23" name="Picture Placeholder 14">
            <a:extLst>
              <a:ext uri="{FF2B5EF4-FFF2-40B4-BE49-F238E27FC236}">
                <a16:creationId xmlns:a16="http://schemas.microsoft.com/office/drawing/2014/main" id="{85ECF528-F4CD-11DE-C52B-74C6A0536CB6}"/>
              </a:ext>
            </a:extLst>
          </p:cNvPr>
          <p:cNvSpPr>
            <a:spLocks noGrp="1"/>
          </p:cNvSpPr>
          <p:nvPr>
            <p:ph type="pic" sz="quarter" idx="34"/>
          </p:nvPr>
        </p:nvSpPr>
        <p:spPr>
          <a:xfrm>
            <a:off x="4263584" y="3502800"/>
            <a:ext cx="502962" cy="504000"/>
          </a:xfrm>
        </p:spPr>
        <p:txBody>
          <a:bodyPr anchor="ctr"/>
          <a:lstStyle>
            <a:lvl1pPr marL="0" indent="0" algn="ctr">
              <a:buNone/>
              <a:defRPr sz="800"/>
            </a:lvl1pPr>
          </a:lstStyle>
          <a:p>
            <a:r>
              <a:rPr lang="fr-FR"/>
              <a:t>Cliquez sur l'icône pour ajouter une image</a:t>
            </a:r>
            <a:endParaRPr lang="en-GB"/>
          </a:p>
        </p:txBody>
      </p:sp>
      <p:sp>
        <p:nvSpPr>
          <p:cNvPr id="24" name="Picture Placeholder 14">
            <a:extLst>
              <a:ext uri="{FF2B5EF4-FFF2-40B4-BE49-F238E27FC236}">
                <a16:creationId xmlns:a16="http://schemas.microsoft.com/office/drawing/2014/main" id="{770DC091-DD84-E985-38FC-1D5ACA0845A1}"/>
              </a:ext>
            </a:extLst>
          </p:cNvPr>
          <p:cNvSpPr>
            <a:spLocks noGrp="1"/>
          </p:cNvSpPr>
          <p:nvPr>
            <p:ph type="pic" sz="quarter" idx="35"/>
          </p:nvPr>
        </p:nvSpPr>
        <p:spPr>
          <a:xfrm>
            <a:off x="8222367" y="3502800"/>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29325756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D6B1-3EFA-DC15-FA38-C5DFFE8BD92E}"/>
              </a:ext>
            </a:extLst>
          </p:cNvPr>
          <p:cNvSpPr>
            <a:spLocks noGrp="1"/>
          </p:cNvSpPr>
          <p:nvPr>
            <p:ph type="title"/>
          </p:nvPr>
        </p:nvSpPr>
        <p:spPr>
          <a:xfrm>
            <a:off x="306000" y="2422800"/>
            <a:ext cx="11581200" cy="360000"/>
          </a:xfrm>
        </p:spPr>
        <p:txBody>
          <a:bodyPr/>
          <a:lstStyle/>
          <a:p>
            <a:r>
              <a:rPr lang="fr-FR"/>
              <a:t>Modifiez le style du titre</a:t>
            </a:r>
            <a:endParaRPr lang="en-GB"/>
          </a:p>
        </p:txBody>
      </p:sp>
      <p:sp>
        <p:nvSpPr>
          <p:cNvPr id="3" name="Date Placeholder 2">
            <a:extLst>
              <a:ext uri="{FF2B5EF4-FFF2-40B4-BE49-F238E27FC236}">
                <a16:creationId xmlns:a16="http://schemas.microsoft.com/office/drawing/2014/main" id="{84823C6B-F584-EFF0-D4B2-F50D4DEE6D6D}"/>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0E8608B-C9BE-0115-D98A-80D843DB3C2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BE60D8-D1AB-0B88-66B3-B28585C5AA28}"/>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7" name="Text Placeholder 6">
            <a:extLst>
              <a:ext uri="{FF2B5EF4-FFF2-40B4-BE49-F238E27FC236}">
                <a16:creationId xmlns:a16="http://schemas.microsoft.com/office/drawing/2014/main" id="{A9594359-489A-D8EC-A63B-358473973D9E}"/>
              </a:ext>
            </a:extLst>
          </p:cNvPr>
          <p:cNvSpPr>
            <a:spLocks noGrp="1"/>
          </p:cNvSpPr>
          <p:nvPr>
            <p:ph type="body" sz="quarter" idx="13"/>
          </p:nvPr>
        </p:nvSpPr>
        <p:spPr>
          <a:xfrm>
            <a:off x="304800" y="2869248"/>
            <a:ext cx="11581200" cy="1590675"/>
          </a:xfrm>
        </p:spPr>
        <p:txBody>
          <a:bodyPr/>
          <a:lstStyle>
            <a:lvl1pPr marL="0" indent="0">
              <a:buNone/>
              <a:defRPr sz="3600" b="1"/>
            </a:lvl1pPr>
            <a:lvl2pPr marL="176213" indent="0">
              <a:buNone/>
              <a:defRPr sz="3600" b="1"/>
            </a:lvl2pPr>
            <a:lvl3pPr marL="357188" indent="0">
              <a:buNone/>
              <a:defRPr sz="3600" b="1"/>
            </a:lvl3pPr>
            <a:lvl4pPr marL="534988" indent="0">
              <a:buNone/>
              <a:defRPr sz="3600" b="1"/>
            </a:lvl4pPr>
            <a:lvl5pPr marL="715963" indent="0">
              <a:buNone/>
              <a:defRPr sz="3600" b="1"/>
            </a:lvl5pPr>
          </a:lstStyle>
          <a:p>
            <a:pPr lvl="0"/>
            <a:r>
              <a:rPr lang="fr-FR"/>
              <a:t>Cliquez pour modifier les styles du texte du masque</a:t>
            </a:r>
          </a:p>
        </p:txBody>
      </p:sp>
    </p:spTree>
    <p:extLst>
      <p:ext uri="{BB962C8B-B14F-4D97-AF65-F5344CB8AC3E}">
        <p14:creationId xmlns:p14="http://schemas.microsoft.com/office/powerpoint/2010/main" val="212432708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78A4EC3D-D47F-716A-A151-ADE5FB2C0D1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2C25ECD-39EC-4E11-7048-B8F19CE2AA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52932-21A5-5D5D-CBD0-B1D05162BFF2}"/>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Picture Placeholder 7">
            <a:extLst>
              <a:ext uri="{FF2B5EF4-FFF2-40B4-BE49-F238E27FC236}">
                <a16:creationId xmlns:a16="http://schemas.microsoft.com/office/drawing/2014/main" id="{7AC093CF-9094-42B3-E644-4B1D722C8086}"/>
              </a:ext>
            </a:extLst>
          </p:cNvPr>
          <p:cNvSpPr>
            <a:spLocks noGrp="1"/>
          </p:cNvSpPr>
          <p:nvPr>
            <p:ph type="pic" sz="quarter" idx="14"/>
          </p:nvPr>
        </p:nvSpPr>
        <p:spPr>
          <a:xfrm>
            <a:off x="306000" y="1258889"/>
            <a:ext cx="5648400" cy="4691062"/>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p:nvPr>
        </p:nvSpPr>
        <p:spPr>
          <a:xfrm>
            <a:off x="6243563" y="1258888"/>
            <a:ext cx="5648400" cy="4240212"/>
          </a:xfrm>
        </p:spPr>
        <p:txBody>
          <a:bodyPr/>
          <a:lstStyle>
            <a:lvl1pPr marL="157163" indent="-157163">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fr-FR"/>
              <a:t>Cliquez pour modifier les styles du texte du masque</a:t>
            </a:r>
          </a:p>
        </p:txBody>
      </p:sp>
      <p:sp>
        <p:nvSpPr>
          <p:cNvPr id="8" name="Text Placeholder 12">
            <a:extLst>
              <a:ext uri="{FF2B5EF4-FFF2-40B4-BE49-F238E27FC236}">
                <a16:creationId xmlns:a16="http://schemas.microsoft.com/office/drawing/2014/main" id="{DD79567B-BA61-21E3-EB1B-6B95C8E88DE1}"/>
              </a:ext>
            </a:extLst>
          </p:cNvPr>
          <p:cNvSpPr>
            <a:spLocks noGrp="1"/>
          </p:cNvSpPr>
          <p:nvPr>
            <p:ph type="body" sz="quarter" idx="19" hasCustomPrompt="1"/>
          </p:nvPr>
        </p:nvSpPr>
        <p:spPr>
          <a:xfrm>
            <a:off x="6237602" y="5499100"/>
            <a:ext cx="5648398" cy="450850"/>
          </a:xfrm>
        </p:spPr>
        <p:txBody>
          <a:bodyPr/>
          <a:lstStyle>
            <a:lvl1pPr marL="0" indent="0">
              <a:buNone/>
              <a:defRPr sz="1200" b="1"/>
            </a:lvl1pPr>
            <a:lvl2pPr>
              <a:defRPr sz="1200" b="1"/>
            </a:lvl2pPr>
            <a:lvl3pPr>
              <a:defRPr sz="1200" b="1"/>
            </a:lvl3pPr>
            <a:lvl4pPr>
              <a:defRPr sz="1200" b="1"/>
            </a:lvl4pPr>
            <a:lvl5pPr>
              <a:defRPr sz="1200" b="1"/>
            </a:lvl5pPr>
          </a:lstStyle>
          <a:p>
            <a:pPr lvl="0"/>
            <a:r>
              <a:rPr lang="en-US"/>
              <a:t>Nom, poste</a:t>
            </a:r>
          </a:p>
        </p:txBody>
      </p:sp>
    </p:spTree>
    <p:extLst>
      <p:ext uri="{BB962C8B-B14F-4D97-AF65-F5344CB8AC3E}">
        <p14:creationId xmlns:p14="http://schemas.microsoft.com/office/powerpoint/2010/main" val="264091646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lternative_Quot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44ABC-A943-3ED6-C41B-5AFF1F1E01A8}"/>
              </a:ext>
            </a:extLst>
          </p:cNvPr>
          <p:cNvSpPr/>
          <p:nvPr userDrawn="1"/>
        </p:nvSpPr>
        <p:spPr>
          <a:xfrm>
            <a:off x="7569201" y="1"/>
            <a:ext cx="4622800"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78A4EC3D-D47F-716A-A151-ADE5FB2C0D1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2C25ECD-39EC-4E11-7048-B8F19CE2AA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52932-21A5-5D5D-CBD0-B1D05162BFF2}"/>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hasCustomPrompt="1"/>
          </p:nvPr>
        </p:nvSpPr>
        <p:spPr>
          <a:xfrm>
            <a:off x="7997735" y="1260000"/>
            <a:ext cx="3748720" cy="4239100"/>
          </a:xfrm>
        </p:spPr>
        <p:txBody>
          <a:bodyPr/>
          <a:lstStyle>
            <a:lvl1pPr marL="120650" indent="-120650">
              <a:buNone/>
              <a:defRPr sz="2400" b="0"/>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a:t>“</a:t>
            </a:r>
            <a:r>
              <a:rPr lang="en-US" err="1"/>
              <a:t>Cliquez</a:t>
            </a:r>
            <a:r>
              <a:rPr lang="en-US"/>
              <a:t> pour </a:t>
            </a:r>
            <a:r>
              <a:rPr lang="en-US" err="1"/>
              <a:t>ajouter</a:t>
            </a:r>
            <a:r>
              <a:rPr lang="en-US"/>
              <a:t> du </a:t>
            </a:r>
            <a:r>
              <a:rPr lang="en-US" err="1"/>
              <a:t>texte</a:t>
            </a:r>
            <a:endParaRPr lang="en-US"/>
          </a:p>
        </p:txBody>
      </p:sp>
      <p:sp>
        <p:nvSpPr>
          <p:cNvPr id="8" name="Text Placeholder 8">
            <a:extLst>
              <a:ext uri="{FF2B5EF4-FFF2-40B4-BE49-F238E27FC236}">
                <a16:creationId xmlns:a16="http://schemas.microsoft.com/office/drawing/2014/main" id="{F8DBE469-FA96-A611-CE98-0F2F91BDD651}"/>
              </a:ext>
            </a:extLst>
          </p:cNvPr>
          <p:cNvSpPr>
            <a:spLocks noGrp="1"/>
          </p:cNvSpPr>
          <p:nvPr>
            <p:ph type="body" sz="quarter" idx="14" hasCustomPrompt="1"/>
          </p:nvPr>
        </p:nvSpPr>
        <p:spPr>
          <a:xfrm>
            <a:off x="305997" y="1260000"/>
            <a:ext cx="720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F390D26B-A5B3-53AF-787D-CA185DA722E3}"/>
              </a:ext>
            </a:extLst>
          </p:cNvPr>
          <p:cNvSpPr>
            <a:spLocks noGrp="1"/>
          </p:cNvSpPr>
          <p:nvPr>
            <p:ph sz="quarter" idx="18"/>
          </p:nvPr>
        </p:nvSpPr>
        <p:spPr>
          <a:xfrm>
            <a:off x="305998" y="1692000"/>
            <a:ext cx="72000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10" name="Picture 9" descr="Blue letters on a black background&#10;&#10;Description automatically generated">
            <a:extLst>
              <a:ext uri="{FF2B5EF4-FFF2-40B4-BE49-F238E27FC236}">
                <a16:creationId xmlns:a16="http://schemas.microsoft.com/office/drawing/2014/main" id="{A695A264-93AA-CE06-BF63-CD04C406C7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2" name="Text Placeholder 12">
            <a:extLst>
              <a:ext uri="{FF2B5EF4-FFF2-40B4-BE49-F238E27FC236}">
                <a16:creationId xmlns:a16="http://schemas.microsoft.com/office/drawing/2014/main" id="{29C61118-65C4-E1C5-E036-604CF0B059E8}"/>
              </a:ext>
            </a:extLst>
          </p:cNvPr>
          <p:cNvSpPr>
            <a:spLocks noGrp="1"/>
          </p:cNvSpPr>
          <p:nvPr>
            <p:ph type="body" sz="quarter" idx="19" hasCustomPrompt="1"/>
          </p:nvPr>
        </p:nvSpPr>
        <p:spPr>
          <a:xfrm>
            <a:off x="7997735" y="5499100"/>
            <a:ext cx="3748720" cy="450850"/>
          </a:xfrm>
        </p:spPr>
        <p:txBody>
          <a:bodyPr/>
          <a:lstStyle>
            <a:lvl1pPr marL="0" indent="0">
              <a:buNone/>
              <a:defRPr sz="1200" b="1"/>
            </a:lvl1pPr>
            <a:lvl2pPr>
              <a:defRPr sz="1200" b="1"/>
            </a:lvl2pPr>
            <a:lvl3pPr>
              <a:defRPr sz="1200" b="1"/>
            </a:lvl3pPr>
            <a:lvl4pPr>
              <a:defRPr sz="1200" b="1"/>
            </a:lvl4pPr>
            <a:lvl5pPr>
              <a:defRPr sz="1200" b="1"/>
            </a:lvl5pPr>
          </a:lstStyle>
          <a:p>
            <a:pPr lvl="0"/>
            <a:r>
              <a:rPr lang="en-US"/>
              <a:t>Nom, poste</a:t>
            </a:r>
          </a:p>
        </p:txBody>
      </p:sp>
    </p:spTree>
    <p:extLst>
      <p:ext uri="{BB962C8B-B14F-4D97-AF65-F5344CB8AC3E}">
        <p14:creationId xmlns:p14="http://schemas.microsoft.com/office/powerpoint/2010/main" val="265150986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 - white background_2">
    <p:spTree>
      <p:nvGrpSpPr>
        <p:cNvPr id="1" name=""/>
        <p:cNvGrpSpPr/>
        <p:nvPr/>
      </p:nvGrpSpPr>
      <p:grpSpPr>
        <a:xfrm>
          <a:off x="0" y="0"/>
          <a:ext cx="0" cy="0"/>
          <a:chOff x="0" y="0"/>
          <a:chExt cx="0" cy="0"/>
        </a:xfrm>
      </p:grpSpPr>
      <p:pic>
        <p:nvPicPr>
          <p:cNvPr id="9" name="Picture 8" descr="A person looking up to the sky&#10;&#10;Description automatically generated">
            <a:extLst>
              <a:ext uri="{FF2B5EF4-FFF2-40B4-BE49-F238E27FC236}">
                <a16:creationId xmlns:a16="http://schemas.microsoft.com/office/drawing/2014/main" id="{41C57A33-9F00-B0BB-DC5D-FF8CB1EBE99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8" name="Parallelogram 7">
            <a:extLst>
              <a:ext uri="{FF2B5EF4-FFF2-40B4-BE49-F238E27FC236}">
                <a16:creationId xmlns:a16="http://schemas.microsoft.com/office/drawing/2014/main" id="{DC2A0F77-1CAA-BCE4-DA7C-ED341B302F63}"/>
              </a:ext>
            </a:extLst>
          </p:cNvPr>
          <p:cNvSpPr>
            <a:spLocks noGrp="1" noRot="1" noMove="1" noResize="1" noEditPoints="1" noAdjustHandles="1" noChangeArrowheads="1" noChangeShapeType="1"/>
          </p:cNvSpPr>
          <p:nvPr userDrawn="1"/>
        </p:nvSpPr>
        <p:spPr>
          <a:xfrm>
            <a:off x="3624900" y="304800"/>
            <a:ext cx="3780186" cy="3880800"/>
          </a:xfrm>
          <a:prstGeom prst="parallelogram">
            <a:avLst>
              <a:gd name="adj" fmla="val 34323"/>
            </a:avLst>
          </a:prstGeom>
          <a:solidFill>
            <a:schemeClr val="bg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a:t>Nom, Date, </a:t>
            </a:r>
            <a:r>
              <a:rPr lang="en-US" err="1"/>
              <a:t>Année</a:t>
            </a:r>
            <a:endParaRPr lang="en-GB"/>
          </a:p>
        </p:txBody>
      </p:sp>
      <p:pic>
        <p:nvPicPr>
          <p:cNvPr id="6" name="Grafik 11">
            <a:extLst>
              <a:ext uri="{FF2B5EF4-FFF2-40B4-BE49-F238E27FC236}">
                <a16:creationId xmlns:a16="http://schemas.microsoft.com/office/drawing/2014/main" id="{94E72C3F-30CE-757F-47B9-699DA98FDB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35406865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s with right high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9F930D-35CB-01D0-4761-E9A6692624F6}"/>
              </a:ext>
            </a:extLst>
          </p:cNvPr>
          <p:cNvSpPr/>
          <p:nvPr userDrawn="1"/>
        </p:nvSpPr>
        <p:spPr>
          <a:xfrm>
            <a:off x="7569201" y="1"/>
            <a:ext cx="4622800"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32FAA43-049E-0EDB-73E3-7ED4429EAC21}"/>
              </a:ext>
            </a:extLst>
          </p:cNvPr>
          <p:cNvSpPr>
            <a:spLocks noGrp="1"/>
          </p:cNvSpPr>
          <p:nvPr>
            <p:ph type="title" hasCustomPrompt="1"/>
          </p:nvPr>
        </p:nvSpPr>
        <p:spPr>
          <a:xfrm>
            <a:off x="306000" y="306000"/>
            <a:ext cx="5648400" cy="360000"/>
          </a:xfrm>
        </p:spPr>
        <p:txBody>
          <a:bodyP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7BB65ECB-6708-A610-4029-A91BD50C7B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E33E1FAB-C451-E465-8500-00AEE22D82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B4D2BA-FFC1-18C8-F9F3-DBECD87DE183}"/>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75F5A8C2-A4E5-0B25-09CD-E49B8737675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pic>
        <p:nvPicPr>
          <p:cNvPr id="8" name="Picture 7" descr="Blue letters on a black background&#10;&#10;Description automatically generated">
            <a:extLst>
              <a:ext uri="{FF2B5EF4-FFF2-40B4-BE49-F238E27FC236}">
                <a16:creationId xmlns:a16="http://schemas.microsoft.com/office/drawing/2014/main" id="{C31CD433-4D6D-8EAB-439A-3F97BE7866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1" name="Content Placeholder 9">
            <a:extLst>
              <a:ext uri="{FF2B5EF4-FFF2-40B4-BE49-F238E27FC236}">
                <a16:creationId xmlns:a16="http://schemas.microsoft.com/office/drawing/2014/main" id="{92E247C2-C9E4-83C5-F04A-E5EA50CF0DAD}"/>
              </a:ext>
            </a:extLst>
          </p:cNvPr>
          <p:cNvSpPr>
            <a:spLocks noGrp="1"/>
          </p:cNvSpPr>
          <p:nvPr>
            <p:ph sz="quarter" idx="15"/>
          </p:nvPr>
        </p:nvSpPr>
        <p:spPr>
          <a:xfrm>
            <a:off x="7876131" y="1258888"/>
            <a:ext cx="4011069" cy="46910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4" name="Text Placeholder 8">
            <a:extLst>
              <a:ext uri="{FF2B5EF4-FFF2-40B4-BE49-F238E27FC236}">
                <a16:creationId xmlns:a16="http://schemas.microsoft.com/office/drawing/2014/main" id="{DFC463AB-4BD2-49D5-767F-54FC8EA65B16}"/>
              </a:ext>
            </a:extLst>
          </p:cNvPr>
          <p:cNvSpPr>
            <a:spLocks noGrp="1"/>
          </p:cNvSpPr>
          <p:nvPr>
            <p:ph type="body" sz="quarter" idx="14" hasCustomPrompt="1"/>
          </p:nvPr>
        </p:nvSpPr>
        <p:spPr>
          <a:xfrm>
            <a:off x="305997" y="1260000"/>
            <a:ext cx="695840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5" name="Content Placeholder 10">
            <a:extLst>
              <a:ext uri="{FF2B5EF4-FFF2-40B4-BE49-F238E27FC236}">
                <a16:creationId xmlns:a16="http://schemas.microsoft.com/office/drawing/2014/main" id="{271815FF-0161-8C49-AB75-C04614AA1BB6}"/>
              </a:ext>
            </a:extLst>
          </p:cNvPr>
          <p:cNvSpPr>
            <a:spLocks noGrp="1"/>
          </p:cNvSpPr>
          <p:nvPr>
            <p:ph sz="quarter" idx="18"/>
          </p:nvPr>
        </p:nvSpPr>
        <p:spPr>
          <a:xfrm>
            <a:off x="305998" y="1692000"/>
            <a:ext cx="6958402"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270010850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774D-425F-4BC0-2A89-D4FFAD2D27AF}"/>
              </a:ext>
            </a:extLst>
          </p:cNvPr>
          <p:cNvSpPr>
            <a:spLocks noGrp="1"/>
          </p:cNvSpPr>
          <p:nvPr>
            <p:ph type="title" hasCustomPrompt="1"/>
          </p:nvPr>
        </p:nvSpPr>
        <p:spPr>
          <a:xfrm>
            <a:off x="306000" y="306000"/>
            <a:ext cx="5648400" cy="360000"/>
          </a:xfrm>
        </p:spPr>
        <p:txBody>
          <a:bodyP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7ECD2A33-8FED-378E-7CD7-17B365A7EE5E}"/>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4581165-1F65-1CE8-67D1-821449075D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EC5859-8CFE-67C8-1FC8-66D5E71B9837}"/>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8D3BA3C3-C7E2-5DDF-A5DF-F098DEE555F9}"/>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Tree>
    <p:extLst>
      <p:ext uri="{BB962C8B-B14F-4D97-AF65-F5344CB8AC3E}">
        <p14:creationId xmlns:p14="http://schemas.microsoft.com/office/powerpoint/2010/main" val="133083844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78A4EC3D-D47F-716A-A151-ADE5FB2C0D1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2C25ECD-39EC-4E11-7048-B8F19CE2AA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52932-21A5-5D5D-CBD0-B1D05162BFF2}"/>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15" name="Text Placeholder 14">
            <a:extLst>
              <a:ext uri="{FF2B5EF4-FFF2-40B4-BE49-F238E27FC236}">
                <a16:creationId xmlns:a16="http://schemas.microsoft.com/office/drawing/2014/main" id="{672A2661-F0D3-EA1A-1204-1F0DD202305C}"/>
              </a:ext>
            </a:extLst>
          </p:cNvPr>
          <p:cNvSpPr>
            <a:spLocks noGrp="1"/>
          </p:cNvSpPr>
          <p:nvPr>
            <p:ph type="body" sz="quarter" idx="14" hasCustomPrompt="1"/>
          </p:nvPr>
        </p:nvSpPr>
        <p:spPr>
          <a:xfrm>
            <a:off x="306000" y="1260000"/>
            <a:ext cx="3276128" cy="360000"/>
          </a:xfrm>
        </p:spPr>
        <p:txBody>
          <a:bodyPr/>
          <a:lstStyle>
            <a:lvl1pPr marL="0" indent="0">
              <a:buNone/>
              <a:defRPr/>
            </a:lvl1pPr>
          </a:lstStyle>
          <a:p>
            <a:pPr lvl="0"/>
            <a:r>
              <a:rPr lang="en-US"/>
              <a:t>Notre équipe</a:t>
            </a:r>
            <a:endParaRPr lang="en-GB"/>
          </a:p>
        </p:txBody>
      </p:sp>
      <p:sp>
        <p:nvSpPr>
          <p:cNvPr id="17" name="Text Placeholder 16">
            <a:extLst>
              <a:ext uri="{FF2B5EF4-FFF2-40B4-BE49-F238E27FC236}">
                <a16:creationId xmlns:a16="http://schemas.microsoft.com/office/drawing/2014/main" id="{06AAF7BD-B690-19AE-85DD-D64C07178B94}"/>
              </a:ext>
            </a:extLst>
          </p:cNvPr>
          <p:cNvSpPr>
            <a:spLocks noGrp="1"/>
          </p:cNvSpPr>
          <p:nvPr>
            <p:ph type="body" sz="quarter" idx="15"/>
          </p:nvPr>
        </p:nvSpPr>
        <p:spPr>
          <a:xfrm>
            <a:off x="304800" y="1692000"/>
            <a:ext cx="3277200" cy="1501775"/>
          </a:xfrm>
        </p:spPr>
        <p:txBody>
          <a:bodyPr/>
          <a:lstStyle>
            <a:lvl1pPr marL="0" indent="0">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fr-FR"/>
              <a:t>Cliquez pour modifier les styles du texte du masque</a:t>
            </a:r>
          </a:p>
        </p:txBody>
      </p:sp>
      <p:sp>
        <p:nvSpPr>
          <p:cNvPr id="20" name="Picture Placeholder 19">
            <a:extLst>
              <a:ext uri="{FF2B5EF4-FFF2-40B4-BE49-F238E27FC236}">
                <a16:creationId xmlns:a16="http://schemas.microsoft.com/office/drawing/2014/main" id="{8D23521A-6BFC-0413-2BE0-68637565C490}"/>
              </a:ext>
            </a:extLst>
          </p:cNvPr>
          <p:cNvSpPr>
            <a:spLocks noGrp="1"/>
          </p:cNvSpPr>
          <p:nvPr>
            <p:ph type="pic" sz="quarter" idx="16"/>
          </p:nvPr>
        </p:nvSpPr>
        <p:spPr>
          <a:xfrm>
            <a:off x="3821498" y="1260000"/>
            <a:ext cx="1638000" cy="1638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1" name="Picture Placeholder 19">
            <a:extLst>
              <a:ext uri="{FF2B5EF4-FFF2-40B4-BE49-F238E27FC236}">
                <a16:creationId xmlns:a16="http://schemas.microsoft.com/office/drawing/2014/main" id="{777DA299-DF9F-AA0B-EBD9-B89A2B27B94D}"/>
              </a:ext>
            </a:extLst>
          </p:cNvPr>
          <p:cNvSpPr>
            <a:spLocks noGrp="1"/>
          </p:cNvSpPr>
          <p:nvPr>
            <p:ph type="pic" sz="quarter" idx="17"/>
          </p:nvPr>
        </p:nvSpPr>
        <p:spPr>
          <a:xfrm>
            <a:off x="7973498" y="1260000"/>
            <a:ext cx="1638000" cy="1638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2" name="Picture Placeholder 19">
            <a:extLst>
              <a:ext uri="{FF2B5EF4-FFF2-40B4-BE49-F238E27FC236}">
                <a16:creationId xmlns:a16="http://schemas.microsoft.com/office/drawing/2014/main" id="{9EDEE6B0-32AE-5C3F-B6C7-53332D9C70E4}"/>
              </a:ext>
            </a:extLst>
          </p:cNvPr>
          <p:cNvSpPr>
            <a:spLocks noGrp="1"/>
          </p:cNvSpPr>
          <p:nvPr>
            <p:ph type="pic" sz="quarter" idx="18"/>
          </p:nvPr>
        </p:nvSpPr>
        <p:spPr>
          <a:xfrm>
            <a:off x="3821498" y="3652524"/>
            <a:ext cx="1638000" cy="1638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3" name="Picture Placeholder 19">
            <a:extLst>
              <a:ext uri="{FF2B5EF4-FFF2-40B4-BE49-F238E27FC236}">
                <a16:creationId xmlns:a16="http://schemas.microsoft.com/office/drawing/2014/main" id="{62F9F762-D9F9-DA71-29D1-C79016D1A8D0}"/>
              </a:ext>
            </a:extLst>
          </p:cNvPr>
          <p:cNvSpPr>
            <a:spLocks noGrp="1"/>
          </p:cNvSpPr>
          <p:nvPr>
            <p:ph type="pic" sz="quarter" idx="19"/>
          </p:nvPr>
        </p:nvSpPr>
        <p:spPr>
          <a:xfrm>
            <a:off x="7973498" y="3652524"/>
            <a:ext cx="1638000" cy="1638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5" name="Text Placeholder 24">
            <a:extLst>
              <a:ext uri="{FF2B5EF4-FFF2-40B4-BE49-F238E27FC236}">
                <a16:creationId xmlns:a16="http://schemas.microsoft.com/office/drawing/2014/main" id="{E33872C5-04BF-F8E7-4D24-9D0D57B1BB24}"/>
              </a:ext>
            </a:extLst>
          </p:cNvPr>
          <p:cNvSpPr>
            <a:spLocks noGrp="1"/>
          </p:cNvSpPr>
          <p:nvPr>
            <p:ph type="body" sz="quarter" idx="20" hasCustomPrompt="1"/>
          </p:nvPr>
        </p:nvSpPr>
        <p:spPr>
          <a:xfrm>
            <a:off x="5706949" y="2117664"/>
            <a:ext cx="2027051" cy="360000"/>
          </a:xfrm>
        </p:spPr>
        <p:txBody>
          <a:bodyPr/>
          <a:lstStyle>
            <a:lvl1pPr marL="0" indent="0">
              <a:buNone/>
              <a:defRPr b="1"/>
            </a:lvl1pPr>
          </a:lstStyle>
          <a:p>
            <a:pPr lvl="0"/>
            <a:r>
              <a:rPr lang="en-US" err="1"/>
              <a:t>Prénom</a:t>
            </a:r>
            <a:r>
              <a:rPr lang="en-US"/>
              <a:t>, Nom</a:t>
            </a:r>
            <a:endParaRPr lang="en-GB"/>
          </a:p>
        </p:txBody>
      </p:sp>
      <p:sp>
        <p:nvSpPr>
          <p:cNvPr id="26" name="Text Placeholder 24">
            <a:extLst>
              <a:ext uri="{FF2B5EF4-FFF2-40B4-BE49-F238E27FC236}">
                <a16:creationId xmlns:a16="http://schemas.microsoft.com/office/drawing/2014/main" id="{FBD4C676-D3A0-7C78-8E0C-1156D9E4EFC2}"/>
              </a:ext>
            </a:extLst>
          </p:cNvPr>
          <p:cNvSpPr>
            <a:spLocks noGrp="1"/>
          </p:cNvSpPr>
          <p:nvPr>
            <p:ph type="body" sz="quarter" idx="21" hasCustomPrompt="1"/>
          </p:nvPr>
        </p:nvSpPr>
        <p:spPr>
          <a:xfrm>
            <a:off x="5706949" y="2538000"/>
            <a:ext cx="2027051" cy="360000"/>
          </a:xfrm>
        </p:spPr>
        <p:txBody>
          <a:bodyPr/>
          <a:lstStyle>
            <a:lvl1pPr marL="0" indent="0">
              <a:buNone/>
              <a:defRPr b="0"/>
            </a:lvl1pPr>
          </a:lstStyle>
          <a:p>
            <a:pPr lvl="0"/>
            <a:r>
              <a:rPr lang="en-US"/>
              <a:t>Poste</a:t>
            </a:r>
            <a:endParaRPr lang="en-GB"/>
          </a:p>
        </p:txBody>
      </p:sp>
      <p:sp>
        <p:nvSpPr>
          <p:cNvPr id="27" name="Text Placeholder 24">
            <a:extLst>
              <a:ext uri="{FF2B5EF4-FFF2-40B4-BE49-F238E27FC236}">
                <a16:creationId xmlns:a16="http://schemas.microsoft.com/office/drawing/2014/main" id="{5A2D47DF-6C80-9D62-8F40-BED8626C265A}"/>
              </a:ext>
            </a:extLst>
          </p:cNvPr>
          <p:cNvSpPr>
            <a:spLocks noGrp="1"/>
          </p:cNvSpPr>
          <p:nvPr>
            <p:ph type="body" sz="quarter" idx="22" hasCustomPrompt="1"/>
          </p:nvPr>
        </p:nvSpPr>
        <p:spPr>
          <a:xfrm>
            <a:off x="9858949" y="2117664"/>
            <a:ext cx="2027051" cy="360000"/>
          </a:xfrm>
        </p:spPr>
        <p:txBody>
          <a:bodyPr/>
          <a:lstStyle>
            <a:lvl1pPr marL="0" indent="0">
              <a:buNone/>
              <a:defRPr b="1"/>
            </a:lvl1pPr>
          </a:lstStyle>
          <a:p>
            <a:pPr lvl="0"/>
            <a:r>
              <a:rPr lang="en-US" err="1"/>
              <a:t>Prénom</a:t>
            </a:r>
            <a:r>
              <a:rPr lang="en-US"/>
              <a:t>, Nom</a:t>
            </a:r>
            <a:endParaRPr lang="en-GB"/>
          </a:p>
        </p:txBody>
      </p:sp>
      <p:sp>
        <p:nvSpPr>
          <p:cNvPr id="28" name="Text Placeholder 24">
            <a:extLst>
              <a:ext uri="{FF2B5EF4-FFF2-40B4-BE49-F238E27FC236}">
                <a16:creationId xmlns:a16="http://schemas.microsoft.com/office/drawing/2014/main" id="{124E0AA2-5A10-C4F8-7FF7-3331E936DA95}"/>
              </a:ext>
            </a:extLst>
          </p:cNvPr>
          <p:cNvSpPr>
            <a:spLocks noGrp="1"/>
          </p:cNvSpPr>
          <p:nvPr>
            <p:ph type="body" sz="quarter" idx="23" hasCustomPrompt="1"/>
          </p:nvPr>
        </p:nvSpPr>
        <p:spPr>
          <a:xfrm>
            <a:off x="9858949" y="2538000"/>
            <a:ext cx="2027051" cy="360000"/>
          </a:xfrm>
        </p:spPr>
        <p:txBody>
          <a:bodyPr/>
          <a:lstStyle>
            <a:lvl1pPr marL="0" indent="0">
              <a:buNone/>
              <a:defRPr b="0"/>
            </a:lvl1pPr>
          </a:lstStyle>
          <a:p>
            <a:pPr lvl="0"/>
            <a:r>
              <a:rPr lang="en-US"/>
              <a:t>Poste</a:t>
            </a:r>
            <a:endParaRPr lang="en-GB"/>
          </a:p>
        </p:txBody>
      </p:sp>
      <p:sp>
        <p:nvSpPr>
          <p:cNvPr id="29" name="Text Placeholder 24">
            <a:extLst>
              <a:ext uri="{FF2B5EF4-FFF2-40B4-BE49-F238E27FC236}">
                <a16:creationId xmlns:a16="http://schemas.microsoft.com/office/drawing/2014/main" id="{8BDB34A3-36A9-DFDC-3C94-2120F1A7EB46}"/>
              </a:ext>
            </a:extLst>
          </p:cNvPr>
          <p:cNvSpPr>
            <a:spLocks noGrp="1"/>
          </p:cNvSpPr>
          <p:nvPr>
            <p:ph type="body" sz="quarter" idx="24" hasCustomPrompt="1"/>
          </p:nvPr>
        </p:nvSpPr>
        <p:spPr>
          <a:xfrm>
            <a:off x="5706949" y="4510188"/>
            <a:ext cx="2027051" cy="360000"/>
          </a:xfrm>
        </p:spPr>
        <p:txBody>
          <a:bodyPr/>
          <a:lstStyle>
            <a:lvl1pPr marL="0" indent="0">
              <a:buNone/>
              <a:defRPr b="1"/>
            </a:lvl1pPr>
          </a:lstStyle>
          <a:p>
            <a:pPr lvl="0"/>
            <a:r>
              <a:rPr lang="en-US" err="1"/>
              <a:t>Prénom</a:t>
            </a:r>
            <a:r>
              <a:rPr lang="en-US"/>
              <a:t>, Nom</a:t>
            </a:r>
            <a:endParaRPr lang="en-GB"/>
          </a:p>
        </p:txBody>
      </p:sp>
      <p:sp>
        <p:nvSpPr>
          <p:cNvPr id="30" name="Text Placeholder 24">
            <a:extLst>
              <a:ext uri="{FF2B5EF4-FFF2-40B4-BE49-F238E27FC236}">
                <a16:creationId xmlns:a16="http://schemas.microsoft.com/office/drawing/2014/main" id="{A3717ED6-BDEA-E997-D0EF-C7FC7E6B0A2F}"/>
              </a:ext>
            </a:extLst>
          </p:cNvPr>
          <p:cNvSpPr>
            <a:spLocks noGrp="1"/>
          </p:cNvSpPr>
          <p:nvPr>
            <p:ph type="body" sz="quarter" idx="25" hasCustomPrompt="1"/>
          </p:nvPr>
        </p:nvSpPr>
        <p:spPr>
          <a:xfrm>
            <a:off x="5706949" y="4930524"/>
            <a:ext cx="2027051" cy="360000"/>
          </a:xfrm>
        </p:spPr>
        <p:txBody>
          <a:bodyPr/>
          <a:lstStyle>
            <a:lvl1pPr marL="0" indent="0">
              <a:buNone/>
              <a:defRPr b="0"/>
            </a:lvl1pPr>
          </a:lstStyle>
          <a:p>
            <a:pPr lvl="0"/>
            <a:r>
              <a:rPr lang="en-US"/>
              <a:t>Poste</a:t>
            </a:r>
            <a:endParaRPr lang="en-GB"/>
          </a:p>
        </p:txBody>
      </p:sp>
      <p:sp>
        <p:nvSpPr>
          <p:cNvPr id="31" name="Text Placeholder 24">
            <a:extLst>
              <a:ext uri="{FF2B5EF4-FFF2-40B4-BE49-F238E27FC236}">
                <a16:creationId xmlns:a16="http://schemas.microsoft.com/office/drawing/2014/main" id="{46608C4E-A3D0-8547-0277-9E3C281776B0}"/>
              </a:ext>
            </a:extLst>
          </p:cNvPr>
          <p:cNvSpPr>
            <a:spLocks noGrp="1"/>
          </p:cNvSpPr>
          <p:nvPr>
            <p:ph type="body" sz="quarter" idx="26" hasCustomPrompt="1"/>
          </p:nvPr>
        </p:nvSpPr>
        <p:spPr>
          <a:xfrm>
            <a:off x="9858949" y="4510188"/>
            <a:ext cx="2027051" cy="360000"/>
          </a:xfrm>
        </p:spPr>
        <p:txBody>
          <a:bodyPr/>
          <a:lstStyle>
            <a:lvl1pPr marL="0" indent="0">
              <a:buNone/>
              <a:defRPr b="1"/>
            </a:lvl1pPr>
          </a:lstStyle>
          <a:p>
            <a:pPr lvl="0"/>
            <a:r>
              <a:rPr lang="en-US" err="1"/>
              <a:t>Prénom</a:t>
            </a:r>
            <a:r>
              <a:rPr lang="en-US"/>
              <a:t>, Nom</a:t>
            </a:r>
            <a:endParaRPr lang="en-GB"/>
          </a:p>
        </p:txBody>
      </p:sp>
      <p:sp>
        <p:nvSpPr>
          <p:cNvPr id="32" name="Text Placeholder 24">
            <a:extLst>
              <a:ext uri="{FF2B5EF4-FFF2-40B4-BE49-F238E27FC236}">
                <a16:creationId xmlns:a16="http://schemas.microsoft.com/office/drawing/2014/main" id="{2F90C55D-5300-4742-EBF6-164AB6B4FC38}"/>
              </a:ext>
            </a:extLst>
          </p:cNvPr>
          <p:cNvSpPr>
            <a:spLocks noGrp="1"/>
          </p:cNvSpPr>
          <p:nvPr>
            <p:ph type="body" sz="quarter" idx="27" hasCustomPrompt="1"/>
          </p:nvPr>
        </p:nvSpPr>
        <p:spPr>
          <a:xfrm>
            <a:off x="9858949" y="4930524"/>
            <a:ext cx="2027051" cy="360000"/>
          </a:xfrm>
        </p:spPr>
        <p:txBody>
          <a:bodyPr/>
          <a:lstStyle>
            <a:lvl1pPr marL="0" indent="0">
              <a:buNone/>
              <a:defRPr b="0"/>
            </a:lvl1pPr>
          </a:lstStyle>
          <a:p>
            <a:pPr lvl="0"/>
            <a:r>
              <a:rPr lang="en-US"/>
              <a:t>Poste</a:t>
            </a:r>
            <a:endParaRPr lang="en-GB"/>
          </a:p>
        </p:txBody>
      </p:sp>
    </p:spTree>
    <p:extLst>
      <p:ext uri="{BB962C8B-B14F-4D97-AF65-F5344CB8AC3E}">
        <p14:creationId xmlns:p14="http://schemas.microsoft.com/office/powerpoint/2010/main" val="257740249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119A-5205-549D-6A59-CF6BFED54E12}"/>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52C064FE-D615-C9B5-75EB-0193E382BF5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FE10F5C-6B52-D19B-BD1F-10CBDAB3DF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E66C31-CED2-A64E-05C1-0BADF0DA9BA3}"/>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8" name="Text Placeholder 6">
            <a:extLst>
              <a:ext uri="{FF2B5EF4-FFF2-40B4-BE49-F238E27FC236}">
                <a16:creationId xmlns:a16="http://schemas.microsoft.com/office/drawing/2014/main" id="{98E2DB3B-3EB6-21F1-DD6A-DB825E3FBF02}"/>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5A7CD79-A047-3B0B-707A-9346E33EB891}"/>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Picture Placeholder 10">
            <a:extLst>
              <a:ext uri="{FF2B5EF4-FFF2-40B4-BE49-F238E27FC236}">
                <a16:creationId xmlns:a16="http://schemas.microsoft.com/office/drawing/2014/main" id="{4B40880E-2441-2036-7E0C-9AF61B5CE48A}"/>
              </a:ext>
            </a:extLst>
          </p:cNvPr>
          <p:cNvSpPr>
            <a:spLocks noGrp="1"/>
          </p:cNvSpPr>
          <p:nvPr>
            <p:ph type="pic" sz="quarter" idx="24"/>
          </p:nvPr>
        </p:nvSpPr>
        <p:spPr>
          <a:xfrm>
            <a:off x="306388" y="190999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3" name="Text Placeholder 12">
            <a:extLst>
              <a:ext uri="{FF2B5EF4-FFF2-40B4-BE49-F238E27FC236}">
                <a16:creationId xmlns:a16="http://schemas.microsoft.com/office/drawing/2014/main" id="{011E5CD3-DC74-79A2-F9C5-9B34E0A4C000}"/>
              </a:ext>
            </a:extLst>
          </p:cNvPr>
          <p:cNvSpPr>
            <a:spLocks noGrp="1"/>
          </p:cNvSpPr>
          <p:nvPr>
            <p:ph type="body" sz="quarter" idx="25" hasCustomPrompt="1"/>
          </p:nvPr>
        </p:nvSpPr>
        <p:spPr>
          <a:xfrm>
            <a:off x="135255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14" name="Text Placeholder 12">
            <a:extLst>
              <a:ext uri="{FF2B5EF4-FFF2-40B4-BE49-F238E27FC236}">
                <a16:creationId xmlns:a16="http://schemas.microsoft.com/office/drawing/2014/main" id="{42D45A9F-31F5-55C8-2DA7-272DC34A4FDC}"/>
              </a:ext>
            </a:extLst>
          </p:cNvPr>
          <p:cNvSpPr>
            <a:spLocks noGrp="1"/>
          </p:cNvSpPr>
          <p:nvPr>
            <p:ph type="body" sz="quarter" idx="26" hasCustomPrompt="1"/>
          </p:nvPr>
        </p:nvSpPr>
        <p:spPr>
          <a:xfrm>
            <a:off x="1352550" y="23589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5" name="Picture Placeholder 10">
            <a:extLst>
              <a:ext uri="{FF2B5EF4-FFF2-40B4-BE49-F238E27FC236}">
                <a16:creationId xmlns:a16="http://schemas.microsoft.com/office/drawing/2014/main" id="{0EB16D30-D682-728D-096A-539D025158CE}"/>
              </a:ext>
            </a:extLst>
          </p:cNvPr>
          <p:cNvSpPr>
            <a:spLocks noGrp="1"/>
          </p:cNvSpPr>
          <p:nvPr>
            <p:ph type="pic" sz="quarter" idx="27"/>
          </p:nvPr>
        </p:nvSpPr>
        <p:spPr>
          <a:xfrm>
            <a:off x="306388" y="3263224"/>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6" name="Text Placeholder 12">
            <a:extLst>
              <a:ext uri="{FF2B5EF4-FFF2-40B4-BE49-F238E27FC236}">
                <a16:creationId xmlns:a16="http://schemas.microsoft.com/office/drawing/2014/main" id="{51516F45-D716-2ECB-DE30-47451F44508D}"/>
              </a:ext>
            </a:extLst>
          </p:cNvPr>
          <p:cNvSpPr>
            <a:spLocks noGrp="1"/>
          </p:cNvSpPr>
          <p:nvPr>
            <p:ph type="body" sz="quarter" idx="28" hasCustomPrompt="1"/>
          </p:nvPr>
        </p:nvSpPr>
        <p:spPr>
          <a:xfrm>
            <a:off x="1352550" y="3435428"/>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17" name="Text Placeholder 12">
            <a:extLst>
              <a:ext uri="{FF2B5EF4-FFF2-40B4-BE49-F238E27FC236}">
                <a16:creationId xmlns:a16="http://schemas.microsoft.com/office/drawing/2014/main" id="{F9034FFE-349E-57E0-A97B-B0259AF286CC}"/>
              </a:ext>
            </a:extLst>
          </p:cNvPr>
          <p:cNvSpPr>
            <a:spLocks noGrp="1"/>
          </p:cNvSpPr>
          <p:nvPr>
            <p:ph type="body" sz="quarter" idx="29" hasCustomPrompt="1"/>
          </p:nvPr>
        </p:nvSpPr>
        <p:spPr>
          <a:xfrm>
            <a:off x="135255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8" name="Picture Placeholder 10">
            <a:extLst>
              <a:ext uri="{FF2B5EF4-FFF2-40B4-BE49-F238E27FC236}">
                <a16:creationId xmlns:a16="http://schemas.microsoft.com/office/drawing/2014/main" id="{BC84830A-754F-D374-A275-A566E5B2F199}"/>
              </a:ext>
            </a:extLst>
          </p:cNvPr>
          <p:cNvSpPr>
            <a:spLocks noGrp="1"/>
          </p:cNvSpPr>
          <p:nvPr>
            <p:ph type="pic" sz="quarter" idx="30"/>
          </p:nvPr>
        </p:nvSpPr>
        <p:spPr>
          <a:xfrm>
            <a:off x="306388" y="461644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9" name="Text Placeholder 12">
            <a:extLst>
              <a:ext uri="{FF2B5EF4-FFF2-40B4-BE49-F238E27FC236}">
                <a16:creationId xmlns:a16="http://schemas.microsoft.com/office/drawing/2014/main" id="{87A6012A-D91F-C88E-5F6A-A0C9D7978C3C}"/>
              </a:ext>
            </a:extLst>
          </p:cNvPr>
          <p:cNvSpPr>
            <a:spLocks noGrp="1"/>
          </p:cNvSpPr>
          <p:nvPr>
            <p:ph type="body" sz="quarter" idx="31" hasCustomPrompt="1"/>
          </p:nvPr>
        </p:nvSpPr>
        <p:spPr>
          <a:xfrm>
            <a:off x="1352550" y="4787002"/>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0" name="Text Placeholder 12">
            <a:extLst>
              <a:ext uri="{FF2B5EF4-FFF2-40B4-BE49-F238E27FC236}">
                <a16:creationId xmlns:a16="http://schemas.microsoft.com/office/drawing/2014/main" id="{D799F34D-A198-85E8-B6FA-D894213C8C52}"/>
              </a:ext>
            </a:extLst>
          </p:cNvPr>
          <p:cNvSpPr>
            <a:spLocks noGrp="1"/>
          </p:cNvSpPr>
          <p:nvPr>
            <p:ph type="body" sz="quarter" idx="32" hasCustomPrompt="1"/>
          </p:nvPr>
        </p:nvSpPr>
        <p:spPr>
          <a:xfrm>
            <a:off x="1352550" y="5072752"/>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1" name="Picture Placeholder 10">
            <a:extLst>
              <a:ext uri="{FF2B5EF4-FFF2-40B4-BE49-F238E27FC236}">
                <a16:creationId xmlns:a16="http://schemas.microsoft.com/office/drawing/2014/main" id="{F6A0002E-ADB8-E7E8-623B-31F88EBD7456}"/>
              </a:ext>
            </a:extLst>
          </p:cNvPr>
          <p:cNvSpPr>
            <a:spLocks noGrp="1"/>
          </p:cNvSpPr>
          <p:nvPr>
            <p:ph type="pic" sz="quarter" idx="33"/>
          </p:nvPr>
        </p:nvSpPr>
        <p:spPr>
          <a:xfrm>
            <a:off x="6103938" y="190999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2" name="Text Placeholder 12">
            <a:extLst>
              <a:ext uri="{FF2B5EF4-FFF2-40B4-BE49-F238E27FC236}">
                <a16:creationId xmlns:a16="http://schemas.microsoft.com/office/drawing/2014/main" id="{D831397A-CDEC-9164-A6D0-2344B10DA3CC}"/>
              </a:ext>
            </a:extLst>
          </p:cNvPr>
          <p:cNvSpPr>
            <a:spLocks noGrp="1"/>
          </p:cNvSpPr>
          <p:nvPr>
            <p:ph type="body" sz="quarter" idx="34" hasCustomPrompt="1"/>
          </p:nvPr>
        </p:nvSpPr>
        <p:spPr>
          <a:xfrm>
            <a:off x="715010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3" name="Text Placeholder 12">
            <a:extLst>
              <a:ext uri="{FF2B5EF4-FFF2-40B4-BE49-F238E27FC236}">
                <a16:creationId xmlns:a16="http://schemas.microsoft.com/office/drawing/2014/main" id="{92CEEA47-9458-21D6-F801-54AF0CCF87EC}"/>
              </a:ext>
            </a:extLst>
          </p:cNvPr>
          <p:cNvSpPr>
            <a:spLocks noGrp="1"/>
          </p:cNvSpPr>
          <p:nvPr>
            <p:ph type="body" sz="quarter" idx="35" hasCustomPrompt="1"/>
          </p:nvPr>
        </p:nvSpPr>
        <p:spPr>
          <a:xfrm>
            <a:off x="7150100" y="2355729"/>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4" name="Picture Placeholder 10">
            <a:extLst>
              <a:ext uri="{FF2B5EF4-FFF2-40B4-BE49-F238E27FC236}">
                <a16:creationId xmlns:a16="http://schemas.microsoft.com/office/drawing/2014/main" id="{B59B1DAC-4F74-27F5-E442-B0BF36F38D40}"/>
              </a:ext>
            </a:extLst>
          </p:cNvPr>
          <p:cNvSpPr>
            <a:spLocks noGrp="1"/>
          </p:cNvSpPr>
          <p:nvPr>
            <p:ph type="pic" sz="quarter" idx="36"/>
          </p:nvPr>
        </p:nvSpPr>
        <p:spPr>
          <a:xfrm>
            <a:off x="6103938" y="3263224"/>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5" name="Text Placeholder 12">
            <a:extLst>
              <a:ext uri="{FF2B5EF4-FFF2-40B4-BE49-F238E27FC236}">
                <a16:creationId xmlns:a16="http://schemas.microsoft.com/office/drawing/2014/main" id="{68FB1F47-A580-6EF2-B61C-7D815366968E}"/>
              </a:ext>
            </a:extLst>
          </p:cNvPr>
          <p:cNvSpPr>
            <a:spLocks noGrp="1"/>
          </p:cNvSpPr>
          <p:nvPr>
            <p:ph type="body" sz="quarter" idx="37" hasCustomPrompt="1"/>
          </p:nvPr>
        </p:nvSpPr>
        <p:spPr>
          <a:xfrm>
            <a:off x="7150100" y="3435428"/>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6" name="Text Placeholder 12">
            <a:extLst>
              <a:ext uri="{FF2B5EF4-FFF2-40B4-BE49-F238E27FC236}">
                <a16:creationId xmlns:a16="http://schemas.microsoft.com/office/drawing/2014/main" id="{8106A885-6035-680F-D7B6-51F11F3E359D}"/>
              </a:ext>
            </a:extLst>
          </p:cNvPr>
          <p:cNvSpPr>
            <a:spLocks noGrp="1"/>
          </p:cNvSpPr>
          <p:nvPr>
            <p:ph type="body" sz="quarter" idx="38" hasCustomPrompt="1"/>
          </p:nvPr>
        </p:nvSpPr>
        <p:spPr>
          <a:xfrm>
            <a:off x="715010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7" name="Picture Placeholder 10">
            <a:extLst>
              <a:ext uri="{FF2B5EF4-FFF2-40B4-BE49-F238E27FC236}">
                <a16:creationId xmlns:a16="http://schemas.microsoft.com/office/drawing/2014/main" id="{92B06F5C-A2A7-FCFF-5C59-BFDF8B42917B}"/>
              </a:ext>
            </a:extLst>
          </p:cNvPr>
          <p:cNvSpPr>
            <a:spLocks noGrp="1"/>
          </p:cNvSpPr>
          <p:nvPr>
            <p:ph type="pic" sz="quarter" idx="39"/>
          </p:nvPr>
        </p:nvSpPr>
        <p:spPr>
          <a:xfrm>
            <a:off x="6103938" y="461644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8" name="Text Placeholder 12">
            <a:extLst>
              <a:ext uri="{FF2B5EF4-FFF2-40B4-BE49-F238E27FC236}">
                <a16:creationId xmlns:a16="http://schemas.microsoft.com/office/drawing/2014/main" id="{F992B224-4A32-4EEF-BF74-6290FB9D35AC}"/>
              </a:ext>
            </a:extLst>
          </p:cNvPr>
          <p:cNvSpPr>
            <a:spLocks noGrp="1"/>
          </p:cNvSpPr>
          <p:nvPr>
            <p:ph type="body" sz="quarter" idx="40" hasCustomPrompt="1"/>
          </p:nvPr>
        </p:nvSpPr>
        <p:spPr>
          <a:xfrm>
            <a:off x="7150100" y="4787002"/>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9" name="Text Placeholder 12">
            <a:extLst>
              <a:ext uri="{FF2B5EF4-FFF2-40B4-BE49-F238E27FC236}">
                <a16:creationId xmlns:a16="http://schemas.microsoft.com/office/drawing/2014/main" id="{7BCB4226-7823-5B28-3999-86D0EBB94FC1}"/>
              </a:ext>
            </a:extLst>
          </p:cNvPr>
          <p:cNvSpPr>
            <a:spLocks noGrp="1"/>
          </p:cNvSpPr>
          <p:nvPr>
            <p:ph type="body" sz="quarter" idx="41" hasCustomPrompt="1"/>
          </p:nvPr>
        </p:nvSpPr>
        <p:spPr>
          <a:xfrm>
            <a:off x="7150100" y="5072752"/>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Tree>
    <p:extLst>
      <p:ext uri="{BB962C8B-B14F-4D97-AF65-F5344CB8AC3E}">
        <p14:creationId xmlns:p14="http://schemas.microsoft.com/office/powerpoint/2010/main" val="705978506"/>
      </p:ext>
    </p:extLst>
  </p:cSld>
  <p:clrMapOvr>
    <a:masterClrMapping/>
  </p:clrMapOvr>
  <p:transition>
    <p:fade/>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119A-5205-549D-6A59-CF6BFED54E12}"/>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52C064FE-D615-C9B5-75EB-0193E382BF5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FE10F5C-6B52-D19B-BD1F-10CBDAB3DF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E66C31-CED2-A64E-05C1-0BADF0DA9BA3}"/>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8" name="Text Placeholder 6">
            <a:extLst>
              <a:ext uri="{FF2B5EF4-FFF2-40B4-BE49-F238E27FC236}">
                <a16:creationId xmlns:a16="http://schemas.microsoft.com/office/drawing/2014/main" id="{98E2DB3B-3EB6-21F1-DD6A-DB825E3FBF02}"/>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5A7CD79-A047-3B0B-707A-9346E33EB891}"/>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Picture Placeholder 10">
            <a:extLst>
              <a:ext uri="{FF2B5EF4-FFF2-40B4-BE49-F238E27FC236}">
                <a16:creationId xmlns:a16="http://schemas.microsoft.com/office/drawing/2014/main" id="{4B40880E-2441-2036-7E0C-9AF61B5CE48A}"/>
              </a:ext>
            </a:extLst>
          </p:cNvPr>
          <p:cNvSpPr>
            <a:spLocks noGrp="1"/>
          </p:cNvSpPr>
          <p:nvPr>
            <p:ph type="pic" sz="quarter" idx="24"/>
          </p:nvPr>
        </p:nvSpPr>
        <p:spPr>
          <a:xfrm>
            <a:off x="306388" y="190999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3" name="Text Placeholder 12">
            <a:extLst>
              <a:ext uri="{FF2B5EF4-FFF2-40B4-BE49-F238E27FC236}">
                <a16:creationId xmlns:a16="http://schemas.microsoft.com/office/drawing/2014/main" id="{011E5CD3-DC74-79A2-F9C5-9B34E0A4C000}"/>
              </a:ext>
            </a:extLst>
          </p:cNvPr>
          <p:cNvSpPr>
            <a:spLocks noGrp="1"/>
          </p:cNvSpPr>
          <p:nvPr>
            <p:ph type="body" sz="quarter" idx="25" hasCustomPrompt="1"/>
          </p:nvPr>
        </p:nvSpPr>
        <p:spPr>
          <a:xfrm>
            <a:off x="135255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14" name="Text Placeholder 12">
            <a:extLst>
              <a:ext uri="{FF2B5EF4-FFF2-40B4-BE49-F238E27FC236}">
                <a16:creationId xmlns:a16="http://schemas.microsoft.com/office/drawing/2014/main" id="{42D45A9F-31F5-55C8-2DA7-272DC34A4FDC}"/>
              </a:ext>
            </a:extLst>
          </p:cNvPr>
          <p:cNvSpPr>
            <a:spLocks noGrp="1"/>
          </p:cNvSpPr>
          <p:nvPr>
            <p:ph type="body" sz="quarter" idx="26" hasCustomPrompt="1"/>
          </p:nvPr>
        </p:nvSpPr>
        <p:spPr>
          <a:xfrm>
            <a:off x="1352550" y="23589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5" name="Picture Placeholder 10">
            <a:extLst>
              <a:ext uri="{FF2B5EF4-FFF2-40B4-BE49-F238E27FC236}">
                <a16:creationId xmlns:a16="http://schemas.microsoft.com/office/drawing/2014/main" id="{0EB16D30-D682-728D-096A-539D025158CE}"/>
              </a:ext>
            </a:extLst>
          </p:cNvPr>
          <p:cNvSpPr>
            <a:spLocks noGrp="1"/>
          </p:cNvSpPr>
          <p:nvPr>
            <p:ph type="pic" sz="quarter" idx="27"/>
          </p:nvPr>
        </p:nvSpPr>
        <p:spPr>
          <a:xfrm>
            <a:off x="306388" y="3263224"/>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6" name="Text Placeholder 12">
            <a:extLst>
              <a:ext uri="{FF2B5EF4-FFF2-40B4-BE49-F238E27FC236}">
                <a16:creationId xmlns:a16="http://schemas.microsoft.com/office/drawing/2014/main" id="{51516F45-D716-2ECB-DE30-47451F44508D}"/>
              </a:ext>
            </a:extLst>
          </p:cNvPr>
          <p:cNvSpPr>
            <a:spLocks noGrp="1"/>
          </p:cNvSpPr>
          <p:nvPr>
            <p:ph type="body" sz="quarter" idx="28" hasCustomPrompt="1"/>
          </p:nvPr>
        </p:nvSpPr>
        <p:spPr>
          <a:xfrm>
            <a:off x="1352550" y="3435428"/>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p:txBody>
      </p:sp>
      <p:sp>
        <p:nvSpPr>
          <p:cNvPr id="17" name="Text Placeholder 12">
            <a:extLst>
              <a:ext uri="{FF2B5EF4-FFF2-40B4-BE49-F238E27FC236}">
                <a16:creationId xmlns:a16="http://schemas.microsoft.com/office/drawing/2014/main" id="{F9034FFE-349E-57E0-A97B-B0259AF286CC}"/>
              </a:ext>
            </a:extLst>
          </p:cNvPr>
          <p:cNvSpPr>
            <a:spLocks noGrp="1"/>
          </p:cNvSpPr>
          <p:nvPr>
            <p:ph type="body" sz="quarter" idx="29" hasCustomPrompt="1"/>
          </p:nvPr>
        </p:nvSpPr>
        <p:spPr>
          <a:xfrm>
            <a:off x="135255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8" name="Picture Placeholder 10">
            <a:extLst>
              <a:ext uri="{FF2B5EF4-FFF2-40B4-BE49-F238E27FC236}">
                <a16:creationId xmlns:a16="http://schemas.microsoft.com/office/drawing/2014/main" id="{BC84830A-754F-D374-A275-A566E5B2F199}"/>
              </a:ext>
            </a:extLst>
          </p:cNvPr>
          <p:cNvSpPr>
            <a:spLocks noGrp="1"/>
          </p:cNvSpPr>
          <p:nvPr>
            <p:ph type="pic" sz="quarter" idx="30"/>
          </p:nvPr>
        </p:nvSpPr>
        <p:spPr>
          <a:xfrm>
            <a:off x="306388" y="461644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9" name="Text Placeholder 12">
            <a:extLst>
              <a:ext uri="{FF2B5EF4-FFF2-40B4-BE49-F238E27FC236}">
                <a16:creationId xmlns:a16="http://schemas.microsoft.com/office/drawing/2014/main" id="{87A6012A-D91F-C88E-5F6A-A0C9D7978C3C}"/>
              </a:ext>
            </a:extLst>
          </p:cNvPr>
          <p:cNvSpPr>
            <a:spLocks noGrp="1"/>
          </p:cNvSpPr>
          <p:nvPr>
            <p:ph type="body" sz="quarter" idx="31" hasCustomPrompt="1"/>
          </p:nvPr>
        </p:nvSpPr>
        <p:spPr>
          <a:xfrm>
            <a:off x="1352550" y="4774302"/>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p:txBody>
      </p:sp>
      <p:sp>
        <p:nvSpPr>
          <p:cNvPr id="20" name="Text Placeholder 12">
            <a:extLst>
              <a:ext uri="{FF2B5EF4-FFF2-40B4-BE49-F238E27FC236}">
                <a16:creationId xmlns:a16="http://schemas.microsoft.com/office/drawing/2014/main" id="{D799F34D-A198-85E8-B6FA-D894213C8C52}"/>
              </a:ext>
            </a:extLst>
          </p:cNvPr>
          <p:cNvSpPr>
            <a:spLocks noGrp="1"/>
          </p:cNvSpPr>
          <p:nvPr>
            <p:ph type="body" sz="quarter" idx="32" hasCustomPrompt="1"/>
          </p:nvPr>
        </p:nvSpPr>
        <p:spPr>
          <a:xfrm>
            <a:off x="1352550" y="5060052"/>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1" name="Picture Placeholder 10">
            <a:extLst>
              <a:ext uri="{FF2B5EF4-FFF2-40B4-BE49-F238E27FC236}">
                <a16:creationId xmlns:a16="http://schemas.microsoft.com/office/drawing/2014/main" id="{F6A0002E-ADB8-E7E8-623B-31F88EBD7456}"/>
              </a:ext>
            </a:extLst>
          </p:cNvPr>
          <p:cNvSpPr>
            <a:spLocks noGrp="1"/>
          </p:cNvSpPr>
          <p:nvPr>
            <p:ph type="pic" sz="quarter" idx="33"/>
          </p:nvPr>
        </p:nvSpPr>
        <p:spPr>
          <a:xfrm>
            <a:off x="4153694" y="190999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2" name="Text Placeholder 12">
            <a:extLst>
              <a:ext uri="{FF2B5EF4-FFF2-40B4-BE49-F238E27FC236}">
                <a16:creationId xmlns:a16="http://schemas.microsoft.com/office/drawing/2014/main" id="{D831397A-CDEC-9164-A6D0-2344B10DA3CC}"/>
              </a:ext>
            </a:extLst>
          </p:cNvPr>
          <p:cNvSpPr>
            <a:spLocks noGrp="1"/>
          </p:cNvSpPr>
          <p:nvPr>
            <p:ph type="body" sz="quarter" idx="34" hasCustomPrompt="1"/>
          </p:nvPr>
        </p:nvSpPr>
        <p:spPr>
          <a:xfrm>
            <a:off x="5199856" y="2069979"/>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3" name="Text Placeholder 12">
            <a:extLst>
              <a:ext uri="{FF2B5EF4-FFF2-40B4-BE49-F238E27FC236}">
                <a16:creationId xmlns:a16="http://schemas.microsoft.com/office/drawing/2014/main" id="{92CEEA47-9458-21D6-F801-54AF0CCF87EC}"/>
              </a:ext>
            </a:extLst>
          </p:cNvPr>
          <p:cNvSpPr>
            <a:spLocks noGrp="1"/>
          </p:cNvSpPr>
          <p:nvPr>
            <p:ph type="body" sz="quarter" idx="35" hasCustomPrompt="1"/>
          </p:nvPr>
        </p:nvSpPr>
        <p:spPr>
          <a:xfrm>
            <a:off x="5199856" y="23589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4" name="Picture Placeholder 10">
            <a:extLst>
              <a:ext uri="{FF2B5EF4-FFF2-40B4-BE49-F238E27FC236}">
                <a16:creationId xmlns:a16="http://schemas.microsoft.com/office/drawing/2014/main" id="{B59B1DAC-4F74-27F5-E442-B0BF36F38D40}"/>
              </a:ext>
            </a:extLst>
          </p:cNvPr>
          <p:cNvSpPr>
            <a:spLocks noGrp="1"/>
          </p:cNvSpPr>
          <p:nvPr>
            <p:ph type="pic" sz="quarter" idx="36"/>
          </p:nvPr>
        </p:nvSpPr>
        <p:spPr>
          <a:xfrm>
            <a:off x="4153694" y="3263224"/>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5" name="Text Placeholder 12">
            <a:extLst>
              <a:ext uri="{FF2B5EF4-FFF2-40B4-BE49-F238E27FC236}">
                <a16:creationId xmlns:a16="http://schemas.microsoft.com/office/drawing/2014/main" id="{68FB1F47-A580-6EF2-B61C-7D815366968E}"/>
              </a:ext>
            </a:extLst>
          </p:cNvPr>
          <p:cNvSpPr>
            <a:spLocks noGrp="1"/>
          </p:cNvSpPr>
          <p:nvPr>
            <p:ph type="body" sz="quarter" idx="37" hasCustomPrompt="1"/>
          </p:nvPr>
        </p:nvSpPr>
        <p:spPr>
          <a:xfrm>
            <a:off x="5199856" y="3435428"/>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p:txBody>
      </p:sp>
      <p:sp>
        <p:nvSpPr>
          <p:cNvPr id="26" name="Text Placeholder 12">
            <a:extLst>
              <a:ext uri="{FF2B5EF4-FFF2-40B4-BE49-F238E27FC236}">
                <a16:creationId xmlns:a16="http://schemas.microsoft.com/office/drawing/2014/main" id="{8106A885-6035-680F-D7B6-51F11F3E359D}"/>
              </a:ext>
            </a:extLst>
          </p:cNvPr>
          <p:cNvSpPr>
            <a:spLocks noGrp="1"/>
          </p:cNvSpPr>
          <p:nvPr>
            <p:ph type="body" sz="quarter" idx="38" hasCustomPrompt="1"/>
          </p:nvPr>
        </p:nvSpPr>
        <p:spPr>
          <a:xfrm>
            <a:off x="5199856" y="37211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7" name="Picture Placeholder 10">
            <a:extLst>
              <a:ext uri="{FF2B5EF4-FFF2-40B4-BE49-F238E27FC236}">
                <a16:creationId xmlns:a16="http://schemas.microsoft.com/office/drawing/2014/main" id="{92B06F5C-A2A7-FCFF-5C59-BFDF8B42917B}"/>
              </a:ext>
            </a:extLst>
          </p:cNvPr>
          <p:cNvSpPr>
            <a:spLocks noGrp="1"/>
          </p:cNvSpPr>
          <p:nvPr>
            <p:ph type="pic" sz="quarter" idx="39"/>
          </p:nvPr>
        </p:nvSpPr>
        <p:spPr>
          <a:xfrm>
            <a:off x="4153694" y="461644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8" name="Text Placeholder 12">
            <a:extLst>
              <a:ext uri="{FF2B5EF4-FFF2-40B4-BE49-F238E27FC236}">
                <a16:creationId xmlns:a16="http://schemas.microsoft.com/office/drawing/2014/main" id="{F992B224-4A32-4EEF-BF74-6290FB9D35AC}"/>
              </a:ext>
            </a:extLst>
          </p:cNvPr>
          <p:cNvSpPr>
            <a:spLocks noGrp="1"/>
          </p:cNvSpPr>
          <p:nvPr>
            <p:ph type="body" sz="quarter" idx="40" hasCustomPrompt="1"/>
          </p:nvPr>
        </p:nvSpPr>
        <p:spPr>
          <a:xfrm>
            <a:off x="5199856" y="4774302"/>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a:p>
            <a:pPr lvl="0"/>
            <a:endParaRPr lang="en-US"/>
          </a:p>
        </p:txBody>
      </p:sp>
      <p:sp>
        <p:nvSpPr>
          <p:cNvPr id="29" name="Text Placeholder 12">
            <a:extLst>
              <a:ext uri="{FF2B5EF4-FFF2-40B4-BE49-F238E27FC236}">
                <a16:creationId xmlns:a16="http://schemas.microsoft.com/office/drawing/2014/main" id="{7BCB4226-7823-5B28-3999-86D0EBB94FC1}"/>
              </a:ext>
            </a:extLst>
          </p:cNvPr>
          <p:cNvSpPr>
            <a:spLocks noGrp="1"/>
          </p:cNvSpPr>
          <p:nvPr>
            <p:ph type="body" sz="quarter" idx="41" hasCustomPrompt="1"/>
          </p:nvPr>
        </p:nvSpPr>
        <p:spPr>
          <a:xfrm>
            <a:off x="5199856" y="5060052"/>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6" name="Picture Placeholder 10">
            <a:extLst>
              <a:ext uri="{FF2B5EF4-FFF2-40B4-BE49-F238E27FC236}">
                <a16:creationId xmlns:a16="http://schemas.microsoft.com/office/drawing/2014/main" id="{D00DC641-42E9-0B66-3D72-9F709D811A21}"/>
              </a:ext>
            </a:extLst>
          </p:cNvPr>
          <p:cNvSpPr>
            <a:spLocks noGrp="1"/>
          </p:cNvSpPr>
          <p:nvPr>
            <p:ph type="pic" sz="quarter" idx="42"/>
          </p:nvPr>
        </p:nvSpPr>
        <p:spPr>
          <a:xfrm>
            <a:off x="8001001" y="190999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7" name="Text Placeholder 12">
            <a:extLst>
              <a:ext uri="{FF2B5EF4-FFF2-40B4-BE49-F238E27FC236}">
                <a16:creationId xmlns:a16="http://schemas.microsoft.com/office/drawing/2014/main" id="{4A1F38BA-66D9-41A9-F343-8B2F5D9A9AC4}"/>
              </a:ext>
            </a:extLst>
          </p:cNvPr>
          <p:cNvSpPr>
            <a:spLocks noGrp="1"/>
          </p:cNvSpPr>
          <p:nvPr>
            <p:ph type="body" sz="quarter" idx="43" hasCustomPrompt="1"/>
          </p:nvPr>
        </p:nvSpPr>
        <p:spPr>
          <a:xfrm>
            <a:off x="9047163" y="2069979"/>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a:p>
            <a:pPr lvl="0"/>
            <a:endParaRPr lang="en-US"/>
          </a:p>
        </p:txBody>
      </p:sp>
      <p:sp>
        <p:nvSpPr>
          <p:cNvPr id="10" name="Text Placeholder 12">
            <a:extLst>
              <a:ext uri="{FF2B5EF4-FFF2-40B4-BE49-F238E27FC236}">
                <a16:creationId xmlns:a16="http://schemas.microsoft.com/office/drawing/2014/main" id="{6AEB60AC-335C-9000-1BA5-FDB62E7A9EE0}"/>
              </a:ext>
            </a:extLst>
          </p:cNvPr>
          <p:cNvSpPr>
            <a:spLocks noGrp="1"/>
          </p:cNvSpPr>
          <p:nvPr>
            <p:ph type="body" sz="quarter" idx="44" hasCustomPrompt="1"/>
          </p:nvPr>
        </p:nvSpPr>
        <p:spPr>
          <a:xfrm>
            <a:off x="9047163" y="23589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2" name="Picture Placeholder 10">
            <a:extLst>
              <a:ext uri="{FF2B5EF4-FFF2-40B4-BE49-F238E27FC236}">
                <a16:creationId xmlns:a16="http://schemas.microsoft.com/office/drawing/2014/main" id="{E6F84F8C-66B2-BD9D-43C9-974D44F94EC1}"/>
              </a:ext>
            </a:extLst>
          </p:cNvPr>
          <p:cNvSpPr>
            <a:spLocks noGrp="1"/>
          </p:cNvSpPr>
          <p:nvPr>
            <p:ph type="pic" sz="quarter" idx="45"/>
          </p:nvPr>
        </p:nvSpPr>
        <p:spPr>
          <a:xfrm>
            <a:off x="8001001" y="3263224"/>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30" name="Text Placeholder 12">
            <a:extLst>
              <a:ext uri="{FF2B5EF4-FFF2-40B4-BE49-F238E27FC236}">
                <a16:creationId xmlns:a16="http://schemas.microsoft.com/office/drawing/2014/main" id="{0114D6F8-B9A3-ED71-9813-52BAF652A7B8}"/>
              </a:ext>
            </a:extLst>
          </p:cNvPr>
          <p:cNvSpPr>
            <a:spLocks noGrp="1"/>
          </p:cNvSpPr>
          <p:nvPr>
            <p:ph type="body" sz="quarter" idx="46" hasCustomPrompt="1"/>
          </p:nvPr>
        </p:nvSpPr>
        <p:spPr>
          <a:xfrm>
            <a:off x="9047163" y="3435428"/>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a:p>
            <a:pPr lvl="0"/>
            <a:endParaRPr lang="en-US"/>
          </a:p>
        </p:txBody>
      </p:sp>
      <p:sp>
        <p:nvSpPr>
          <p:cNvPr id="31" name="Text Placeholder 12">
            <a:extLst>
              <a:ext uri="{FF2B5EF4-FFF2-40B4-BE49-F238E27FC236}">
                <a16:creationId xmlns:a16="http://schemas.microsoft.com/office/drawing/2014/main" id="{39C04260-C8BE-71ED-EA47-703038E90683}"/>
              </a:ext>
            </a:extLst>
          </p:cNvPr>
          <p:cNvSpPr>
            <a:spLocks noGrp="1"/>
          </p:cNvSpPr>
          <p:nvPr>
            <p:ph type="body" sz="quarter" idx="47" hasCustomPrompt="1"/>
          </p:nvPr>
        </p:nvSpPr>
        <p:spPr>
          <a:xfrm>
            <a:off x="9047163" y="37211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32" name="Picture Placeholder 10">
            <a:extLst>
              <a:ext uri="{FF2B5EF4-FFF2-40B4-BE49-F238E27FC236}">
                <a16:creationId xmlns:a16="http://schemas.microsoft.com/office/drawing/2014/main" id="{944BF7B4-5DAC-1321-A9A6-C9816D8B397D}"/>
              </a:ext>
            </a:extLst>
          </p:cNvPr>
          <p:cNvSpPr>
            <a:spLocks noGrp="1"/>
          </p:cNvSpPr>
          <p:nvPr>
            <p:ph type="pic" sz="quarter" idx="48"/>
          </p:nvPr>
        </p:nvSpPr>
        <p:spPr>
          <a:xfrm>
            <a:off x="8001001" y="461644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33" name="Text Placeholder 12">
            <a:extLst>
              <a:ext uri="{FF2B5EF4-FFF2-40B4-BE49-F238E27FC236}">
                <a16:creationId xmlns:a16="http://schemas.microsoft.com/office/drawing/2014/main" id="{11F34BF6-57E4-2668-8C65-E480F3A59139}"/>
              </a:ext>
            </a:extLst>
          </p:cNvPr>
          <p:cNvSpPr>
            <a:spLocks noGrp="1"/>
          </p:cNvSpPr>
          <p:nvPr>
            <p:ph type="body" sz="quarter" idx="49" hasCustomPrompt="1"/>
          </p:nvPr>
        </p:nvSpPr>
        <p:spPr>
          <a:xfrm>
            <a:off x="9047163" y="4774302"/>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a:p>
            <a:pPr lvl="0"/>
            <a:endParaRPr lang="en-US"/>
          </a:p>
        </p:txBody>
      </p:sp>
      <p:sp>
        <p:nvSpPr>
          <p:cNvPr id="34" name="Text Placeholder 12">
            <a:extLst>
              <a:ext uri="{FF2B5EF4-FFF2-40B4-BE49-F238E27FC236}">
                <a16:creationId xmlns:a16="http://schemas.microsoft.com/office/drawing/2014/main" id="{8623A0F5-2495-FFA9-60F0-C91A0FF02736}"/>
              </a:ext>
            </a:extLst>
          </p:cNvPr>
          <p:cNvSpPr>
            <a:spLocks noGrp="1"/>
          </p:cNvSpPr>
          <p:nvPr>
            <p:ph type="body" sz="quarter" idx="50" hasCustomPrompt="1"/>
          </p:nvPr>
        </p:nvSpPr>
        <p:spPr>
          <a:xfrm>
            <a:off x="9047163" y="5060052"/>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Tree>
    <p:extLst>
      <p:ext uri="{BB962C8B-B14F-4D97-AF65-F5344CB8AC3E}">
        <p14:creationId xmlns:p14="http://schemas.microsoft.com/office/powerpoint/2010/main" val="3531968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8F4D6F4-7201-D735-D3B3-216FF790888E}"/>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2C7F9CC-6282-CDBE-05BD-D05AF46366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1F1CFB-88CF-58EB-DF8B-2B62A5D20DEF}"/>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81704BAE-4588-79BC-83D2-40594032A0B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Picture Placeholder 10">
            <a:extLst>
              <a:ext uri="{FF2B5EF4-FFF2-40B4-BE49-F238E27FC236}">
                <a16:creationId xmlns:a16="http://schemas.microsoft.com/office/drawing/2014/main" id="{5D577385-0486-30CD-9591-DF5CA8E9F42A}"/>
              </a:ext>
            </a:extLst>
          </p:cNvPr>
          <p:cNvSpPr>
            <a:spLocks noGrp="1"/>
          </p:cNvSpPr>
          <p:nvPr>
            <p:ph type="pic" sz="quarter" idx="24"/>
          </p:nvPr>
        </p:nvSpPr>
        <p:spPr>
          <a:xfrm>
            <a:off x="306388" y="1260000"/>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744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a:t>Email</a:t>
            </a:r>
          </a:p>
        </p:txBody>
      </p:sp>
      <p:sp>
        <p:nvSpPr>
          <p:cNvPr id="25" name="Text Placeholder 24">
            <a:extLst>
              <a:ext uri="{FF2B5EF4-FFF2-40B4-BE49-F238E27FC236}">
                <a16:creationId xmlns:a16="http://schemas.microsoft.com/office/drawing/2014/main" id="{3DCBBC23-DAC0-91A1-1B44-DF768098FB37}"/>
              </a:ext>
            </a:extLst>
          </p:cNvPr>
          <p:cNvSpPr>
            <a:spLocks noGrp="1"/>
          </p:cNvSpPr>
          <p:nvPr>
            <p:ph type="body" sz="quarter" idx="29"/>
          </p:nvPr>
        </p:nvSpPr>
        <p:spPr>
          <a:xfrm>
            <a:off x="1352550" y="2052982"/>
            <a:ext cx="10533063" cy="3896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5369252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biography ent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8F4D6F4-7201-D735-D3B3-216FF790888E}"/>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2C7F9CC-6282-CDBE-05BD-D05AF46366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1F1CFB-88CF-58EB-DF8B-2B62A5D20DEF}"/>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81704BAE-4588-79BC-83D2-40594032A0B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Picture Placeholder 10">
            <a:extLst>
              <a:ext uri="{FF2B5EF4-FFF2-40B4-BE49-F238E27FC236}">
                <a16:creationId xmlns:a16="http://schemas.microsoft.com/office/drawing/2014/main" id="{5D577385-0486-30CD-9591-DF5CA8E9F42A}"/>
              </a:ext>
            </a:extLst>
          </p:cNvPr>
          <p:cNvSpPr>
            <a:spLocks noGrp="1"/>
          </p:cNvSpPr>
          <p:nvPr>
            <p:ph type="pic" sz="quarter" idx="24"/>
          </p:nvPr>
        </p:nvSpPr>
        <p:spPr>
          <a:xfrm>
            <a:off x="306388" y="1260000"/>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680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a:t>Email</a:t>
            </a:r>
          </a:p>
        </p:txBody>
      </p:sp>
      <p:sp>
        <p:nvSpPr>
          <p:cNvPr id="17" name="Picture Placeholder 10">
            <a:extLst>
              <a:ext uri="{FF2B5EF4-FFF2-40B4-BE49-F238E27FC236}">
                <a16:creationId xmlns:a16="http://schemas.microsoft.com/office/drawing/2014/main" id="{60516244-1DBC-D2C0-E79A-2036911E6A1C}"/>
              </a:ext>
            </a:extLst>
          </p:cNvPr>
          <p:cNvSpPr>
            <a:spLocks noGrp="1"/>
          </p:cNvSpPr>
          <p:nvPr>
            <p:ph type="pic" sz="quarter" idx="30"/>
          </p:nvPr>
        </p:nvSpPr>
        <p:spPr>
          <a:xfrm>
            <a:off x="306388" y="3429000"/>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cxnSp>
        <p:nvCxnSpPr>
          <p:cNvPr id="18" name="Straight Connector 17">
            <a:extLst>
              <a:ext uri="{FF2B5EF4-FFF2-40B4-BE49-F238E27FC236}">
                <a16:creationId xmlns:a16="http://schemas.microsoft.com/office/drawing/2014/main" id="{AB1D6DF6-094C-A16E-2F7A-A1C6CB8F41F2}"/>
              </a:ext>
            </a:extLst>
          </p:cNvPr>
          <p:cNvCxnSpPr>
            <a:cxnSpLocks/>
          </p:cNvCxnSpPr>
          <p:nvPr userDrawn="1"/>
        </p:nvCxnSpPr>
        <p:spPr>
          <a:xfrm>
            <a:off x="1352550" y="409361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Placeholder 12">
            <a:extLst>
              <a:ext uri="{FF2B5EF4-FFF2-40B4-BE49-F238E27FC236}">
                <a16:creationId xmlns:a16="http://schemas.microsoft.com/office/drawing/2014/main" id="{CB2B9431-F5DF-5DA9-8F28-87EA404B4558}"/>
              </a:ext>
            </a:extLst>
          </p:cNvPr>
          <p:cNvSpPr>
            <a:spLocks noGrp="1"/>
          </p:cNvSpPr>
          <p:nvPr>
            <p:ph type="body" sz="quarter" idx="31" hasCustomPrompt="1"/>
          </p:nvPr>
        </p:nvSpPr>
        <p:spPr>
          <a:xfrm>
            <a:off x="1352550" y="3429000"/>
            <a:ext cx="460185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0" name="Text Placeholder 12">
            <a:extLst>
              <a:ext uri="{FF2B5EF4-FFF2-40B4-BE49-F238E27FC236}">
                <a16:creationId xmlns:a16="http://schemas.microsoft.com/office/drawing/2014/main" id="{53D504FF-41D7-B6F6-EFCE-1116741BC39E}"/>
              </a:ext>
            </a:extLst>
          </p:cNvPr>
          <p:cNvSpPr>
            <a:spLocks noGrp="1"/>
          </p:cNvSpPr>
          <p:nvPr>
            <p:ph type="body" sz="quarter" idx="32" hasCustomPrompt="1"/>
          </p:nvPr>
        </p:nvSpPr>
        <p:spPr>
          <a:xfrm>
            <a:off x="1352550" y="3714750"/>
            <a:ext cx="460185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1" name="Text Placeholder 12">
            <a:extLst>
              <a:ext uri="{FF2B5EF4-FFF2-40B4-BE49-F238E27FC236}">
                <a16:creationId xmlns:a16="http://schemas.microsoft.com/office/drawing/2014/main" id="{766077F0-210D-1948-4394-89AFAA99C635}"/>
              </a:ext>
            </a:extLst>
          </p:cNvPr>
          <p:cNvSpPr>
            <a:spLocks noGrp="1"/>
          </p:cNvSpPr>
          <p:nvPr>
            <p:ph type="body" sz="quarter" idx="33" hasCustomPrompt="1"/>
          </p:nvPr>
        </p:nvSpPr>
        <p:spPr>
          <a:xfrm>
            <a:off x="6238184" y="3429000"/>
            <a:ext cx="4601850" cy="270000"/>
          </a:xfrm>
        </p:spPr>
        <p:txBody>
          <a:bodyPr/>
          <a:lstStyle>
            <a:lvl1pPr marL="0" indent="0">
              <a:buNone/>
              <a:defRPr b="0"/>
            </a:lvl1pPr>
            <a:lvl2pPr>
              <a:defRPr b="1"/>
            </a:lvl2pPr>
            <a:lvl3pPr>
              <a:defRPr b="1"/>
            </a:lvl3pPr>
            <a:lvl4pPr>
              <a:defRPr b="1"/>
            </a:lvl4pPr>
            <a:lvl5pPr>
              <a:defRPr b="1"/>
            </a:lvl5pPr>
          </a:lstStyle>
          <a:p>
            <a:pPr lvl="0"/>
            <a:r>
              <a:rPr lang="en-US"/>
              <a:t>Telephone</a:t>
            </a:r>
          </a:p>
        </p:txBody>
      </p:sp>
      <p:sp>
        <p:nvSpPr>
          <p:cNvPr id="22" name="Text Placeholder 12">
            <a:extLst>
              <a:ext uri="{FF2B5EF4-FFF2-40B4-BE49-F238E27FC236}">
                <a16:creationId xmlns:a16="http://schemas.microsoft.com/office/drawing/2014/main" id="{04BC109F-D899-2BA8-FAF6-5B3365784465}"/>
              </a:ext>
            </a:extLst>
          </p:cNvPr>
          <p:cNvSpPr>
            <a:spLocks noGrp="1"/>
          </p:cNvSpPr>
          <p:nvPr>
            <p:ph type="body" sz="quarter" idx="34" hasCustomPrompt="1"/>
          </p:nvPr>
        </p:nvSpPr>
        <p:spPr>
          <a:xfrm>
            <a:off x="6238184" y="3714750"/>
            <a:ext cx="4601850" cy="270000"/>
          </a:xfrm>
        </p:spPr>
        <p:txBody>
          <a:bodyPr/>
          <a:lstStyle>
            <a:lvl1pPr marL="0" indent="0">
              <a:buNone/>
              <a:defRPr b="0"/>
            </a:lvl1pPr>
            <a:lvl2pPr>
              <a:defRPr b="1"/>
            </a:lvl2pPr>
            <a:lvl3pPr>
              <a:defRPr b="1"/>
            </a:lvl3pPr>
            <a:lvl4pPr>
              <a:defRPr b="1"/>
            </a:lvl4pPr>
            <a:lvl5pPr>
              <a:defRPr b="1"/>
            </a:lvl5pPr>
          </a:lstStyle>
          <a:p>
            <a:pPr lvl="0"/>
            <a:r>
              <a:rPr lang="en-US"/>
              <a:t>Email</a:t>
            </a:r>
          </a:p>
        </p:txBody>
      </p:sp>
      <p:sp>
        <p:nvSpPr>
          <p:cNvPr id="8" name="Text Placeholder 24">
            <a:extLst>
              <a:ext uri="{FF2B5EF4-FFF2-40B4-BE49-F238E27FC236}">
                <a16:creationId xmlns:a16="http://schemas.microsoft.com/office/drawing/2014/main" id="{60BBA0CC-565F-00AD-0199-A9F5D1822FD4}"/>
              </a:ext>
            </a:extLst>
          </p:cNvPr>
          <p:cNvSpPr>
            <a:spLocks noGrp="1"/>
          </p:cNvSpPr>
          <p:nvPr>
            <p:ph type="body" sz="quarter" idx="29"/>
          </p:nvPr>
        </p:nvSpPr>
        <p:spPr>
          <a:xfrm>
            <a:off x="1352550" y="2051999"/>
            <a:ext cx="10533063" cy="118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9" name="Text Placeholder 24">
            <a:extLst>
              <a:ext uri="{FF2B5EF4-FFF2-40B4-BE49-F238E27FC236}">
                <a16:creationId xmlns:a16="http://schemas.microsoft.com/office/drawing/2014/main" id="{66EC383C-ED58-904B-F5C3-4F1400A59B4B}"/>
              </a:ext>
            </a:extLst>
          </p:cNvPr>
          <p:cNvSpPr>
            <a:spLocks noGrp="1"/>
          </p:cNvSpPr>
          <p:nvPr>
            <p:ph type="body" sz="quarter" idx="35"/>
          </p:nvPr>
        </p:nvSpPr>
        <p:spPr>
          <a:xfrm>
            <a:off x="1352550" y="4217985"/>
            <a:ext cx="10533063" cy="118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155552592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rdered lis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a:t>1</a:t>
            </a:r>
            <a:endParaRPr lang="en-GB"/>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4376675" y="2012973"/>
            <a:ext cx="540000" cy="540000"/>
          </a:xfrm>
        </p:spPr>
        <p:txBody>
          <a:bodyPr/>
          <a:lstStyle>
            <a:lvl1pPr marL="0" indent="0" algn="ctr">
              <a:buNone/>
              <a:defRPr sz="3600" b="1">
                <a:solidFill>
                  <a:schemeClr val="bg1">
                    <a:lumMod val="85000"/>
                  </a:schemeClr>
                </a:solidFill>
              </a:defRPr>
            </a:lvl1pPr>
          </a:lstStyle>
          <a:p>
            <a:pPr lvl="0"/>
            <a:r>
              <a:rPr lang="en-US"/>
              <a:t>2</a:t>
            </a:r>
            <a:endParaRPr lang="en-GB"/>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4646675"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8446962" y="2012973"/>
            <a:ext cx="540000" cy="540000"/>
          </a:xfrm>
        </p:spPr>
        <p:txBody>
          <a:bodyPr/>
          <a:lstStyle>
            <a:lvl1pPr marL="0" indent="0" algn="ctr">
              <a:buNone/>
              <a:defRPr sz="3600" b="1">
                <a:solidFill>
                  <a:schemeClr val="bg1">
                    <a:lumMod val="85000"/>
                  </a:schemeClr>
                </a:solidFill>
              </a:defRPr>
            </a:lvl1pPr>
          </a:lstStyle>
          <a:p>
            <a:pPr lvl="0"/>
            <a:r>
              <a:rPr lang="en-US"/>
              <a:t>3</a:t>
            </a:r>
            <a:endParaRPr lang="en-GB"/>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8716962"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4646675"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8716962"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313676367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rdered list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a:t>1</a:t>
            </a:r>
            <a:endParaRPr lang="en-GB"/>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3358495" y="2012973"/>
            <a:ext cx="540000" cy="540000"/>
          </a:xfrm>
        </p:spPr>
        <p:txBody>
          <a:bodyPr/>
          <a:lstStyle>
            <a:lvl1pPr marL="0" indent="0" algn="ctr">
              <a:buNone/>
              <a:defRPr sz="3600" b="1">
                <a:solidFill>
                  <a:schemeClr val="bg1">
                    <a:lumMod val="85000"/>
                  </a:schemeClr>
                </a:solidFill>
              </a:defRPr>
            </a:lvl1pPr>
          </a:lstStyle>
          <a:p>
            <a:pPr lvl="0"/>
            <a:r>
              <a:rPr lang="en-US"/>
              <a:t>2</a:t>
            </a:r>
            <a:endParaRPr lang="en-GB"/>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3628495"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6404957" y="2012973"/>
            <a:ext cx="540000" cy="540000"/>
          </a:xfrm>
        </p:spPr>
        <p:txBody>
          <a:bodyPr/>
          <a:lstStyle>
            <a:lvl1pPr marL="0" indent="0" algn="ctr">
              <a:buNone/>
              <a:defRPr sz="3600" b="1">
                <a:solidFill>
                  <a:schemeClr val="bg1">
                    <a:lumMod val="85000"/>
                  </a:schemeClr>
                </a:solidFill>
              </a:defRPr>
            </a:lvl1pPr>
          </a:lstStyle>
          <a:p>
            <a:pPr lvl="0"/>
            <a:r>
              <a:rPr lang="en-US"/>
              <a:t>3</a:t>
            </a:r>
            <a:endParaRPr lang="en-GB"/>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6674957"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3628495"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6680727"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9462960" y="2012973"/>
            <a:ext cx="540000" cy="540000"/>
          </a:xfrm>
        </p:spPr>
        <p:txBody>
          <a:bodyPr/>
          <a:lstStyle>
            <a:lvl1pPr marL="0" indent="0" algn="ctr">
              <a:buNone/>
              <a:defRPr sz="3600" b="1">
                <a:solidFill>
                  <a:schemeClr val="bg1">
                    <a:lumMod val="85000"/>
                  </a:schemeClr>
                </a:solidFill>
              </a:defRPr>
            </a:lvl1pPr>
          </a:lstStyle>
          <a:p>
            <a:pPr lvl="0"/>
            <a:r>
              <a:rPr lang="en-GB"/>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9732960"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9732960"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178327115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rdered list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a:t>1</a:t>
            </a:r>
            <a:endParaRPr lang="en-GB"/>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2728600" y="2012973"/>
            <a:ext cx="540000" cy="540000"/>
          </a:xfrm>
        </p:spPr>
        <p:txBody>
          <a:bodyPr/>
          <a:lstStyle>
            <a:lvl1pPr marL="0" indent="0" algn="ctr">
              <a:buNone/>
              <a:defRPr sz="3600" b="1">
                <a:solidFill>
                  <a:schemeClr val="bg1">
                    <a:lumMod val="85000"/>
                  </a:schemeClr>
                </a:solidFill>
              </a:defRPr>
            </a:lvl1pPr>
          </a:lstStyle>
          <a:p>
            <a:pPr lvl="0"/>
            <a:r>
              <a:rPr lang="en-US"/>
              <a:t>2</a:t>
            </a:r>
            <a:endParaRPr lang="en-GB"/>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2998600"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5155139" y="2012973"/>
            <a:ext cx="540000" cy="540000"/>
          </a:xfrm>
        </p:spPr>
        <p:txBody>
          <a:bodyPr/>
          <a:lstStyle>
            <a:lvl1pPr marL="0" indent="0" algn="ctr">
              <a:buNone/>
              <a:defRPr sz="3600" b="1">
                <a:solidFill>
                  <a:schemeClr val="bg1">
                    <a:lumMod val="85000"/>
                  </a:schemeClr>
                </a:solidFill>
              </a:defRPr>
            </a:lvl1pPr>
          </a:lstStyle>
          <a:p>
            <a:pPr lvl="0"/>
            <a:r>
              <a:rPr lang="en-US"/>
              <a:t>3</a:t>
            </a:r>
            <a:endParaRPr lang="en-GB"/>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5425139"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2998600"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5420937"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7569073" y="2012973"/>
            <a:ext cx="540000" cy="540000"/>
          </a:xfrm>
        </p:spPr>
        <p:txBody>
          <a:bodyPr/>
          <a:lstStyle>
            <a:lvl1pPr marL="0" indent="0" algn="ctr">
              <a:buNone/>
              <a:defRPr sz="3600" b="1">
                <a:solidFill>
                  <a:schemeClr val="bg1">
                    <a:lumMod val="85000"/>
                  </a:schemeClr>
                </a:solidFill>
              </a:defRPr>
            </a:lvl1pPr>
          </a:lstStyle>
          <a:p>
            <a:pPr lvl="0"/>
            <a:r>
              <a:rPr lang="en-GB"/>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7839073"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7843274"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6" name="Text Placeholder 7">
            <a:extLst>
              <a:ext uri="{FF2B5EF4-FFF2-40B4-BE49-F238E27FC236}">
                <a16:creationId xmlns:a16="http://schemas.microsoft.com/office/drawing/2014/main" id="{7E1143B7-8C08-7715-B222-285F3D11245F}"/>
              </a:ext>
            </a:extLst>
          </p:cNvPr>
          <p:cNvSpPr>
            <a:spLocks noGrp="1"/>
          </p:cNvSpPr>
          <p:nvPr>
            <p:ph type="body" sz="quarter" idx="30" hasCustomPrompt="1"/>
          </p:nvPr>
        </p:nvSpPr>
        <p:spPr>
          <a:xfrm>
            <a:off x="9995612" y="2012973"/>
            <a:ext cx="540000" cy="540000"/>
          </a:xfrm>
        </p:spPr>
        <p:txBody>
          <a:bodyPr/>
          <a:lstStyle>
            <a:lvl1pPr marL="0" indent="0" algn="ctr">
              <a:buNone/>
              <a:defRPr sz="3600" b="1">
                <a:solidFill>
                  <a:schemeClr val="bg1">
                    <a:lumMod val="85000"/>
                  </a:schemeClr>
                </a:solidFill>
              </a:defRPr>
            </a:lvl1pPr>
          </a:lstStyle>
          <a:p>
            <a:pPr lvl="0"/>
            <a:r>
              <a:rPr lang="en-GB"/>
              <a:t>5</a:t>
            </a:r>
          </a:p>
        </p:txBody>
      </p:sp>
      <p:sp>
        <p:nvSpPr>
          <p:cNvPr id="17" name="Text Placeholder 9">
            <a:extLst>
              <a:ext uri="{FF2B5EF4-FFF2-40B4-BE49-F238E27FC236}">
                <a16:creationId xmlns:a16="http://schemas.microsoft.com/office/drawing/2014/main" id="{896973EE-B874-C807-05A2-E788AB572CD4}"/>
              </a:ext>
            </a:extLst>
          </p:cNvPr>
          <p:cNvSpPr>
            <a:spLocks noGrp="1"/>
          </p:cNvSpPr>
          <p:nvPr>
            <p:ph type="body" sz="quarter" idx="31"/>
          </p:nvPr>
        </p:nvSpPr>
        <p:spPr>
          <a:xfrm>
            <a:off x="10265612"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9" name="Text Placeholder 19">
            <a:extLst>
              <a:ext uri="{FF2B5EF4-FFF2-40B4-BE49-F238E27FC236}">
                <a16:creationId xmlns:a16="http://schemas.microsoft.com/office/drawing/2014/main" id="{E75EA8CC-4B36-0979-00D7-D98C0378C33F}"/>
              </a:ext>
            </a:extLst>
          </p:cNvPr>
          <p:cNvSpPr>
            <a:spLocks noGrp="1"/>
          </p:cNvSpPr>
          <p:nvPr>
            <p:ph type="body" sz="quarter" idx="32"/>
          </p:nvPr>
        </p:nvSpPr>
        <p:spPr>
          <a:xfrm>
            <a:off x="10265612"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380163078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variant without supergraphic - white background ">
    <p:spTree>
      <p:nvGrpSpPr>
        <p:cNvPr id="1" name=""/>
        <p:cNvGrpSpPr/>
        <p:nvPr/>
      </p:nvGrpSpPr>
      <p:grpSpPr>
        <a:xfrm>
          <a:off x="0" y="0"/>
          <a:ext cx="0" cy="0"/>
          <a:chOff x="0" y="0"/>
          <a:chExt cx="0" cy="0"/>
        </a:xfrm>
      </p:grpSpPr>
      <p:pic>
        <p:nvPicPr>
          <p:cNvPr id="4" name="Espace réservé pour une image  6">
            <a:extLst>
              <a:ext uri="{FF2B5EF4-FFF2-40B4-BE49-F238E27FC236}">
                <a16:creationId xmlns:a16="http://schemas.microsoft.com/office/drawing/2014/main" id="{62068AB0-6BAE-8E5E-922F-544B536EE49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t="14629" b="14629"/>
          <a:stretch>
            <a:fillRect/>
          </a:stretch>
        </p:blipFill>
        <p:spPr>
          <a:xfrm>
            <a:off x="298800" y="304800"/>
            <a:ext cx="11588400" cy="54612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fr-FR"/>
              <a:t>Modifiez le style du titre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pic>
        <p:nvPicPr>
          <p:cNvPr id="6" name="Grafik 11">
            <a:extLst>
              <a:ext uri="{FF2B5EF4-FFF2-40B4-BE49-F238E27FC236}">
                <a16:creationId xmlns:a16="http://schemas.microsoft.com/office/drawing/2014/main" id="{FC3AA7F1-F8C0-F802-6AEB-0FF02A64B2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128282896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rdered list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a:t>1</a:t>
            </a:r>
            <a:endParaRPr lang="en-GB"/>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2317403" y="2012973"/>
            <a:ext cx="540000" cy="540000"/>
          </a:xfrm>
        </p:spPr>
        <p:txBody>
          <a:bodyPr/>
          <a:lstStyle>
            <a:lvl1pPr marL="0" indent="0" algn="ctr">
              <a:buNone/>
              <a:defRPr sz="3600" b="1">
                <a:solidFill>
                  <a:schemeClr val="bg1">
                    <a:lumMod val="85000"/>
                  </a:schemeClr>
                </a:solidFill>
              </a:defRPr>
            </a:lvl1pPr>
          </a:lstStyle>
          <a:p>
            <a:pPr lvl="0"/>
            <a:r>
              <a:rPr lang="en-US"/>
              <a:t>2</a:t>
            </a:r>
            <a:endParaRPr lang="en-GB"/>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2587403"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4328418" y="2012973"/>
            <a:ext cx="540000" cy="540000"/>
          </a:xfrm>
        </p:spPr>
        <p:txBody>
          <a:bodyPr/>
          <a:lstStyle>
            <a:lvl1pPr marL="0" indent="0" algn="ctr">
              <a:buNone/>
              <a:defRPr sz="3600" b="1">
                <a:solidFill>
                  <a:schemeClr val="bg1">
                    <a:lumMod val="85000"/>
                  </a:schemeClr>
                </a:solidFill>
              </a:defRPr>
            </a:lvl1pPr>
          </a:lstStyle>
          <a:p>
            <a:pPr lvl="0"/>
            <a:r>
              <a:rPr lang="en-US"/>
              <a:t>3</a:t>
            </a:r>
            <a:endParaRPr lang="en-GB"/>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4598418"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258740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459854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6333584" y="2012973"/>
            <a:ext cx="540000" cy="540000"/>
          </a:xfrm>
        </p:spPr>
        <p:txBody>
          <a:bodyPr/>
          <a:lstStyle>
            <a:lvl1pPr marL="0" indent="0" algn="ctr">
              <a:buNone/>
              <a:defRPr sz="3600" b="1">
                <a:solidFill>
                  <a:schemeClr val="bg1">
                    <a:lumMod val="85000"/>
                  </a:schemeClr>
                </a:solidFill>
              </a:defRPr>
            </a:lvl1pPr>
          </a:lstStyle>
          <a:p>
            <a:pPr lvl="0"/>
            <a:r>
              <a:rPr lang="en-GB"/>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6603584"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660968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6" name="Text Placeholder 7">
            <a:extLst>
              <a:ext uri="{FF2B5EF4-FFF2-40B4-BE49-F238E27FC236}">
                <a16:creationId xmlns:a16="http://schemas.microsoft.com/office/drawing/2014/main" id="{7E1143B7-8C08-7715-B222-285F3D11245F}"/>
              </a:ext>
            </a:extLst>
          </p:cNvPr>
          <p:cNvSpPr>
            <a:spLocks noGrp="1"/>
          </p:cNvSpPr>
          <p:nvPr>
            <p:ph type="body" sz="quarter" idx="30" hasCustomPrompt="1"/>
          </p:nvPr>
        </p:nvSpPr>
        <p:spPr>
          <a:xfrm>
            <a:off x="8356797" y="2012973"/>
            <a:ext cx="540000" cy="540000"/>
          </a:xfrm>
        </p:spPr>
        <p:txBody>
          <a:bodyPr/>
          <a:lstStyle>
            <a:lvl1pPr marL="0" indent="0" algn="ctr">
              <a:buNone/>
              <a:defRPr sz="3600" b="1">
                <a:solidFill>
                  <a:schemeClr val="bg1">
                    <a:lumMod val="85000"/>
                  </a:schemeClr>
                </a:solidFill>
              </a:defRPr>
            </a:lvl1pPr>
          </a:lstStyle>
          <a:p>
            <a:pPr lvl="0"/>
            <a:r>
              <a:rPr lang="en-GB"/>
              <a:t>5</a:t>
            </a:r>
          </a:p>
        </p:txBody>
      </p:sp>
      <p:sp>
        <p:nvSpPr>
          <p:cNvPr id="17" name="Text Placeholder 9">
            <a:extLst>
              <a:ext uri="{FF2B5EF4-FFF2-40B4-BE49-F238E27FC236}">
                <a16:creationId xmlns:a16="http://schemas.microsoft.com/office/drawing/2014/main" id="{896973EE-B874-C807-05A2-E788AB572CD4}"/>
              </a:ext>
            </a:extLst>
          </p:cNvPr>
          <p:cNvSpPr>
            <a:spLocks noGrp="1"/>
          </p:cNvSpPr>
          <p:nvPr>
            <p:ph type="body" sz="quarter" idx="31"/>
          </p:nvPr>
        </p:nvSpPr>
        <p:spPr>
          <a:xfrm>
            <a:off x="8626797"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9" name="Text Placeholder 19">
            <a:extLst>
              <a:ext uri="{FF2B5EF4-FFF2-40B4-BE49-F238E27FC236}">
                <a16:creationId xmlns:a16="http://schemas.microsoft.com/office/drawing/2014/main" id="{E75EA8CC-4B36-0979-00D7-D98C0378C33F}"/>
              </a:ext>
            </a:extLst>
          </p:cNvPr>
          <p:cNvSpPr>
            <a:spLocks noGrp="1"/>
          </p:cNvSpPr>
          <p:nvPr>
            <p:ph type="body" sz="quarter" idx="32"/>
          </p:nvPr>
        </p:nvSpPr>
        <p:spPr>
          <a:xfrm>
            <a:off x="862082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3" name="Text Placeholder 7">
            <a:extLst>
              <a:ext uri="{FF2B5EF4-FFF2-40B4-BE49-F238E27FC236}">
                <a16:creationId xmlns:a16="http://schemas.microsoft.com/office/drawing/2014/main" id="{3C673BB7-7B43-2C1F-84B3-272213CC2420}"/>
              </a:ext>
            </a:extLst>
          </p:cNvPr>
          <p:cNvSpPr>
            <a:spLocks noGrp="1"/>
          </p:cNvSpPr>
          <p:nvPr>
            <p:ph type="body" sz="quarter" idx="33" hasCustomPrompt="1"/>
          </p:nvPr>
        </p:nvSpPr>
        <p:spPr>
          <a:xfrm>
            <a:off x="10361963" y="2012973"/>
            <a:ext cx="540000" cy="540000"/>
          </a:xfrm>
        </p:spPr>
        <p:txBody>
          <a:bodyPr/>
          <a:lstStyle>
            <a:lvl1pPr marL="0" indent="0" algn="ctr">
              <a:buNone/>
              <a:defRPr sz="3600" b="1">
                <a:solidFill>
                  <a:schemeClr val="bg1">
                    <a:lumMod val="85000"/>
                  </a:schemeClr>
                </a:solidFill>
              </a:defRPr>
            </a:lvl1pPr>
          </a:lstStyle>
          <a:p>
            <a:pPr lvl="0"/>
            <a:r>
              <a:rPr lang="en-GB"/>
              <a:t>6</a:t>
            </a:r>
          </a:p>
        </p:txBody>
      </p:sp>
      <p:sp>
        <p:nvSpPr>
          <p:cNvPr id="24" name="Text Placeholder 9">
            <a:extLst>
              <a:ext uri="{FF2B5EF4-FFF2-40B4-BE49-F238E27FC236}">
                <a16:creationId xmlns:a16="http://schemas.microsoft.com/office/drawing/2014/main" id="{755F8E3E-B001-1EC8-73CC-A173445AAA38}"/>
              </a:ext>
            </a:extLst>
          </p:cNvPr>
          <p:cNvSpPr>
            <a:spLocks noGrp="1"/>
          </p:cNvSpPr>
          <p:nvPr>
            <p:ph type="body" sz="quarter" idx="34"/>
          </p:nvPr>
        </p:nvSpPr>
        <p:spPr>
          <a:xfrm>
            <a:off x="10631963"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25" name="Text Placeholder 19">
            <a:extLst>
              <a:ext uri="{FF2B5EF4-FFF2-40B4-BE49-F238E27FC236}">
                <a16:creationId xmlns:a16="http://schemas.microsoft.com/office/drawing/2014/main" id="{EBF24D4C-088E-4310-4B09-349A011906D2}"/>
              </a:ext>
            </a:extLst>
          </p:cNvPr>
          <p:cNvSpPr>
            <a:spLocks noGrp="1"/>
          </p:cNvSpPr>
          <p:nvPr>
            <p:ph type="body" sz="quarter" idx="35"/>
          </p:nvPr>
        </p:nvSpPr>
        <p:spPr>
          <a:xfrm>
            <a:off x="1063196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6870647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nordered lis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582739"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4653026"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8723313"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582614"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4653026"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8723313"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398952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Unordered list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92207"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3452126"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6412045"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9208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345204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641200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9371963"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9371963"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83480602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nordered list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86000" y="2282973"/>
            <a:ext cx="1980122"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2841171"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5196220" y="2282973"/>
            <a:ext cx="1978823"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86000"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2841171"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5197662"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7550092" y="2282973"/>
            <a:ext cx="1978823"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7554153"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6" name="Text Placeholder 9">
            <a:extLst>
              <a:ext uri="{FF2B5EF4-FFF2-40B4-BE49-F238E27FC236}">
                <a16:creationId xmlns:a16="http://schemas.microsoft.com/office/drawing/2014/main" id="{15B29677-BE3B-7470-2545-1CDB37817379}"/>
              </a:ext>
            </a:extLst>
          </p:cNvPr>
          <p:cNvSpPr>
            <a:spLocks noGrp="1"/>
          </p:cNvSpPr>
          <p:nvPr>
            <p:ph type="body" sz="quarter" idx="29"/>
          </p:nvPr>
        </p:nvSpPr>
        <p:spPr>
          <a:xfrm>
            <a:off x="9903963" y="2282973"/>
            <a:ext cx="1987999"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7" name="Text Placeholder 19">
            <a:extLst>
              <a:ext uri="{FF2B5EF4-FFF2-40B4-BE49-F238E27FC236}">
                <a16:creationId xmlns:a16="http://schemas.microsoft.com/office/drawing/2014/main" id="{2F79A021-8D89-90CC-C1F3-B0371DBA6128}"/>
              </a:ext>
            </a:extLst>
          </p:cNvPr>
          <p:cNvSpPr>
            <a:spLocks noGrp="1"/>
          </p:cNvSpPr>
          <p:nvPr>
            <p:ph type="body" sz="quarter" idx="30"/>
          </p:nvPr>
        </p:nvSpPr>
        <p:spPr>
          <a:xfrm>
            <a:off x="9910646"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48148387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nordered list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86000"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2441729"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4397458"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8600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2443065"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440013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6353187"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6357195"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6" name="Text Placeholder 9">
            <a:extLst>
              <a:ext uri="{FF2B5EF4-FFF2-40B4-BE49-F238E27FC236}">
                <a16:creationId xmlns:a16="http://schemas.microsoft.com/office/drawing/2014/main" id="{15B29677-BE3B-7470-2545-1CDB37817379}"/>
              </a:ext>
            </a:extLst>
          </p:cNvPr>
          <p:cNvSpPr>
            <a:spLocks noGrp="1"/>
          </p:cNvSpPr>
          <p:nvPr>
            <p:ph type="body" sz="quarter" idx="29"/>
          </p:nvPr>
        </p:nvSpPr>
        <p:spPr>
          <a:xfrm>
            <a:off x="8308916"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7" name="Text Placeholder 19">
            <a:extLst>
              <a:ext uri="{FF2B5EF4-FFF2-40B4-BE49-F238E27FC236}">
                <a16:creationId xmlns:a16="http://schemas.microsoft.com/office/drawing/2014/main" id="{2F79A021-8D89-90CC-C1F3-B0371DBA6128}"/>
              </a:ext>
            </a:extLst>
          </p:cNvPr>
          <p:cNvSpPr>
            <a:spLocks noGrp="1"/>
          </p:cNvSpPr>
          <p:nvPr>
            <p:ph type="body" sz="quarter" idx="30"/>
          </p:nvPr>
        </p:nvSpPr>
        <p:spPr>
          <a:xfrm>
            <a:off x="831426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8" name="Text Placeholder 9">
            <a:extLst>
              <a:ext uri="{FF2B5EF4-FFF2-40B4-BE49-F238E27FC236}">
                <a16:creationId xmlns:a16="http://schemas.microsoft.com/office/drawing/2014/main" id="{D6BACB2F-0DB8-DD63-EA6C-7C37EC4B4A7F}"/>
              </a:ext>
            </a:extLst>
          </p:cNvPr>
          <p:cNvSpPr>
            <a:spLocks noGrp="1"/>
          </p:cNvSpPr>
          <p:nvPr>
            <p:ph type="body" sz="quarter" idx="31"/>
          </p:nvPr>
        </p:nvSpPr>
        <p:spPr>
          <a:xfrm>
            <a:off x="10264643"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9" name="Text Placeholder 19">
            <a:extLst>
              <a:ext uri="{FF2B5EF4-FFF2-40B4-BE49-F238E27FC236}">
                <a16:creationId xmlns:a16="http://schemas.microsoft.com/office/drawing/2014/main" id="{383AED7B-9104-4F4D-98AE-4DBE12D1BBDD}"/>
              </a:ext>
            </a:extLst>
          </p:cNvPr>
          <p:cNvSpPr>
            <a:spLocks noGrp="1"/>
          </p:cNvSpPr>
          <p:nvPr>
            <p:ph type="body" sz="quarter" idx="32"/>
          </p:nvPr>
        </p:nvSpPr>
        <p:spPr>
          <a:xfrm>
            <a:off x="10271326"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299455111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r>
              <a:rPr lang="en-US"/>
              <a:t>Date</a:t>
            </a:r>
            <a:endParaRPr lang="en-GB"/>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Titre</a:t>
            </a:r>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3527875"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4195349" y="2282973"/>
            <a:ext cx="3527874"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8085898" y="2282973"/>
            <a:ext cx="3528126"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4195349"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8086024"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388891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cxnSp>
        <p:nvCxnSpPr>
          <p:cNvPr id="22" name="Straight Connector 21">
            <a:extLst>
              <a:ext uri="{FF2B5EF4-FFF2-40B4-BE49-F238E27FC236}">
                <a16:creationId xmlns:a16="http://schemas.microsoft.com/office/drawing/2014/main" id="{D71FEB51-AFE7-8D09-2DDF-EA55F7B457BE}"/>
              </a:ext>
            </a:extLst>
          </p:cNvPr>
          <p:cNvCxnSpPr>
            <a:cxnSpLocks/>
          </p:cNvCxnSpPr>
          <p:nvPr userDrawn="1"/>
        </p:nvCxnSpPr>
        <p:spPr>
          <a:xfrm>
            <a:off x="4196397"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 name="Arrow: Chevron 22">
            <a:extLst>
              <a:ext uri="{FF2B5EF4-FFF2-40B4-BE49-F238E27FC236}">
                <a16:creationId xmlns:a16="http://schemas.microsoft.com/office/drawing/2014/main" id="{62FBB4E5-5680-7A1E-A0CE-9B5E67EA5EBD}"/>
              </a:ext>
            </a:extLst>
          </p:cNvPr>
          <p:cNvSpPr/>
          <p:nvPr userDrawn="1"/>
        </p:nvSpPr>
        <p:spPr>
          <a:xfrm>
            <a:off x="778063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cxnSp>
        <p:nvCxnSpPr>
          <p:cNvPr id="24" name="Straight Connector 23">
            <a:extLst>
              <a:ext uri="{FF2B5EF4-FFF2-40B4-BE49-F238E27FC236}">
                <a16:creationId xmlns:a16="http://schemas.microsoft.com/office/drawing/2014/main" id="{A4F97134-2CAF-FE5A-4E3B-79DD92C4E68E}"/>
              </a:ext>
            </a:extLst>
          </p:cNvPr>
          <p:cNvCxnSpPr>
            <a:cxnSpLocks/>
          </p:cNvCxnSpPr>
          <p:nvPr userDrawn="1"/>
        </p:nvCxnSpPr>
        <p:spPr>
          <a:xfrm>
            <a:off x="8088119"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Arrow: Chevron 24">
            <a:extLst>
              <a:ext uri="{FF2B5EF4-FFF2-40B4-BE49-F238E27FC236}">
                <a16:creationId xmlns:a16="http://schemas.microsoft.com/office/drawing/2014/main" id="{1CF0A13A-31A4-FF89-6DE7-027605D20B96}"/>
              </a:ext>
            </a:extLst>
          </p:cNvPr>
          <p:cNvSpPr/>
          <p:nvPr userDrawn="1"/>
        </p:nvSpPr>
        <p:spPr>
          <a:xfrm>
            <a:off x="11672356"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Tree>
    <p:extLst>
      <p:ext uri="{BB962C8B-B14F-4D97-AF65-F5344CB8AC3E}">
        <p14:creationId xmlns:p14="http://schemas.microsoft.com/office/powerpoint/2010/main" val="428350825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r>
              <a:rPr lang="en-US"/>
              <a:t>Date</a:t>
            </a:r>
            <a:endParaRPr lang="en-GB"/>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Titre</a:t>
            </a:r>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3211156"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6117637"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3211156"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6117637"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291691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9024117"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9024119"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30" name="Straight Connector 29">
            <a:extLst>
              <a:ext uri="{FF2B5EF4-FFF2-40B4-BE49-F238E27FC236}">
                <a16:creationId xmlns:a16="http://schemas.microsoft.com/office/drawing/2014/main" id="{393B61CA-A7BE-8A3E-D9AC-F654B9B38698}"/>
              </a:ext>
            </a:extLst>
          </p:cNvPr>
          <p:cNvCxnSpPr>
            <a:cxnSpLocks/>
          </p:cNvCxnSpPr>
          <p:nvPr userDrawn="1"/>
        </p:nvCxnSpPr>
        <p:spPr>
          <a:xfrm>
            <a:off x="3221565"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Arrow: Chevron 30">
            <a:extLst>
              <a:ext uri="{FF2B5EF4-FFF2-40B4-BE49-F238E27FC236}">
                <a16:creationId xmlns:a16="http://schemas.microsoft.com/office/drawing/2014/main" id="{A8B2014E-675C-8EB9-B5B5-BD95FAFE19E6}"/>
              </a:ext>
            </a:extLst>
          </p:cNvPr>
          <p:cNvSpPr/>
          <p:nvPr userDrawn="1"/>
        </p:nvSpPr>
        <p:spPr>
          <a:xfrm>
            <a:off x="583380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 name="Straight Connector 31">
            <a:extLst>
              <a:ext uri="{FF2B5EF4-FFF2-40B4-BE49-F238E27FC236}">
                <a16:creationId xmlns:a16="http://schemas.microsoft.com/office/drawing/2014/main" id="{FA0D4E54-4CD3-D526-DEED-81769F41304D}"/>
              </a:ext>
            </a:extLst>
          </p:cNvPr>
          <p:cNvCxnSpPr>
            <a:cxnSpLocks/>
          </p:cNvCxnSpPr>
          <p:nvPr userDrawn="1"/>
        </p:nvCxnSpPr>
        <p:spPr>
          <a:xfrm>
            <a:off x="6117513"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3" name="Arrow: Chevron 32">
            <a:extLst>
              <a:ext uri="{FF2B5EF4-FFF2-40B4-BE49-F238E27FC236}">
                <a16:creationId xmlns:a16="http://schemas.microsoft.com/office/drawing/2014/main" id="{8E6AA380-E662-A92F-D609-F474C925FADA}"/>
              </a:ext>
            </a:extLst>
          </p:cNvPr>
          <p:cNvSpPr/>
          <p:nvPr userDrawn="1"/>
        </p:nvSpPr>
        <p:spPr>
          <a:xfrm>
            <a:off x="8729748"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 name="Straight Connector 33">
            <a:extLst>
              <a:ext uri="{FF2B5EF4-FFF2-40B4-BE49-F238E27FC236}">
                <a16:creationId xmlns:a16="http://schemas.microsoft.com/office/drawing/2014/main" id="{D5163727-FD74-E51F-D285-A4FDEAB2E16E}"/>
              </a:ext>
            </a:extLst>
          </p:cNvPr>
          <p:cNvCxnSpPr>
            <a:cxnSpLocks/>
          </p:cNvCxnSpPr>
          <p:nvPr userDrawn="1"/>
        </p:nvCxnSpPr>
        <p:spPr>
          <a:xfrm>
            <a:off x="9024117"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5" name="Arrow: Chevron 34">
            <a:extLst>
              <a:ext uri="{FF2B5EF4-FFF2-40B4-BE49-F238E27FC236}">
                <a16:creationId xmlns:a16="http://schemas.microsoft.com/office/drawing/2014/main" id="{AACA7782-B627-5E5D-977C-78713F8554CD}"/>
              </a:ext>
            </a:extLst>
          </p:cNvPr>
          <p:cNvSpPr/>
          <p:nvPr userDrawn="1"/>
        </p:nvSpPr>
        <p:spPr>
          <a:xfrm>
            <a:off x="1163635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0011703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r>
              <a:rPr lang="en-US"/>
              <a:t>Date</a:t>
            </a:r>
            <a:endParaRPr lang="en-GB"/>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Titre</a:t>
            </a:r>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2628628"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4952457"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262853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495239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800"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2348118"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7276286"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727625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9">
            <a:extLst>
              <a:ext uri="{FF2B5EF4-FFF2-40B4-BE49-F238E27FC236}">
                <a16:creationId xmlns:a16="http://schemas.microsoft.com/office/drawing/2014/main" id="{E0300071-C10F-73DE-516F-3A997209D34C}"/>
              </a:ext>
            </a:extLst>
          </p:cNvPr>
          <p:cNvSpPr>
            <a:spLocks noGrp="1"/>
          </p:cNvSpPr>
          <p:nvPr>
            <p:ph type="body" sz="quarter" idx="30"/>
          </p:nvPr>
        </p:nvSpPr>
        <p:spPr>
          <a:xfrm>
            <a:off x="9600115"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DAD04CC-D508-F0AA-6E8C-45D588BE7E49}"/>
              </a:ext>
            </a:extLst>
          </p:cNvPr>
          <p:cNvSpPr>
            <a:spLocks noGrp="1"/>
          </p:cNvSpPr>
          <p:nvPr>
            <p:ph type="body" sz="quarter" idx="31"/>
          </p:nvPr>
        </p:nvSpPr>
        <p:spPr>
          <a:xfrm>
            <a:off x="9600117"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24" name="Straight Connector 23">
            <a:extLst>
              <a:ext uri="{FF2B5EF4-FFF2-40B4-BE49-F238E27FC236}">
                <a16:creationId xmlns:a16="http://schemas.microsoft.com/office/drawing/2014/main" id="{84AD16E6-DFB2-3260-E7C2-D0F51629D8A7}"/>
              </a:ext>
            </a:extLst>
          </p:cNvPr>
          <p:cNvCxnSpPr>
            <a:cxnSpLocks/>
          </p:cNvCxnSpPr>
          <p:nvPr userDrawn="1"/>
        </p:nvCxnSpPr>
        <p:spPr>
          <a:xfrm>
            <a:off x="2628629"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Arrow: Chevron 24">
            <a:extLst>
              <a:ext uri="{FF2B5EF4-FFF2-40B4-BE49-F238E27FC236}">
                <a16:creationId xmlns:a16="http://schemas.microsoft.com/office/drawing/2014/main" id="{3DACABFD-232F-18BC-919F-CAD8A133DCDE}"/>
              </a:ext>
            </a:extLst>
          </p:cNvPr>
          <p:cNvSpPr/>
          <p:nvPr userDrawn="1"/>
        </p:nvSpPr>
        <p:spPr>
          <a:xfrm>
            <a:off x="4671947"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6" name="Straight Connector 25">
            <a:extLst>
              <a:ext uri="{FF2B5EF4-FFF2-40B4-BE49-F238E27FC236}">
                <a16:creationId xmlns:a16="http://schemas.microsoft.com/office/drawing/2014/main" id="{FFEA3E50-1AFA-3BF7-A87F-151906E60032}"/>
              </a:ext>
            </a:extLst>
          </p:cNvPr>
          <p:cNvCxnSpPr>
            <a:cxnSpLocks/>
          </p:cNvCxnSpPr>
          <p:nvPr userDrawn="1"/>
        </p:nvCxnSpPr>
        <p:spPr>
          <a:xfrm>
            <a:off x="4952395"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7" name="Arrow: Chevron 26">
            <a:extLst>
              <a:ext uri="{FF2B5EF4-FFF2-40B4-BE49-F238E27FC236}">
                <a16:creationId xmlns:a16="http://schemas.microsoft.com/office/drawing/2014/main" id="{95E84197-6880-09C2-1E08-4B7A842980F1}"/>
              </a:ext>
            </a:extLst>
          </p:cNvPr>
          <p:cNvSpPr/>
          <p:nvPr userDrawn="1"/>
        </p:nvSpPr>
        <p:spPr>
          <a:xfrm>
            <a:off x="6995713"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 name="Straight Connector 27">
            <a:extLst>
              <a:ext uri="{FF2B5EF4-FFF2-40B4-BE49-F238E27FC236}">
                <a16:creationId xmlns:a16="http://schemas.microsoft.com/office/drawing/2014/main" id="{DBA4F882-E214-37A5-1366-A11A8B3C2119}"/>
              </a:ext>
            </a:extLst>
          </p:cNvPr>
          <p:cNvCxnSpPr>
            <a:cxnSpLocks/>
          </p:cNvCxnSpPr>
          <p:nvPr userDrawn="1"/>
        </p:nvCxnSpPr>
        <p:spPr>
          <a:xfrm>
            <a:off x="7276161"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9" name="Arrow: Chevron 28">
            <a:extLst>
              <a:ext uri="{FF2B5EF4-FFF2-40B4-BE49-F238E27FC236}">
                <a16:creationId xmlns:a16="http://schemas.microsoft.com/office/drawing/2014/main" id="{7A04A431-73CA-32DE-D035-406F2582A75A}"/>
              </a:ext>
            </a:extLst>
          </p:cNvPr>
          <p:cNvSpPr/>
          <p:nvPr userDrawn="1"/>
        </p:nvSpPr>
        <p:spPr>
          <a:xfrm>
            <a:off x="9319479"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6" name="Straight Connector 35">
            <a:extLst>
              <a:ext uri="{FF2B5EF4-FFF2-40B4-BE49-F238E27FC236}">
                <a16:creationId xmlns:a16="http://schemas.microsoft.com/office/drawing/2014/main" id="{AE570E91-ABB2-A812-B684-C45EB139B97D}"/>
              </a:ext>
            </a:extLst>
          </p:cNvPr>
          <p:cNvCxnSpPr>
            <a:cxnSpLocks/>
          </p:cNvCxnSpPr>
          <p:nvPr userDrawn="1"/>
        </p:nvCxnSpPr>
        <p:spPr>
          <a:xfrm>
            <a:off x="9599927"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7" name="Arrow: Chevron 36">
            <a:extLst>
              <a:ext uri="{FF2B5EF4-FFF2-40B4-BE49-F238E27FC236}">
                <a16:creationId xmlns:a16="http://schemas.microsoft.com/office/drawing/2014/main" id="{1AF30669-A2A4-2FDE-F80A-35E06EF01380}"/>
              </a:ext>
            </a:extLst>
          </p:cNvPr>
          <p:cNvSpPr/>
          <p:nvPr userDrawn="1"/>
        </p:nvSpPr>
        <p:spPr>
          <a:xfrm>
            <a:off x="11643245"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7404453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r>
              <a:rPr lang="en-US"/>
              <a:t>Date</a:t>
            </a:r>
            <a:endParaRPr lang="en-GB"/>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Titre</a:t>
            </a:r>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‹N°›</a:t>
            </a:fld>
            <a:endParaRPr lang="en-GB"/>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2237266" y="2282973"/>
            <a:ext cx="1620000" cy="270000"/>
          </a:xfrm>
        </p:spPr>
        <p:txBody>
          <a:bodyPr vert="horz" lIns="0" tIns="0" rIns="0" bIns="0" rtlCol="0">
            <a:noAutofit/>
          </a:bodyPr>
          <a:lstStyle>
            <a:lvl1pPr>
              <a:defRPr lang="en-US" sz="1200" b="1" i="0" dirty="0"/>
            </a:lvl1pPr>
          </a:lstStyle>
          <a:p>
            <a:pPr marL="0" lvl="0" indent="0">
              <a:buNone/>
            </a:pPr>
            <a:r>
              <a:rPr lang="fr-FR"/>
              <a:t>Cliquez pour modifier les styles du texte du masque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4169733"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2237167"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4169659"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1980786"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6102200"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6102151"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9">
            <a:extLst>
              <a:ext uri="{FF2B5EF4-FFF2-40B4-BE49-F238E27FC236}">
                <a16:creationId xmlns:a16="http://schemas.microsoft.com/office/drawing/2014/main" id="{E0300071-C10F-73DE-516F-3A997209D34C}"/>
              </a:ext>
            </a:extLst>
          </p:cNvPr>
          <p:cNvSpPr>
            <a:spLocks noGrp="1"/>
          </p:cNvSpPr>
          <p:nvPr>
            <p:ph type="body" sz="quarter" idx="30"/>
          </p:nvPr>
        </p:nvSpPr>
        <p:spPr>
          <a:xfrm>
            <a:off x="8034667"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DAD04CC-D508-F0AA-6E8C-45D588BE7E49}"/>
              </a:ext>
            </a:extLst>
          </p:cNvPr>
          <p:cNvSpPr>
            <a:spLocks noGrp="1"/>
          </p:cNvSpPr>
          <p:nvPr>
            <p:ph type="body" sz="quarter" idx="31"/>
          </p:nvPr>
        </p:nvSpPr>
        <p:spPr>
          <a:xfrm>
            <a:off x="8034643"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31" name="Text Placeholder 9">
            <a:extLst>
              <a:ext uri="{FF2B5EF4-FFF2-40B4-BE49-F238E27FC236}">
                <a16:creationId xmlns:a16="http://schemas.microsoft.com/office/drawing/2014/main" id="{7F5921D6-64BE-2161-A143-2DD17980F619}"/>
              </a:ext>
            </a:extLst>
          </p:cNvPr>
          <p:cNvSpPr>
            <a:spLocks noGrp="1"/>
          </p:cNvSpPr>
          <p:nvPr>
            <p:ph type="body" sz="quarter" idx="32"/>
          </p:nvPr>
        </p:nvSpPr>
        <p:spPr>
          <a:xfrm>
            <a:off x="9967132"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32" name="Text Placeholder 19">
            <a:extLst>
              <a:ext uri="{FF2B5EF4-FFF2-40B4-BE49-F238E27FC236}">
                <a16:creationId xmlns:a16="http://schemas.microsoft.com/office/drawing/2014/main" id="{24C0D168-202E-E51B-E59E-8C97350E1781}"/>
              </a:ext>
            </a:extLst>
          </p:cNvPr>
          <p:cNvSpPr>
            <a:spLocks noGrp="1"/>
          </p:cNvSpPr>
          <p:nvPr>
            <p:ph type="body" sz="quarter" idx="33"/>
          </p:nvPr>
        </p:nvSpPr>
        <p:spPr>
          <a:xfrm>
            <a:off x="9967134"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34" name="Straight Connector 33">
            <a:extLst>
              <a:ext uri="{FF2B5EF4-FFF2-40B4-BE49-F238E27FC236}">
                <a16:creationId xmlns:a16="http://schemas.microsoft.com/office/drawing/2014/main" id="{C37B2904-10A6-C3A5-8D83-683C63BB01AF}"/>
              </a:ext>
            </a:extLst>
          </p:cNvPr>
          <p:cNvCxnSpPr>
            <a:cxnSpLocks/>
          </p:cNvCxnSpPr>
          <p:nvPr userDrawn="1"/>
        </p:nvCxnSpPr>
        <p:spPr>
          <a:xfrm>
            <a:off x="2240911"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5" name="Arrow: Chevron 34">
            <a:extLst>
              <a:ext uri="{FF2B5EF4-FFF2-40B4-BE49-F238E27FC236}">
                <a16:creationId xmlns:a16="http://schemas.microsoft.com/office/drawing/2014/main" id="{A47832D4-502D-A508-2B20-B5B27FE51634}"/>
              </a:ext>
            </a:extLst>
          </p:cNvPr>
          <p:cNvSpPr/>
          <p:nvPr userDrawn="1"/>
        </p:nvSpPr>
        <p:spPr>
          <a:xfrm>
            <a:off x="391702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8" name="Straight Connector 37">
            <a:extLst>
              <a:ext uri="{FF2B5EF4-FFF2-40B4-BE49-F238E27FC236}">
                <a16:creationId xmlns:a16="http://schemas.microsoft.com/office/drawing/2014/main" id="{7BD95FB1-1C25-533D-3CF4-8A51280DDBD0}"/>
              </a:ext>
            </a:extLst>
          </p:cNvPr>
          <p:cNvCxnSpPr>
            <a:cxnSpLocks/>
          </p:cNvCxnSpPr>
          <p:nvPr userDrawn="1"/>
        </p:nvCxnSpPr>
        <p:spPr>
          <a:xfrm>
            <a:off x="4169659"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9" name="Arrow: Chevron 38">
            <a:extLst>
              <a:ext uri="{FF2B5EF4-FFF2-40B4-BE49-F238E27FC236}">
                <a16:creationId xmlns:a16="http://schemas.microsoft.com/office/drawing/2014/main" id="{9D606AD1-4414-16B1-1215-97D7AFA56C9F}"/>
              </a:ext>
            </a:extLst>
          </p:cNvPr>
          <p:cNvSpPr/>
          <p:nvPr userDrawn="1"/>
        </p:nvSpPr>
        <p:spPr>
          <a:xfrm>
            <a:off x="584577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0" name="Straight Connector 39">
            <a:extLst>
              <a:ext uri="{FF2B5EF4-FFF2-40B4-BE49-F238E27FC236}">
                <a16:creationId xmlns:a16="http://schemas.microsoft.com/office/drawing/2014/main" id="{E5863BC1-2263-E713-9FF3-2640450DEF28}"/>
              </a:ext>
            </a:extLst>
          </p:cNvPr>
          <p:cNvCxnSpPr>
            <a:cxnSpLocks/>
          </p:cNvCxnSpPr>
          <p:nvPr userDrawn="1"/>
        </p:nvCxnSpPr>
        <p:spPr>
          <a:xfrm>
            <a:off x="6110598"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1" name="Arrow: Chevron 40">
            <a:extLst>
              <a:ext uri="{FF2B5EF4-FFF2-40B4-BE49-F238E27FC236}">
                <a16:creationId xmlns:a16="http://schemas.microsoft.com/office/drawing/2014/main" id="{6379909B-399A-153E-493D-37296869A7F0}"/>
              </a:ext>
            </a:extLst>
          </p:cNvPr>
          <p:cNvSpPr/>
          <p:nvPr userDrawn="1"/>
        </p:nvSpPr>
        <p:spPr>
          <a:xfrm>
            <a:off x="7786709"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2" name="Straight Connector 41">
            <a:extLst>
              <a:ext uri="{FF2B5EF4-FFF2-40B4-BE49-F238E27FC236}">
                <a16:creationId xmlns:a16="http://schemas.microsoft.com/office/drawing/2014/main" id="{EF6449C8-F3AF-7E2E-BAA8-72A82AE89478}"/>
              </a:ext>
            </a:extLst>
          </p:cNvPr>
          <p:cNvCxnSpPr>
            <a:cxnSpLocks/>
          </p:cNvCxnSpPr>
          <p:nvPr userDrawn="1"/>
        </p:nvCxnSpPr>
        <p:spPr>
          <a:xfrm>
            <a:off x="8034643"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3" name="Arrow: Chevron 42">
            <a:extLst>
              <a:ext uri="{FF2B5EF4-FFF2-40B4-BE49-F238E27FC236}">
                <a16:creationId xmlns:a16="http://schemas.microsoft.com/office/drawing/2014/main" id="{87196DB2-5D1E-4430-FA42-A39FC745E121}"/>
              </a:ext>
            </a:extLst>
          </p:cNvPr>
          <p:cNvSpPr/>
          <p:nvPr userDrawn="1"/>
        </p:nvSpPr>
        <p:spPr>
          <a:xfrm>
            <a:off x="971075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4" name="Straight Connector 43">
            <a:extLst>
              <a:ext uri="{FF2B5EF4-FFF2-40B4-BE49-F238E27FC236}">
                <a16:creationId xmlns:a16="http://schemas.microsoft.com/office/drawing/2014/main" id="{24E529B4-EB17-A0EB-9305-743BF2013A0A}"/>
              </a:ext>
            </a:extLst>
          </p:cNvPr>
          <p:cNvCxnSpPr>
            <a:cxnSpLocks/>
          </p:cNvCxnSpPr>
          <p:nvPr userDrawn="1"/>
        </p:nvCxnSpPr>
        <p:spPr>
          <a:xfrm>
            <a:off x="9971673"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5" name="Arrow: Chevron 44">
            <a:extLst>
              <a:ext uri="{FF2B5EF4-FFF2-40B4-BE49-F238E27FC236}">
                <a16:creationId xmlns:a16="http://schemas.microsoft.com/office/drawing/2014/main" id="{A892BA53-DD7A-BDD3-32D9-49FC10D5A1CE}"/>
              </a:ext>
            </a:extLst>
          </p:cNvPr>
          <p:cNvSpPr/>
          <p:nvPr userDrawn="1"/>
        </p:nvSpPr>
        <p:spPr>
          <a:xfrm>
            <a:off x="1164778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2662453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en France - white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t>Contact</a:t>
            </a:r>
          </a:p>
        </p:txBody>
      </p:sp>
      <p:sp>
        <p:nvSpPr>
          <p:cNvPr id="9" name="Content Placeholder 8">
            <a:extLst>
              <a:ext uri="{FF2B5EF4-FFF2-40B4-BE49-F238E27FC236}">
                <a16:creationId xmlns:a16="http://schemas.microsoft.com/office/drawing/2014/main" id="{3638F8DD-BEC9-6467-0409-DEAA51E30C84}"/>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lvl1pPr>
            <a:lvl2pPr marL="0" indent="0">
              <a:spcAft>
                <a:spcPts val="0"/>
              </a:spcAft>
              <a:buNone/>
              <a:defRPr sz="1000"/>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t>Forvis</a:t>
            </a:r>
            <a:r>
              <a:rPr lang="en-US" b="1" noProof="0"/>
              <a:t> Mazars en France</a:t>
            </a:r>
          </a:p>
        </p:txBody>
      </p:sp>
      <p:sp>
        <p:nvSpPr>
          <p:cNvPr id="7" name="Text Placeholder 8">
            <a:extLst>
              <a:ext uri="{FF2B5EF4-FFF2-40B4-BE49-F238E27FC236}">
                <a16:creationId xmlns:a16="http://schemas.microsoft.com/office/drawing/2014/main" id="{77FEB549-0F87-A538-F4B9-811388A1BED0}"/>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tx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effectLst/>
                <a:latin typeface="+mj-lt"/>
                <a:ea typeface="Aptos" panose="020B0004020202020204" pitchFamily="34" charset="0"/>
                <a:cs typeface="Times New Roman" panose="02020603050405020304" pitchFamily="18" charset="0"/>
              </a:rPr>
              <a:t>Forvis</a:t>
            </a:r>
            <a:r>
              <a:rPr lang="fr-FR" sz="1000" kern="100" spc="-10" baseline="0">
                <a:effectLst/>
                <a:latin typeface="+mj-lt"/>
                <a:ea typeface="Aptos" panose="020B0004020202020204" pitchFamily="34" charset="0"/>
                <a:cs typeface="Times New Roman" panose="02020603050405020304" pitchFamily="18" charset="0"/>
              </a:rPr>
              <a:t> Mazars en France.</a:t>
            </a:r>
            <a:endParaRPr lang="en-GB" sz="1000" kern="100" spc="-10" baseline="0">
              <a:effectLst/>
              <a:latin typeface="+mj-lt"/>
              <a:ea typeface="Aptos" panose="020B0004020202020204" pitchFamily="34" charset="0"/>
              <a:cs typeface="Times New Roman" panose="02020603050405020304" pitchFamily="18" charset="0"/>
            </a:endParaRPr>
          </a:p>
        </p:txBody>
      </p:sp>
      <p:pic>
        <p:nvPicPr>
          <p:cNvPr id="4" name="Grafik 11">
            <a:extLst>
              <a:ext uri="{FF2B5EF4-FFF2-40B4-BE49-F238E27FC236}">
                <a16:creationId xmlns:a16="http://schemas.microsoft.com/office/drawing/2014/main" id="{B41EF28B-9739-8541-171C-2F124131A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
        <p:nvSpPr>
          <p:cNvPr id="5" name="Footer Placeholder 4">
            <a:extLst>
              <a:ext uri="{FF2B5EF4-FFF2-40B4-BE49-F238E27FC236}">
                <a16:creationId xmlns:a16="http://schemas.microsoft.com/office/drawing/2014/main" id="{4DE48E6B-F9D6-75EB-60D5-026DA483FD1B}"/>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tx1"/>
                </a:solidFill>
              </a:rPr>
              <a:t>© </a:t>
            </a:r>
            <a:r>
              <a:rPr lang="en-GB" sz="1000" noProof="0" err="1">
                <a:solidFill>
                  <a:schemeClr val="tx1"/>
                </a:solidFill>
              </a:rPr>
              <a:t>Forvis</a:t>
            </a:r>
            <a:r>
              <a:rPr lang="en-GB" sz="1000" noProof="0">
                <a:solidFill>
                  <a:schemeClr val="tx1"/>
                </a:solidFill>
              </a:rPr>
              <a:t> Mazars. Tous droits </a:t>
            </a:r>
            <a:r>
              <a:rPr lang="en-GB" sz="1000" noProof="0" err="1">
                <a:solidFill>
                  <a:schemeClr val="tx1"/>
                </a:solidFill>
              </a:rPr>
              <a:t>réservés</a:t>
            </a:r>
            <a:r>
              <a:rPr lang="en-GB" sz="1000" noProof="0">
                <a:solidFill>
                  <a:schemeClr val="tx1"/>
                </a:solidFill>
              </a:rPr>
              <a:t>.</a:t>
            </a:r>
          </a:p>
        </p:txBody>
      </p:sp>
      <p:sp>
        <p:nvSpPr>
          <p:cNvPr id="10" name="TextBox 9">
            <a:extLst>
              <a:ext uri="{FF2B5EF4-FFF2-40B4-BE49-F238E27FC236}">
                <a16:creationId xmlns:a16="http://schemas.microsoft.com/office/drawing/2014/main" id="{B0FAA0C0-358A-1533-83D0-BC331DECDF5B}"/>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tx1"/>
                </a:solidFill>
              </a:rPr>
              <a:t>En savoir plus sur www.forvismazars.com/fr</a:t>
            </a:r>
          </a:p>
        </p:txBody>
      </p:sp>
      <p:pic>
        <p:nvPicPr>
          <p:cNvPr id="3" name="Picture 2">
            <a:extLst>
              <a:ext uri="{FF2B5EF4-FFF2-40B4-BE49-F238E27FC236}">
                <a16:creationId xmlns:a16="http://schemas.microsoft.com/office/drawing/2014/main" id="{5B6D9BA1-5CDD-9926-D09B-630B4465440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88509" y="6102711"/>
            <a:ext cx="1723454" cy="64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97393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 - colours_1">
    <p:bg>
      <p:bgPr>
        <a:solidFill>
          <a:schemeClr val="tx2"/>
        </a:solidFill>
        <a:effectLst/>
      </p:bgPr>
    </p:bg>
    <p:spTree>
      <p:nvGrpSpPr>
        <p:cNvPr id="1" name=""/>
        <p:cNvGrpSpPr/>
        <p:nvPr/>
      </p:nvGrpSpPr>
      <p:grpSpPr>
        <a:xfrm>
          <a:off x="0" y="0"/>
          <a:ext cx="0" cy="0"/>
          <a:chOff x="0" y="0"/>
          <a:chExt cx="0" cy="0"/>
        </a:xfrm>
      </p:grpSpPr>
      <p:pic>
        <p:nvPicPr>
          <p:cNvPr id="10" name="Picture 9" descr="A bridge with arches and a body of water&#10;&#10;Description automatically generated">
            <a:extLst>
              <a:ext uri="{FF2B5EF4-FFF2-40B4-BE49-F238E27FC236}">
                <a16:creationId xmlns:a16="http://schemas.microsoft.com/office/drawing/2014/main" id="{9A13D504-A754-8469-21D4-BBB2BAB76E4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04800" y="265723"/>
            <a:ext cx="11581200" cy="3881177"/>
          </a:xfrm>
          <a:prstGeom prst="rect">
            <a:avLst/>
          </a:prstGeom>
        </p:spPr>
      </p:pic>
      <p:sp>
        <p:nvSpPr>
          <p:cNvPr id="5" name="Parallelogram 4">
            <a:extLst>
              <a:ext uri="{FF2B5EF4-FFF2-40B4-BE49-F238E27FC236}">
                <a16:creationId xmlns:a16="http://schemas.microsoft.com/office/drawing/2014/main" id="{01FE8226-377E-BB0D-9F56-D283E5F48EA0}"/>
              </a:ext>
            </a:extLst>
          </p:cNvPr>
          <p:cNvSpPr>
            <a:spLocks noGrp="1" noRot="1" noMove="1" noResize="1" noEditPoints="1" noAdjustHandles="1" noChangeArrowheads="1" noChangeShapeType="1"/>
          </p:cNvSpPr>
          <p:nvPr userDrawn="1"/>
        </p:nvSpPr>
        <p:spPr>
          <a:xfrm>
            <a:off x="3662641" y="256789"/>
            <a:ext cx="3780186" cy="3880800"/>
          </a:xfrm>
          <a:prstGeom prst="parallelogram">
            <a:avLst>
              <a:gd name="adj" fmla="val 34323"/>
            </a:avLst>
          </a:prstGeom>
          <a:solidFill>
            <a:schemeClr val="bg1">
              <a:alpha val="314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grpSp>
        <p:nvGrpSpPr>
          <p:cNvPr id="4" name="Gruppieren 4">
            <a:extLst>
              <a:ext uri="{FF2B5EF4-FFF2-40B4-BE49-F238E27FC236}">
                <a16:creationId xmlns:a16="http://schemas.microsoft.com/office/drawing/2014/main" id="{BFD98251-4009-461B-252D-4EE99CFE72C4}"/>
              </a:ext>
            </a:extLst>
          </p:cNvPr>
          <p:cNvGrpSpPr>
            <a:grpSpLocks noChangeAspect="1"/>
          </p:cNvGrpSpPr>
          <p:nvPr userDrawn="1"/>
        </p:nvGrpSpPr>
        <p:grpSpPr>
          <a:xfrm>
            <a:off x="10811963" y="6165234"/>
            <a:ext cx="1080000" cy="453765"/>
            <a:chOff x="1721984" y="2257682"/>
            <a:chExt cx="7247953" cy="3045250"/>
          </a:xfrm>
        </p:grpSpPr>
        <p:sp>
          <p:nvSpPr>
            <p:cNvPr id="8" name="Freihandform: Form 5">
              <a:extLst>
                <a:ext uri="{FF2B5EF4-FFF2-40B4-BE49-F238E27FC236}">
                  <a16:creationId xmlns:a16="http://schemas.microsoft.com/office/drawing/2014/main" id="{626939A5-F034-2420-098D-DA5134C82BDE}"/>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9" name="Freihandform: Form 7">
              <a:extLst>
                <a:ext uri="{FF2B5EF4-FFF2-40B4-BE49-F238E27FC236}">
                  <a16:creationId xmlns:a16="http://schemas.microsoft.com/office/drawing/2014/main" id="{A7B5069E-C266-2B0A-E579-9A39A75C399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E5C93EA6-C959-E5B3-4D45-2870BE39369C}"/>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3E44A4FC-CEB1-2588-882C-997D36B963C0}"/>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4" name="Freihandform: Form 12">
              <a:extLst>
                <a:ext uri="{FF2B5EF4-FFF2-40B4-BE49-F238E27FC236}">
                  <a16:creationId xmlns:a16="http://schemas.microsoft.com/office/drawing/2014/main" id="{613BE92C-8B17-6E5B-9657-6F4D7C9BFCC9}"/>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5" name="Freihandform: Form 13">
              <a:extLst>
                <a:ext uri="{FF2B5EF4-FFF2-40B4-BE49-F238E27FC236}">
                  <a16:creationId xmlns:a16="http://schemas.microsoft.com/office/drawing/2014/main" id="{D9C2D631-F564-1B3F-DEEB-093FC07211BA}"/>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6" name="Freihandform: Form 14">
              <a:extLst>
                <a:ext uri="{FF2B5EF4-FFF2-40B4-BE49-F238E27FC236}">
                  <a16:creationId xmlns:a16="http://schemas.microsoft.com/office/drawing/2014/main" id="{B2CE2C85-9943-0C5D-6E00-0F6532EDB881}"/>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7" name="Freihandform: Form 15">
              <a:extLst>
                <a:ext uri="{FF2B5EF4-FFF2-40B4-BE49-F238E27FC236}">
                  <a16:creationId xmlns:a16="http://schemas.microsoft.com/office/drawing/2014/main" id="{89BE753D-D038-9E7F-7653-9D984FE6731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8" name="Freihandform: Form 16">
              <a:extLst>
                <a:ext uri="{FF2B5EF4-FFF2-40B4-BE49-F238E27FC236}">
                  <a16:creationId xmlns:a16="http://schemas.microsoft.com/office/drawing/2014/main" id="{4BCD8B31-4221-D446-D4CF-A334838EF0B7}"/>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9" name="Freihandform: Form 17">
              <a:extLst>
                <a:ext uri="{FF2B5EF4-FFF2-40B4-BE49-F238E27FC236}">
                  <a16:creationId xmlns:a16="http://schemas.microsoft.com/office/drawing/2014/main" id="{31083F61-5D8A-C8BC-B968-F22A25B1C4E5}"/>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0" name="Freihandform: Form 18">
              <a:extLst>
                <a:ext uri="{FF2B5EF4-FFF2-40B4-BE49-F238E27FC236}">
                  <a16:creationId xmlns:a16="http://schemas.microsoft.com/office/drawing/2014/main" id="{4FFEBD31-5DE5-6EA3-1A70-A062E3B5EE18}"/>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1" name="Freihandform: Form 19">
              <a:extLst>
                <a:ext uri="{FF2B5EF4-FFF2-40B4-BE49-F238E27FC236}">
                  <a16:creationId xmlns:a16="http://schemas.microsoft.com/office/drawing/2014/main" id="{B1D116F3-16E4-B125-9096-750825E8DC77}"/>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15601156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en France - true blue background">
    <p:bg>
      <p:bgPr>
        <a:solidFill>
          <a:schemeClr val="tx2"/>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 en France</a:t>
            </a:r>
          </a:p>
        </p:txBody>
      </p:sp>
      <p:sp>
        <p:nvSpPr>
          <p:cNvPr id="6" name="Content Placeholder 8">
            <a:extLst>
              <a:ext uri="{FF2B5EF4-FFF2-40B4-BE49-F238E27FC236}">
                <a16:creationId xmlns:a16="http://schemas.microsoft.com/office/drawing/2014/main" id="{8B826133-DF9C-4AE4-3625-4928FA7CBA37}"/>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9" name="Footer Placeholder 4">
            <a:extLst>
              <a:ext uri="{FF2B5EF4-FFF2-40B4-BE49-F238E27FC236}">
                <a16:creationId xmlns:a16="http://schemas.microsoft.com/office/drawing/2014/main" id="{35C88522-8DF1-4607-A4E2-5B0EF73CC98B}"/>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bg1"/>
                </a:solidFill>
              </a:rPr>
              <a:t>© </a:t>
            </a:r>
            <a:r>
              <a:rPr lang="en-GB" sz="1000" noProof="0" err="1">
                <a:solidFill>
                  <a:schemeClr val="bg1"/>
                </a:solidFill>
              </a:rPr>
              <a:t>Forvis</a:t>
            </a:r>
            <a:r>
              <a:rPr lang="en-GB" sz="1000" noProof="0">
                <a:solidFill>
                  <a:schemeClr val="bg1"/>
                </a:solidFill>
              </a:rPr>
              <a:t> Mazars. Tous droits </a:t>
            </a:r>
            <a:r>
              <a:rPr lang="en-GB" sz="1000" noProof="0" err="1">
                <a:solidFill>
                  <a:schemeClr val="bg1"/>
                </a:solidFill>
              </a:rPr>
              <a:t>réservés</a:t>
            </a:r>
            <a:r>
              <a:rPr lang="en-GB" sz="1000" noProof="0">
                <a:solidFill>
                  <a:schemeClr val="bg1"/>
                </a:solidFill>
              </a:rPr>
              <a:t>.</a:t>
            </a:r>
          </a:p>
        </p:txBody>
      </p:sp>
      <p:sp>
        <p:nvSpPr>
          <p:cNvPr id="5" name="Text Placeholder 8">
            <a:extLst>
              <a:ext uri="{FF2B5EF4-FFF2-40B4-BE49-F238E27FC236}">
                <a16:creationId xmlns:a16="http://schemas.microsoft.com/office/drawing/2014/main" id="{F7842F13-7A60-C31D-02FB-801B693F4123}"/>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bg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solidFill>
                  <a:schemeClr val="bg1"/>
                </a:solidFill>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solidFill>
                  <a:schemeClr val="bg1"/>
                </a:solidFill>
                <a:effectLst/>
                <a:latin typeface="+mj-lt"/>
                <a:ea typeface="Aptos" panose="020B0004020202020204" pitchFamily="34" charset="0"/>
                <a:cs typeface="Times New Roman" panose="02020603050405020304" pitchFamily="18" charset="0"/>
              </a:rPr>
              <a:t>Forvis</a:t>
            </a:r>
            <a:r>
              <a:rPr lang="fr-FR" sz="1000" kern="100" spc="-10" baseline="0">
                <a:solidFill>
                  <a:schemeClr val="bg1"/>
                </a:solidFill>
                <a:effectLst/>
                <a:latin typeface="+mj-lt"/>
                <a:ea typeface="Aptos" panose="020B0004020202020204" pitchFamily="34" charset="0"/>
                <a:cs typeface="Times New Roman" panose="02020603050405020304" pitchFamily="18" charset="0"/>
              </a:rPr>
              <a:t> Mazars en France.</a:t>
            </a:r>
          </a:p>
        </p:txBody>
      </p:sp>
      <p:grpSp>
        <p:nvGrpSpPr>
          <p:cNvPr id="8" name="Gruppieren 4">
            <a:extLst>
              <a:ext uri="{FF2B5EF4-FFF2-40B4-BE49-F238E27FC236}">
                <a16:creationId xmlns:a16="http://schemas.microsoft.com/office/drawing/2014/main" id="{9081FBCB-C1E1-A898-BBDA-C8B6ADA7CD62}"/>
              </a:ext>
            </a:extLst>
          </p:cNvPr>
          <p:cNvGrpSpPr>
            <a:grpSpLocks noChangeAspect="1"/>
          </p:cNvGrpSpPr>
          <p:nvPr userDrawn="1"/>
        </p:nvGrpSpPr>
        <p:grpSpPr>
          <a:xfrm>
            <a:off x="10811963" y="6165234"/>
            <a:ext cx="1080000" cy="453765"/>
            <a:chOff x="1721984" y="2257682"/>
            <a:chExt cx="7247953" cy="3045250"/>
          </a:xfrm>
        </p:grpSpPr>
        <p:sp>
          <p:nvSpPr>
            <p:cNvPr id="10" name="Freihandform: Form 5">
              <a:extLst>
                <a:ext uri="{FF2B5EF4-FFF2-40B4-BE49-F238E27FC236}">
                  <a16:creationId xmlns:a16="http://schemas.microsoft.com/office/drawing/2014/main" id="{CA432945-2B7D-750F-3B29-34FB83F88BF3}"/>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1" name="Freihandform: Form 7">
              <a:extLst>
                <a:ext uri="{FF2B5EF4-FFF2-40B4-BE49-F238E27FC236}">
                  <a16:creationId xmlns:a16="http://schemas.microsoft.com/office/drawing/2014/main" id="{8B6E496E-4C4E-23AB-B504-7FF51EB505E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DCAAEEC8-4596-4145-73FC-E4DA91FBD254}"/>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CDB16443-1AE7-73CC-081B-A7B2D39C36F1}"/>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5" name="Freihandform: Form 12">
              <a:extLst>
                <a:ext uri="{FF2B5EF4-FFF2-40B4-BE49-F238E27FC236}">
                  <a16:creationId xmlns:a16="http://schemas.microsoft.com/office/drawing/2014/main" id="{6840581E-C4F7-7602-5855-E4944EE54F09}"/>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6" name="Freihandform: Form 13">
              <a:extLst>
                <a:ext uri="{FF2B5EF4-FFF2-40B4-BE49-F238E27FC236}">
                  <a16:creationId xmlns:a16="http://schemas.microsoft.com/office/drawing/2014/main" id="{EFC10F9C-6083-92B6-55C3-24D5AF293AD4}"/>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7" name="Freihandform: Form 14">
              <a:extLst>
                <a:ext uri="{FF2B5EF4-FFF2-40B4-BE49-F238E27FC236}">
                  <a16:creationId xmlns:a16="http://schemas.microsoft.com/office/drawing/2014/main" id="{8D747498-B11C-9D9E-1962-A0CF49BA2827}"/>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8" name="Freihandform: Form 15">
              <a:extLst>
                <a:ext uri="{FF2B5EF4-FFF2-40B4-BE49-F238E27FC236}">
                  <a16:creationId xmlns:a16="http://schemas.microsoft.com/office/drawing/2014/main" id="{23A58147-7D75-EAD1-5425-50D3A6632C22}"/>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9" name="Freihandform: Form 16">
              <a:extLst>
                <a:ext uri="{FF2B5EF4-FFF2-40B4-BE49-F238E27FC236}">
                  <a16:creationId xmlns:a16="http://schemas.microsoft.com/office/drawing/2014/main" id="{04EDBF75-490C-1749-B30E-ACDB31905824}"/>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0" name="Freihandform: Form 17">
              <a:extLst>
                <a:ext uri="{FF2B5EF4-FFF2-40B4-BE49-F238E27FC236}">
                  <a16:creationId xmlns:a16="http://schemas.microsoft.com/office/drawing/2014/main" id="{CCEDDACB-E769-E59F-88CA-DD2A8E3202D1}"/>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1" name="Freihandform: Form 18">
              <a:extLst>
                <a:ext uri="{FF2B5EF4-FFF2-40B4-BE49-F238E27FC236}">
                  <a16:creationId xmlns:a16="http://schemas.microsoft.com/office/drawing/2014/main" id="{7EEFCA1A-B0A8-21D8-6429-6CED6D2AAA4E}"/>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2" name="Freihandform: Form 19">
              <a:extLst>
                <a:ext uri="{FF2B5EF4-FFF2-40B4-BE49-F238E27FC236}">
                  <a16:creationId xmlns:a16="http://schemas.microsoft.com/office/drawing/2014/main" id="{D7B63AD9-57C6-3D14-01F7-A79C2592535A}"/>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
        <p:nvSpPr>
          <p:cNvPr id="3" name="TextBox 9">
            <a:extLst>
              <a:ext uri="{FF2B5EF4-FFF2-40B4-BE49-F238E27FC236}">
                <a16:creationId xmlns:a16="http://schemas.microsoft.com/office/drawing/2014/main" id="{79DFF572-0783-605A-1008-9B5D7B5669B9}"/>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bg1"/>
                </a:solidFill>
              </a:rPr>
              <a:t>En savoir plus sur www.forvismazars.com/fr</a:t>
            </a:r>
          </a:p>
        </p:txBody>
      </p:sp>
    </p:spTree>
    <p:extLst>
      <p:ext uri="{BB962C8B-B14F-4D97-AF65-F5344CB8AC3E}">
        <p14:creationId xmlns:p14="http://schemas.microsoft.com/office/powerpoint/2010/main" val="140038727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en France - indigo background">
    <p:bg>
      <p:bgPr>
        <a:solidFill>
          <a:schemeClr val="accent3"/>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 en France</a:t>
            </a:r>
          </a:p>
        </p:txBody>
      </p:sp>
      <p:sp>
        <p:nvSpPr>
          <p:cNvPr id="6" name="Content Placeholder 8">
            <a:extLst>
              <a:ext uri="{FF2B5EF4-FFF2-40B4-BE49-F238E27FC236}">
                <a16:creationId xmlns:a16="http://schemas.microsoft.com/office/drawing/2014/main" id="{CB522F6C-316E-F8B1-1069-3B105F27FB1D}"/>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9" name="Text Placeholder 8">
            <a:extLst>
              <a:ext uri="{FF2B5EF4-FFF2-40B4-BE49-F238E27FC236}">
                <a16:creationId xmlns:a16="http://schemas.microsoft.com/office/drawing/2014/main" id="{B3C2BE14-477C-CB4E-A14A-DB75AA774A42}"/>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bg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solidFill>
                  <a:schemeClr val="bg1"/>
                </a:solidFill>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solidFill>
                  <a:schemeClr val="bg1"/>
                </a:solidFill>
                <a:effectLst/>
                <a:latin typeface="+mj-lt"/>
                <a:ea typeface="Aptos" panose="020B0004020202020204" pitchFamily="34" charset="0"/>
                <a:cs typeface="Times New Roman" panose="02020603050405020304" pitchFamily="18" charset="0"/>
              </a:rPr>
              <a:t>Forvis</a:t>
            </a:r>
            <a:r>
              <a:rPr lang="fr-FR" sz="1000" kern="100" spc="-10" baseline="0">
                <a:solidFill>
                  <a:schemeClr val="bg1"/>
                </a:solidFill>
                <a:effectLst/>
                <a:latin typeface="+mj-lt"/>
                <a:ea typeface="Aptos" panose="020B0004020202020204" pitchFamily="34" charset="0"/>
                <a:cs typeface="Times New Roman" panose="02020603050405020304" pitchFamily="18" charset="0"/>
              </a:rPr>
              <a:t> Mazars en France.</a:t>
            </a:r>
          </a:p>
        </p:txBody>
      </p:sp>
      <p:grpSp>
        <p:nvGrpSpPr>
          <p:cNvPr id="7" name="Gruppieren 4">
            <a:extLst>
              <a:ext uri="{FF2B5EF4-FFF2-40B4-BE49-F238E27FC236}">
                <a16:creationId xmlns:a16="http://schemas.microsoft.com/office/drawing/2014/main" id="{DAEE2AFB-03E2-0CF3-AA26-6A19A67516ED}"/>
              </a:ext>
            </a:extLst>
          </p:cNvPr>
          <p:cNvGrpSpPr>
            <a:grpSpLocks noChangeAspect="1"/>
          </p:cNvGrpSpPr>
          <p:nvPr userDrawn="1"/>
        </p:nvGrpSpPr>
        <p:grpSpPr>
          <a:xfrm>
            <a:off x="10811963" y="6165234"/>
            <a:ext cx="1080000" cy="453765"/>
            <a:chOff x="1721984" y="2257682"/>
            <a:chExt cx="7247953" cy="3045250"/>
          </a:xfrm>
        </p:grpSpPr>
        <p:sp>
          <p:nvSpPr>
            <p:cNvPr id="10" name="Freihandform: Form 5">
              <a:extLst>
                <a:ext uri="{FF2B5EF4-FFF2-40B4-BE49-F238E27FC236}">
                  <a16:creationId xmlns:a16="http://schemas.microsoft.com/office/drawing/2014/main" id="{6556BBBC-F46E-F4D7-E54D-DC3C5566D810}"/>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1" name="Freihandform: Form 7">
              <a:extLst>
                <a:ext uri="{FF2B5EF4-FFF2-40B4-BE49-F238E27FC236}">
                  <a16:creationId xmlns:a16="http://schemas.microsoft.com/office/drawing/2014/main" id="{4E69A17E-C226-73C8-91D0-CDA52A6EE84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729E66D9-33D1-E9A0-215C-B1B6E329F5FE}"/>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D303E33A-DF14-EF9F-FC6A-BA46D2A27C46}"/>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5" name="Freihandform: Form 12">
              <a:extLst>
                <a:ext uri="{FF2B5EF4-FFF2-40B4-BE49-F238E27FC236}">
                  <a16:creationId xmlns:a16="http://schemas.microsoft.com/office/drawing/2014/main" id="{4192B29F-90E9-1147-BE4C-8A49F661941B}"/>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6" name="Freihandform: Form 13">
              <a:extLst>
                <a:ext uri="{FF2B5EF4-FFF2-40B4-BE49-F238E27FC236}">
                  <a16:creationId xmlns:a16="http://schemas.microsoft.com/office/drawing/2014/main" id="{7C08D0D4-6CF2-0CDC-5756-E2725FBA433E}"/>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7" name="Freihandform: Form 14">
              <a:extLst>
                <a:ext uri="{FF2B5EF4-FFF2-40B4-BE49-F238E27FC236}">
                  <a16:creationId xmlns:a16="http://schemas.microsoft.com/office/drawing/2014/main" id="{37F8B71D-D39B-FBDD-9893-62F9DAA6AC16}"/>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8" name="Freihandform: Form 15">
              <a:extLst>
                <a:ext uri="{FF2B5EF4-FFF2-40B4-BE49-F238E27FC236}">
                  <a16:creationId xmlns:a16="http://schemas.microsoft.com/office/drawing/2014/main" id="{25380161-A42A-93AD-3180-41F38B80D37C}"/>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9" name="Freihandform: Form 16">
              <a:extLst>
                <a:ext uri="{FF2B5EF4-FFF2-40B4-BE49-F238E27FC236}">
                  <a16:creationId xmlns:a16="http://schemas.microsoft.com/office/drawing/2014/main" id="{12A27F29-4059-4234-4E62-13C50EC7B4E6}"/>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0" name="Freihandform: Form 17">
              <a:extLst>
                <a:ext uri="{FF2B5EF4-FFF2-40B4-BE49-F238E27FC236}">
                  <a16:creationId xmlns:a16="http://schemas.microsoft.com/office/drawing/2014/main" id="{A9238D09-27B2-8A3E-9F24-E738326F9DD0}"/>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1" name="Freihandform: Form 18">
              <a:extLst>
                <a:ext uri="{FF2B5EF4-FFF2-40B4-BE49-F238E27FC236}">
                  <a16:creationId xmlns:a16="http://schemas.microsoft.com/office/drawing/2014/main" id="{190DF2CA-82E5-C2D5-93B9-AEEABEDEACE7}"/>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2" name="Freihandform: Form 19">
              <a:extLst>
                <a:ext uri="{FF2B5EF4-FFF2-40B4-BE49-F238E27FC236}">
                  <a16:creationId xmlns:a16="http://schemas.microsoft.com/office/drawing/2014/main" id="{0EDB9536-7013-65BD-B229-5677BD39DEDD}"/>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
        <p:nvSpPr>
          <p:cNvPr id="3" name="Footer Placeholder 4">
            <a:extLst>
              <a:ext uri="{FF2B5EF4-FFF2-40B4-BE49-F238E27FC236}">
                <a16:creationId xmlns:a16="http://schemas.microsoft.com/office/drawing/2014/main" id="{37767D1A-91ED-08BC-76D0-0C29F7570775}"/>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bg1"/>
                </a:solidFill>
              </a:rPr>
              <a:t>© </a:t>
            </a:r>
            <a:r>
              <a:rPr lang="en-GB" sz="1000" noProof="0" err="1">
                <a:solidFill>
                  <a:schemeClr val="bg1"/>
                </a:solidFill>
              </a:rPr>
              <a:t>Forvis</a:t>
            </a:r>
            <a:r>
              <a:rPr lang="en-GB" sz="1000" noProof="0">
                <a:solidFill>
                  <a:schemeClr val="bg1"/>
                </a:solidFill>
              </a:rPr>
              <a:t> Mazars. Tous droits </a:t>
            </a:r>
            <a:r>
              <a:rPr lang="en-GB" sz="1000" noProof="0" err="1">
                <a:solidFill>
                  <a:schemeClr val="bg1"/>
                </a:solidFill>
              </a:rPr>
              <a:t>réservés</a:t>
            </a:r>
            <a:r>
              <a:rPr lang="en-GB" sz="1000" noProof="0">
                <a:solidFill>
                  <a:schemeClr val="bg1"/>
                </a:solidFill>
              </a:rPr>
              <a:t>.</a:t>
            </a:r>
          </a:p>
        </p:txBody>
      </p:sp>
      <p:sp>
        <p:nvSpPr>
          <p:cNvPr id="5" name="TextBox 9">
            <a:extLst>
              <a:ext uri="{FF2B5EF4-FFF2-40B4-BE49-F238E27FC236}">
                <a16:creationId xmlns:a16="http://schemas.microsoft.com/office/drawing/2014/main" id="{9EABE2E9-58E6-399F-6E18-951A80748B0D}"/>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bg1"/>
                </a:solidFill>
              </a:rPr>
              <a:t>En savoir plus sur www.forvismazars.com/fr</a:t>
            </a:r>
          </a:p>
        </p:txBody>
      </p:sp>
    </p:spTree>
    <p:extLst>
      <p:ext uri="{BB962C8B-B14F-4D97-AF65-F5344CB8AC3E}">
        <p14:creationId xmlns:p14="http://schemas.microsoft.com/office/powerpoint/2010/main" val="46754733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Group - white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t>Contact</a:t>
            </a:r>
          </a:p>
        </p:txBody>
      </p:sp>
      <p:sp>
        <p:nvSpPr>
          <p:cNvPr id="9" name="Content Placeholder 8">
            <a:extLst>
              <a:ext uri="{FF2B5EF4-FFF2-40B4-BE49-F238E27FC236}">
                <a16:creationId xmlns:a16="http://schemas.microsoft.com/office/drawing/2014/main" id="{3638F8DD-BEC9-6467-0409-DEAA51E30C84}"/>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lvl1pPr>
            <a:lvl2pPr marL="0" indent="0">
              <a:spcAft>
                <a:spcPts val="0"/>
              </a:spcAft>
              <a:buNone/>
              <a:defRPr sz="1000"/>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t>Forvis</a:t>
            </a:r>
            <a:r>
              <a:rPr lang="en-US" b="1" noProof="0"/>
              <a:t> Mazars</a:t>
            </a:r>
          </a:p>
        </p:txBody>
      </p:sp>
      <p:sp>
        <p:nvSpPr>
          <p:cNvPr id="7" name="Text Placeholder 8">
            <a:extLst>
              <a:ext uri="{FF2B5EF4-FFF2-40B4-BE49-F238E27FC236}">
                <a16:creationId xmlns:a16="http://schemas.microsoft.com/office/drawing/2014/main" id="{77FEB549-0F87-A538-F4B9-811388A1BED0}"/>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tx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effectLst/>
                <a:latin typeface="+mj-lt"/>
                <a:ea typeface="Aptos" panose="020B0004020202020204" pitchFamily="34" charset="0"/>
                <a:cs typeface="Times New Roman" panose="02020603050405020304" pitchFamily="18" charset="0"/>
              </a:rPr>
              <a:t>Forvis</a:t>
            </a:r>
            <a:r>
              <a:rPr lang="fr-FR" sz="1000" kern="100" spc="-10" baseline="0">
                <a:effectLst/>
                <a:latin typeface="+mj-lt"/>
                <a:ea typeface="Aptos" panose="020B0004020202020204" pitchFamily="34" charset="0"/>
                <a:cs typeface="Times New Roman" panose="02020603050405020304" pitchFamily="18" charset="0"/>
              </a:rPr>
              <a:t> Mazars.</a:t>
            </a:r>
            <a:endParaRPr lang="en-GB" sz="1000" kern="100" spc="-10" baseline="0">
              <a:effectLst/>
              <a:latin typeface="+mj-lt"/>
              <a:ea typeface="Aptos" panose="020B0004020202020204" pitchFamily="34" charset="0"/>
              <a:cs typeface="Times New Roman" panose="02020603050405020304" pitchFamily="18" charset="0"/>
            </a:endParaRPr>
          </a:p>
        </p:txBody>
      </p:sp>
      <p:pic>
        <p:nvPicPr>
          <p:cNvPr id="4" name="Grafik 11">
            <a:extLst>
              <a:ext uri="{FF2B5EF4-FFF2-40B4-BE49-F238E27FC236}">
                <a16:creationId xmlns:a16="http://schemas.microsoft.com/office/drawing/2014/main" id="{B41EF28B-9739-8541-171C-2F124131A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
        <p:nvSpPr>
          <p:cNvPr id="3" name="Footer Placeholder 4">
            <a:extLst>
              <a:ext uri="{FF2B5EF4-FFF2-40B4-BE49-F238E27FC236}">
                <a16:creationId xmlns:a16="http://schemas.microsoft.com/office/drawing/2014/main" id="{489E19DF-7EE8-A6F3-91D2-DA191C3D315A}"/>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tx1"/>
                </a:solidFill>
              </a:rPr>
              <a:t>© </a:t>
            </a:r>
            <a:r>
              <a:rPr lang="en-GB" sz="1000" noProof="0" err="1">
                <a:solidFill>
                  <a:schemeClr val="tx1"/>
                </a:solidFill>
              </a:rPr>
              <a:t>Forvis</a:t>
            </a:r>
            <a:r>
              <a:rPr lang="en-GB" sz="1000" noProof="0">
                <a:solidFill>
                  <a:schemeClr val="tx1"/>
                </a:solidFill>
              </a:rPr>
              <a:t> Mazars. Tous droits </a:t>
            </a:r>
            <a:r>
              <a:rPr lang="en-GB" sz="1000" noProof="0" err="1">
                <a:solidFill>
                  <a:schemeClr val="tx1"/>
                </a:solidFill>
              </a:rPr>
              <a:t>réservés</a:t>
            </a:r>
            <a:r>
              <a:rPr lang="en-GB" sz="1000" noProof="0">
                <a:solidFill>
                  <a:schemeClr val="tx1"/>
                </a:solidFill>
              </a:rPr>
              <a:t>.</a:t>
            </a:r>
          </a:p>
        </p:txBody>
      </p:sp>
      <p:sp>
        <p:nvSpPr>
          <p:cNvPr id="5" name="TextBox 9">
            <a:extLst>
              <a:ext uri="{FF2B5EF4-FFF2-40B4-BE49-F238E27FC236}">
                <a16:creationId xmlns:a16="http://schemas.microsoft.com/office/drawing/2014/main" id="{3E1A539D-34E8-A852-895B-845F8C358FBD}"/>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tx1"/>
                </a:solidFill>
              </a:rPr>
              <a:t>En savoir plus sur www.forvismazars.com</a:t>
            </a:r>
          </a:p>
        </p:txBody>
      </p:sp>
      <p:pic>
        <p:nvPicPr>
          <p:cNvPr id="6" name="Picture 2">
            <a:extLst>
              <a:ext uri="{FF2B5EF4-FFF2-40B4-BE49-F238E27FC236}">
                <a16:creationId xmlns:a16="http://schemas.microsoft.com/office/drawing/2014/main" id="{E43A33D1-5957-821E-A613-C7AB537A1E1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88509" y="6102711"/>
            <a:ext cx="1723454" cy="64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9063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Group - true blue background">
    <p:bg>
      <p:bgPr>
        <a:solidFill>
          <a:schemeClr val="tx2"/>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a:t>
            </a:r>
          </a:p>
        </p:txBody>
      </p:sp>
      <p:sp>
        <p:nvSpPr>
          <p:cNvPr id="6" name="Content Placeholder 8">
            <a:extLst>
              <a:ext uri="{FF2B5EF4-FFF2-40B4-BE49-F238E27FC236}">
                <a16:creationId xmlns:a16="http://schemas.microsoft.com/office/drawing/2014/main" id="{8B826133-DF9C-4AE4-3625-4928FA7CBA37}"/>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5" name="Text Placeholder 8">
            <a:extLst>
              <a:ext uri="{FF2B5EF4-FFF2-40B4-BE49-F238E27FC236}">
                <a16:creationId xmlns:a16="http://schemas.microsoft.com/office/drawing/2014/main" id="{F7842F13-7A60-C31D-02FB-801B693F4123}"/>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bg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solidFill>
                  <a:schemeClr val="bg1"/>
                </a:solidFill>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solidFill>
                  <a:schemeClr val="bg1"/>
                </a:solidFill>
                <a:effectLst/>
                <a:latin typeface="+mj-lt"/>
                <a:ea typeface="Aptos" panose="020B0004020202020204" pitchFamily="34" charset="0"/>
                <a:cs typeface="Times New Roman" panose="02020603050405020304" pitchFamily="18" charset="0"/>
              </a:rPr>
              <a:t>Forvis</a:t>
            </a:r>
            <a:r>
              <a:rPr lang="fr-FR" sz="1000" kern="100" spc="-10" baseline="0">
                <a:solidFill>
                  <a:schemeClr val="bg1"/>
                </a:solidFill>
                <a:effectLst/>
                <a:latin typeface="+mj-lt"/>
                <a:ea typeface="Aptos" panose="020B0004020202020204" pitchFamily="34" charset="0"/>
                <a:cs typeface="Times New Roman" panose="02020603050405020304" pitchFamily="18" charset="0"/>
              </a:rPr>
              <a:t> Mazars.</a:t>
            </a:r>
          </a:p>
        </p:txBody>
      </p:sp>
      <p:sp>
        <p:nvSpPr>
          <p:cNvPr id="7" name="TextBox 6">
            <a:extLst>
              <a:ext uri="{FF2B5EF4-FFF2-40B4-BE49-F238E27FC236}">
                <a16:creationId xmlns:a16="http://schemas.microsoft.com/office/drawing/2014/main" id="{3C528E0C-2539-CDDA-14D5-AA97D0855030}"/>
              </a:ext>
            </a:extLst>
          </p:cNvPr>
          <p:cNvSpPr txBox="1"/>
          <p:nvPr userDrawn="1"/>
        </p:nvSpPr>
        <p:spPr>
          <a:xfrm>
            <a:off x="8194261" y="298800"/>
            <a:ext cx="1496051" cy="296081"/>
          </a:xfrm>
          <a:prstGeom prst="rect">
            <a:avLst/>
          </a:prstGeom>
          <a:noFill/>
        </p:spPr>
        <p:txBody>
          <a:bodyPr wrap="none" lIns="0" rIns="0" rtlCol="0" anchor="ctr">
            <a:noAutofit/>
          </a:bodyPr>
          <a:lstStyle/>
          <a:p>
            <a:endParaRPr lang="en-GB" sz="2400">
              <a:solidFill>
                <a:schemeClr val="bg1"/>
              </a:solidFill>
            </a:endParaRPr>
          </a:p>
        </p:txBody>
      </p:sp>
      <p:grpSp>
        <p:nvGrpSpPr>
          <p:cNvPr id="8" name="Gruppieren 4">
            <a:extLst>
              <a:ext uri="{FF2B5EF4-FFF2-40B4-BE49-F238E27FC236}">
                <a16:creationId xmlns:a16="http://schemas.microsoft.com/office/drawing/2014/main" id="{9081FBCB-C1E1-A898-BBDA-C8B6ADA7CD62}"/>
              </a:ext>
            </a:extLst>
          </p:cNvPr>
          <p:cNvGrpSpPr>
            <a:grpSpLocks noChangeAspect="1"/>
          </p:cNvGrpSpPr>
          <p:nvPr userDrawn="1"/>
        </p:nvGrpSpPr>
        <p:grpSpPr>
          <a:xfrm>
            <a:off x="10811963" y="6165234"/>
            <a:ext cx="1080000" cy="453765"/>
            <a:chOff x="1721984" y="2257682"/>
            <a:chExt cx="7247953" cy="3045250"/>
          </a:xfrm>
        </p:grpSpPr>
        <p:sp>
          <p:nvSpPr>
            <p:cNvPr id="10" name="Freihandform: Form 5">
              <a:extLst>
                <a:ext uri="{FF2B5EF4-FFF2-40B4-BE49-F238E27FC236}">
                  <a16:creationId xmlns:a16="http://schemas.microsoft.com/office/drawing/2014/main" id="{CA432945-2B7D-750F-3B29-34FB83F88BF3}"/>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1" name="Freihandform: Form 7">
              <a:extLst>
                <a:ext uri="{FF2B5EF4-FFF2-40B4-BE49-F238E27FC236}">
                  <a16:creationId xmlns:a16="http://schemas.microsoft.com/office/drawing/2014/main" id="{8B6E496E-4C4E-23AB-B504-7FF51EB505E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DCAAEEC8-4596-4145-73FC-E4DA91FBD254}"/>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CDB16443-1AE7-73CC-081B-A7B2D39C36F1}"/>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5" name="Freihandform: Form 12">
              <a:extLst>
                <a:ext uri="{FF2B5EF4-FFF2-40B4-BE49-F238E27FC236}">
                  <a16:creationId xmlns:a16="http://schemas.microsoft.com/office/drawing/2014/main" id="{6840581E-C4F7-7602-5855-E4944EE54F09}"/>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6" name="Freihandform: Form 13">
              <a:extLst>
                <a:ext uri="{FF2B5EF4-FFF2-40B4-BE49-F238E27FC236}">
                  <a16:creationId xmlns:a16="http://schemas.microsoft.com/office/drawing/2014/main" id="{EFC10F9C-6083-92B6-55C3-24D5AF293AD4}"/>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7" name="Freihandform: Form 14">
              <a:extLst>
                <a:ext uri="{FF2B5EF4-FFF2-40B4-BE49-F238E27FC236}">
                  <a16:creationId xmlns:a16="http://schemas.microsoft.com/office/drawing/2014/main" id="{8D747498-B11C-9D9E-1962-A0CF49BA2827}"/>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8" name="Freihandform: Form 15">
              <a:extLst>
                <a:ext uri="{FF2B5EF4-FFF2-40B4-BE49-F238E27FC236}">
                  <a16:creationId xmlns:a16="http://schemas.microsoft.com/office/drawing/2014/main" id="{23A58147-7D75-EAD1-5425-50D3A6632C22}"/>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9" name="Freihandform: Form 16">
              <a:extLst>
                <a:ext uri="{FF2B5EF4-FFF2-40B4-BE49-F238E27FC236}">
                  <a16:creationId xmlns:a16="http://schemas.microsoft.com/office/drawing/2014/main" id="{04EDBF75-490C-1749-B30E-ACDB31905824}"/>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0" name="Freihandform: Form 17">
              <a:extLst>
                <a:ext uri="{FF2B5EF4-FFF2-40B4-BE49-F238E27FC236}">
                  <a16:creationId xmlns:a16="http://schemas.microsoft.com/office/drawing/2014/main" id="{CCEDDACB-E769-E59F-88CA-DD2A8E3202D1}"/>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1" name="Freihandform: Form 18">
              <a:extLst>
                <a:ext uri="{FF2B5EF4-FFF2-40B4-BE49-F238E27FC236}">
                  <a16:creationId xmlns:a16="http://schemas.microsoft.com/office/drawing/2014/main" id="{7EEFCA1A-B0A8-21D8-6429-6CED6D2AAA4E}"/>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2" name="Freihandform: Form 19">
              <a:extLst>
                <a:ext uri="{FF2B5EF4-FFF2-40B4-BE49-F238E27FC236}">
                  <a16:creationId xmlns:a16="http://schemas.microsoft.com/office/drawing/2014/main" id="{D7B63AD9-57C6-3D14-01F7-A79C2592535A}"/>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
        <p:nvSpPr>
          <p:cNvPr id="4" name="Footer Placeholder 4">
            <a:extLst>
              <a:ext uri="{FF2B5EF4-FFF2-40B4-BE49-F238E27FC236}">
                <a16:creationId xmlns:a16="http://schemas.microsoft.com/office/drawing/2014/main" id="{86E16DDE-F9A7-B0E6-391C-4BFE8DF75D30}"/>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bg1"/>
                </a:solidFill>
              </a:rPr>
              <a:t>© </a:t>
            </a:r>
            <a:r>
              <a:rPr lang="en-GB" sz="1000" noProof="0" err="1">
                <a:solidFill>
                  <a:schemeClr val="bg1"/>
                </a:solidFill>
              </a:rPr>
              <a:t>Forvis</a:t>
            </a:r>
            <a:r>
              <a:rPr lang="en-GB" sz="1000" noProof="0">
                <a:solidFill>
                  <a:schemeClr val="bg1"/>
                </a:solidFill>
              </a:rPr>
              <a:t> Mazars. Tous droits </a:t>
            </a:r>
            <a:r>
              <a:rPr lang="en-GB" sz="1000" noProof="0" err="1">
                <a:solidFill>
                  <a:schemeClr val="bg1"/>
                </a:solidFill>
              </a:rPr>
              <a:t>réservés</a:t>
            </a:r>
            <a:r>
              <a:rPr lang="en-GB" sz="1000" noProof="0">
                <a:solidFill>
                  <a:schemeClr val="bg1"/>
                </a:solidFill>
              </a:rPr>
              <a:t>.</a:t>
            </a:r>
          </a:p>
        </p:txBody>
      </p:sp>
      <p:sp>
        <p:nvSpPr>
          <p:cNvPr id="14" name="TextBox 9">
            <a:extLst>
              <a:ext uri="{FF2B5EF4-FFF2-40B4-BE49-F238E27FC236}">
                <a16:creationId xmlns:a16="http://schemas.microsoft.com/office/drawing/2014/main" id="{D5DC3E40-8FDF-CF32-6527-F8209F3DFC4D}"/>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bg1"/>
                </a:solidFill>
              </a:rPr>
              <a:t>En savoir plus sur www.forvismazars.com</a:t>
            </a:r>
          </a:p>
        </p:txBody>
      </p:sp>
    </p:spTree>
    <p:extLst>
      <p:ext uri="{BB962C8B-B14F-4D97-AF65-F5344CB8AC3E}">
        <p14:creationId xmlns:p14="http://schemas.microsoft.com/office/powerpoint/2010/main" val="282172906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Group - indigo background">
    <p:bg>
      <p:bgPr>
        <a:solidFill>
          <a:schemeClr val="accent3"/>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a:t>
            </a:r>
          </a:p>
        </p:txBody>
      </p:sp>
      <p:sp>
        <p:nvSpPr>
          <p:cNvPr id="6" name="Content Placeholder 8">
            <a:extLst>
              <a:ext uri="{FF2B5EF4-FFF2-40B4-BE49-F238E27FC236}">
                <a16:creationId xmlns:a16="http://schemas.microsoft.com/office/drawing/2014/main" id="{CB522F6C-316E-F8B1-1069-3B105F27FB1D}"/>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9" name="Text Placeholder 8">
            <a:extLst>
              <a:ext uri="{FF2B5EF4-FFF2-40B4-BE49-F238E27FC236}">
                <a16:creationId xmlns:a16="http://schemas.microsoft.com/office/drawing/2014/main" id="{B3C2BE14-477C-CB4E-A14A-DB75AA774A42}"/>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bg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solidFill>
                  <a:schemeClr val="bg1"/>
                </a:solidFill>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solidFill>
                  <a:schemeClr val="bg1"/>
                </a:solidFill>
                <a:effectLst/>
                <a:latin typeface="+mj-lt"/>
                <a:ea typeface="Aptos" panose="020B0004020202020204" pitchFamily="34" charset="0"/>
                <a:cs typeface="Times New Roman" panose="02020603050405020304" pitchFamily="18" charset="0"/>
              </a:rPr>
              <a:t>Forvis</a:t>
            </a:r>
            <a:r>
              <a:rPr lang="fr-FR" sz="1000" kern="100" spc="-10" baseline="0">
                <a:solidFill>
                  <a:schemeClr val="bg1"/>
                </a:solidFill>
                <a:effectLst/>
                <a:latin typeface="+mj-lt"/>
                <a:ea typeface="Aptos" panose="020B0004020202020204" pitchFamily="34" charset="0"/>
                <a:cs typeface="Times New Roman" panose="02020603050405020304" pitchFamily="18" charset="0"/>
              </a:rPr>
              <a:t> Mazars.</a:t>
            </a:r>
          </a:p>
        </p:txBody>
      </p:sp>
      <p:sp>
        <p:nvSpPr>
          <p:cNvPr id="4" name="TextBox 3">
            <a:extLst>
              <a:ext uri="{FF2B5EF4-FFF2-40B4-BE49-F238E27FC236}">
                <a16:creationId xmlns:a16="http://schemas.microsoft.com/office/drawing/2014/main" id="{D850E025-404D-9536-6D0C-2042221ADC94}"/>
              </a:ext>
            </a:extLst>
          </p:cNvPr>
          <p:cNvSpPr txBox="1"/>
          <p:nvPr userDrawn="1"/>
        </p:nvSpPr>
        <p:spPr>
          <a:xfrm>
            <a:off x="8194261" y="298800"/>
            <a:ext cx="1496051" cy="296081"/>
          </a:xfrm>
          <a:prstGeom prst="rect">
            <a:avLst/>
          </a:prstGeom>
          <a:noFill/>
        </p:spPr>
        <p:txBody>
          <a:bodyPr wrap="none" lIns="0" rIns="0" rtlCol="0" anchor="ctr">
            <a:noAutofit/>
          </a:bodyPr>
          <a:lstStyle/>
          <a:p>
            <a:endParaRPr lang="en-GB" sz="2400">
              <a:solidFill>
                <a:schemeClr val="bg1"/>
              </a:solidFill>
            </a:endParaRPr>
          </a:p>
        </p:txBody>
      </p:sp>
      <p:grpSp>
        <p:nvGrpSpPr>
          <p:cNvPr id="7" name="Gruppieren 4">
            <a:extLst>
              <a:ext uri="{FF2B5EF4-FFF2-40B4-BE49-F238E27FC236}">
                <a16:creationId xmlns:a16="http://schemas.microsoft.com/office/drawing/2014/main" id="{DAEE2AFB-03E2-0CF3-AA26-6A19A67516ED}"/>
              </a:ext>
            </a:extLst>
          </p:cNvPr>
          <p:cNvGrpSpPr>
            <a:grpSpLocks noChangeAspect="1"/>
          </p:cNvGrpSpPr>
          <p:nvPr userDrawn="1"/>
        </p:nvGrpSpPr>
        <p:grpSpPr>
          <a:xfrm>
            <a:off x="10811963" y="6165234"/>
            <a:ext cx="1080000" cy="453765"/>
            <a:chOff x="1721984" y="2257682"/>
            <a:chExt cx="7247953" cy="3045250"/>
          </a:xfrm>
        </p:grpSpPr>
        <p:sp>
          <p:nvSpPr>
            <p:cNvPr id="10" name="Freihandform: Form 5">
              <a:extLst>
                <a:ext uri="{FF2B5EF4-FFF2-40B4-BE49-F238E27FC236}">
                  <a16:creationId xmlns:a16="http://schemas.microsoft.com/office/drawing/2014/main" id="{6556BBBC-F46E-F4D7-E54D-DC3C5566D810}"/>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1" name="Freihandform: Form 7">
              <a:extLst>
                <a:ext uri="{FF2B5EF4-FFF2-40B4-BE49-F238E27FC236}">
                  <a16:creationId xmlns:a16="http://schemas.microsoft.com/office/drawing/2014/main" id="{4E69A17E-C226-73C8-91D0-CDA52A6EE84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729E66D9-33D1-E9A0-215C-B1B6E329F5FE}"/>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D303E33A-DF14-EF9F-FC6A-BA46D2A27C46}"/>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5" name="Freihandform: Form 12">
              <a:extLst>
                <a:ext uri="{FF2B5EF4-FFF2-40B4-BE49-F238E27FC236}">
                  <a16:creationId xmlns:a16="http://schemas.microsoft.com/office/drawing/2014/main" id="{4192B29F-90E9-1147-BE4C-8A49F661941B}"/>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6" name="Freihandform: Form 13">
              <a:extLst>
                <a:ext uri="{FF2B5EF4-FFF2-40B4-BE49-F238E27FC236}">
                  <a16:creationId xmlns:a16="http://schemas.microsoft.com/office/drawing/2014/main" id="{7C08D0D4-6CF2-0CDC-5756-E2725FBA433E}"/>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7" name="Freihandform: Form 14">
              <a:extLst>
                <a:ext uri="{FF2B5EF4-FFF2-40B4-BE49-F238E27FC236}">
                  <a16:creationId xmlns:a16="http://schemas.microsoft.com/office/drawing/2014/main" id="{37F8B71D-D39B-FBDD-9893-62F9DAA6AC16}"/>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8" name="Freihandform: Form 15">
              <a:extLst>
                <a:ext uri="{FF2B5EF4-FFF2-40B4-BE49-F238E27FC236}">
                  <a16:creationId xmlns:a16="http://schemas.microsoft.com/office/drawing/2014/main" id="{25380161-A42A-93AD-3180-41F38B80D37C}"/>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9" name="Freihandform: Form 16">
              <a:extLst>
                <a:ext uri="{FF2B5EF4-FFF2-40B4-BE49-F238E27FC236}">
                  <a16:creationId xmlns:a16="http://schemas.microsoft.com/office/drawing/2014/main" id="{12A27F29-4059-4234-4E62-13C50EC7B4E6}"/>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0" name="Freihandform: Form 17">
              <a:extLst>
                <a:ext uri="{FF2B5EF4-FFF2-40B4-BE49-F238E27FC236}">
                  <a16:creationId xmlns:a16="http://schemas.microsoft.com/office/drawing/2014/main" id="{A9238D09-27B2-8A3E-9F24-E738326F9DD0}"/>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1" name="Freihandform: Form 18">
              <a:extLst>
                <a:ext uri="{FF2B5EF4-FFF2-40B4-BE49-F238E27FC236}">
                  <a16:creationId xmlns:a16="http://schemas.microsoft.com/office/drawing/2014/main" id="{190DF2CA-82E5-C2D5-93B9-AEEABEDEACE7}"/>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2" name="Freihandform: Form 19">
              <a:extLst>
                <a:ext uri="{FF2B5EF4-FFF2-40B4-BE49-F238E27FC236}">
                  <a16:creationId xmlns:a16="http://schemas.microsoft.com/office/drawing/2014/main" id="{0EDB9536-7013-65BD-B229-5677BD39DEDD}"/>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
        <p:nvSpPr>
          <p:cNvPr id="23" name="Footer Placeholder 4">
            <a:extLst>
              <a:ext uri="{FF2B5EF4-FFF2-40B4-BE49-F238E27FC236}">
                <a16:creationId xmlns:a16="http://schemas.microsoft.com/office/drawing/2014/main" id="{F58D58E3-2701-7477-F60D-3C9644215B7A}"/>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bg1"/>
                </a:solidFill>
              </a:rPr>
              <a:t>© </a:t>
            </a:r>
            <a:r>
              <a:rPr lang="en-GB" sz="1000" noProof="0" err="1">
                <a:solidFill>
                  <a:schemeClr val="bg1"/>
                </a:solidFill>
              </a:rPr>
              <a:t>Forvis</a:t>
            </a:r>
            <a:r>
              <a:rPr lang="en-GB" sz="1000" noProof="0">
                <a:solidFill>
                  <a:schemeClr val="bg1"/>
                </a:solidFill>
              </a:rPr>
              <a:t> Mazars. Tous droits </a:t>
            </a:r>
            <a:r>
              <a:rPr lang="en-GB" sz="1000" noProof="0" err="1">
                <a:solidFill>
                  <a:schemeClr val="bg1"/>
                </a:solidFill>
              </a:rPr>
              <a:t>réservés</a:t>
            </a:r>
            <a:r>
              <a:rPr lang="en-GB" sz="1000" noProof="0">
                <a:solidFill>
                  <a:schemeClr val="bg1"/>
                </a:solidFill>
              </a:rPr>
              <a:t>.</a:t>
            </a:r>
          </a:p>
        </p:txBody>
      </p:sp>
      <p:sp>
        <p:nvSpPr>
          <p:cNvPr id="24" name="TextBox 9">
            <a:extLst>
              <a:ext uri="{FF2B5EF4-FFF2-40B4-BE49-F238E27FC236}">
                <a16:creationId xmlns:a16="http://schemas.microsoft.com/office/drawing/2014/main" id="{762D738B-7DF5-0B9B-4383-0185D64D1F00}"/>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bg1"/>
                </a:solidFill>
              </a:rPr>
              <a:t>En savoir plus sur www.forvismazars.com</a:t>
            </a:r>
          </a:p>
        </p:txBody>
      </p:sp>
    </p:spTree>
    <p:extLst>
      <p:ext uri="{BB962C8B-B14F-4D97-AF65-F5344CB8AC3E}">
        <p14:creationId xmlns:p14="http://schemas.microsoft.com/office/powerpoint/2010/main" val="349730849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 - colours_2">
    <p:bg>
      <p:bgPr>
        <a:solidFill>
          <a:srgbClr val="265173"/>
        </a:solidFill>
        <a:effectLst/>
      </p:bgPr>
    </p:bg>
    <p:spTree>
      <p:nvGrpSpPr>
        <p:cNvPr id="1" name=""/>
        <p:cNvGrpSpPr/>
        <p:nvPr/>
      </p:nvGrpSpPr>
      <p:grpSpPr>
        <a:xfrm>
          <a:off x="0" y="0"/>
          <a:ext cx="0" cy="0"/>
          <a:chOff x="0" y="0"/>
          <a:chExt cx="0" cy="0"/>
        </a:xfrm>
      </p:grpSpPr>
      <p:pic>
        <p:nvPicPr>
          <p:cNvPr id="12" name="Image 11" descr="Une image contenant personne, habits, plein air, bâtiment&#10;&#10;Description générée automatiquement">
            <a:extLst>
              <a:ext uri="{FF2B5EF4-FFF2-40B4-BE49-F238E27FC236}">
                <a16:creationId xmlns:a16="http://schemas.microsoft.com/office/drawing/2014/main" id="{BF54C619-1F40-A011-1CD3-CE03898F1490}"/>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b="47714"/>
          <a:stretch/>
        </p:blipFill>
        <p:spPr>
          <a:xfrm>
            <a:off x="305627" y="298013"/>
            <a:ext cx="11580369" cy="3870622"/>
          </a:xfrm>
          <a:prstGeom prst="rect">
            <a:avLst/>
          </a:prstGeom>
        </p:spPr>
      </p:pic>
      <p:sp>
        <p:nvSpPr>
          <p:cNvPr id="6" name="Parallelogram 5">
            <a:extLst>
              <a:ext uri="{FF2B5EF4-FFF2-40B4-BE49-F238E27FC236}">
                <a16:creationId xmlns:a16="http://schemas.microsoft.com/office/drawing/2014/main" id="{DAC8CF58-87D3-60FA-5AFF-B4440AA8CB89}"/>
              </a:ext>
            </a:extLst>
          </p:cNvPr>
          <p:cNvSpPr>
            <a:spLocks noGrp="1" noRot="1" noMove="1" noResize="1" noEditPoints="1" noAdjustHandles="1" noChangeArrowheads="1" noChangeShapeType="1"/>
          </p:cNvSpPr>
          <p:nvPr userDrawn="1"/>
        </p:nvSpPr>
        <p:spPr>
          <a:xfrm>
            <a:off x="1057420" y="298013"/>
            <a:ext cx="3780186" cy="3880800"/>
          </a:xfrm>
          <a:prstGeom prst="parallelogram">
            <a:avLst>
              <a:gd name="adj" fmla="val 34323"/>
            </a:avLst>
          </a:prstGeom>
          <a:solidFill>
            <a:schemeClr val="bg1">
              <a:alpha val="126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rgbClr val="FFFFFF"/>
                </a:solidFill>
              </a:defRPr>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rgbClr val="FFFFFF"/>
                </a:solidFill>
              </a:defRPr>
            </a:lvl1pPr>
          </a:lstStyle>
          <a:p>
            <a:pPr lvl="0"/>
            <a:r>
              <a:rPr lang="en-US"/>
              <a:t>Nom, Date, </a:t>
            </a:r>
            <a:r>
              <a:rPr lang="en-US" err="1"/>
              <a:t>Année</a:t>
            </a:r>
            <a:endParaRPr lang="en-GB"/>
          </a:p>
        </p:txBody>
      </p:sp>
      <p:grpSp>
        <p:nvGrpSpPr>
          <p:cNvPr id="4" name="Gruppieren 4">
            <a:extLst>
              <a:ext uri="{FF2B5EF4-FFF2-40B4-BE49-F238E27FC236}">
                <a16:creationId xmlns:a16="http://schemas.microsoft.com/office/drawing/2014/main" id="{8B58A202-2254-1463-9296-37584D1ACD66}"/>
              </a:ext>
            </a:extLst>
          </p:cNvPr>
          <p:cNvGrpSpPr>
            <a:grpSpLocks noChangeAspect="1"/>
          </p:cNvGrpSpPr>
          <p:nvPr userDrawn="1"/>
        </p:nvGrpSpPr>
        <p:grpSpPr>
          <a:xfrm>
            <a:off x="10811963" y="6165234"/>
            <a:ext cx="1080000" cy="453765"/>
            <a:chOff x="1721984" y="2257682"/>
            <a:chExt cx="7247953" cy="3045250"/>
          </a:xfrm>
        </p:grpSpPr>
        <p:sp>
          <p:nvSpPr>
            <p:cNvPr id="5" name="Freihandform: Form 5">
              <a:extLst>
                <a:ext uri="{FF2B5EF4-FFF2-40B4-BE49-F238E27FC236}">
                  <a16:creationId xmlns:a16="http://schemas.microsoft.com/office/drawing/2014/main" id="{EFB1FB58-361E-F352-9939-1DF90BB8DB0E}"/>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A2321F1F-11FF-E749-E45F-B400CCC06896}"/>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9" name="Freihandform: Form 9">
              <a:extLst>
                <a:ext uri="{FF2B5EF4-FFF2-40B4-BE49-F238E27FC236}">
                  <a16:creationId xmlns:a16="http://schemas.microsoft.com/office/drawing/2014/main" id="{04CB472A-8ED0-A7BD-0EE5-C028DB6FE4A6}"/>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0" name="Freihandform: Form 11">
              <a:extLst>
                <a:ext uri="{FF2B5EF4-FFF2-40B4-BE49-F238E27FC236}">
                  <a16:creationId xmlns:a16="http://schemas.microsoft.com/office/drawing/2014/main" id="{3D8ECCF3-7244-C16B-FAFD-A157E77C35C6}"/>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7EB713E6-5A86-DB1F-1374-1D0DCB341A49}"/>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459B19E7-66E0-7916-329B-041BCB45B431}"/>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FC53F2E5-BDB4-B3B5-F3C9-06B3B5D90676}"/>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F93B5877-9F29-2114-61BC-CB2E76904CF0}"/>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F6D05E9F-0D29-96F3-ECA7-F14446908B4F}"/>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8BE1EE19-FDC4-D7FB-6221-FA9A7AC41DBE}"/>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8AFC5B27-7A0B-940B-89C3-4A472D884355}"/>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9C3B8EAF-CA97-68BF-D37F-ABA404E31849}"/>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06568835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2.png"/><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E9FD2-6995-74C6-059B-87A19EAFB965}"/>
              </a:ext>
            </a:extLst>
          </p:cNvPr>
          <p:cNvSpPr>
            <a:spLocks noGrp="1"/>
          </p:cNvSpPr>
          <p:nvPr>
            <p:ph type="title"/>
          </p:nvPr>
        </p:nvSpPr>
        <p:spPr>
          <a:xfrm>
            <a:off x="306000" y="306000"/>
            <a:ext cx="11581200" cy="360000"/>
          </a:xfrm>
          <a:prstGeom prst="rect">
            <a:avLst/>
          </a:prstGeom>
        </p:spPr>
        <p:txBody>
          <a:bodyPr vert="horz" lIns="0" tIns="0" rIns="0" bIns="0" rtlCol="0" anchor="ctr">
            <a:noAutofit/>
          </a:bodyPr>
          <a:lstStyle/>
          <a:p>
            <a:r>
              <a:rPr lang="fr-FR"/>
              <a:t>Modifiez le style du titre</a:t>
            </a:r>
            <a:endParaRPr lang="en-GB"/>
          </a:p>
        </p:txBody>
      </p:sp>
      <p:sp>
        <p:nvSpPr>
          <p:cNvPr id="3" name="Text Placeholder 2">
            <a:extLst>
              <a:ext uri="{FF2B5EF4-FFF2-40B4-BE49-F238E27FC236}">
                <a16:creationId xmlns:a16="http://schemas.microsoft.com/office/drawing/2014/main" id="{B1BC34D3-7536-C818-EFDA-AFF20251F0DA}"/>
              </a:ext>
            </a:extLst>
          </p:cNvPr>
          <p:cNvSpPr>
            <a:spLocks noGrp="1"/>
          </p:cNvSpPr>
          <p:nvPr>
            <p:ph type="body" idx="1"/>
          </p:nvPr>
        </p:nvSpPr>
        <p:spPr>
          <a:xfrm>
            <a:off x="306000" y="1620000"/>
            <a:ext cx="11581200" cy="432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Date Placeholder 3">
            <a:extLst>
              <a:ext uri="{FF2B5EF4-FFF2-40B4-BE49-F238E27FC236}">
                <a16:creationId xmlns:a16="http://schemas.microsoft.com/office/drawing/2014/main" id="{37022941-1361-6E63-B12A-06C77F5C0FBB}"/>
              </a:ext>
            </a:extLst>
          </p:cNvPr>
          <p:cNvSpPr>
            <a:spLocks noGrp="1"/>
          </p:cNvSpPr>
          <p:nvPr>
            <p:ph type="dt" sz="half" idx="2"/>
          </p:nvPr>
        </p:nvSpPr>
        <p:spPr>
          <a:xfrm>
            <a:off x="7469726" y="6417000"/>
            <a:ext cx="1260000" cy="270000"/>
          </a:xfrm>
          <a:prstGeom prst="rect">
            <a:avLst/>
          </a:prstGeom>
        </p:spPr>
        <p:txBody>
          <a:bodyPr vert="horz" lIns="0" tIns="45720" rIns="0" bIns="45720" rtlCol="0" anchor="ctr"/>
          <a:lstStyle>
            <a:lvl1pPr algn="r">
              <a:defRPr sz="1000">
                <a:solidFill>
                  <a:schemeClr val="tx1"/>
                </a:solidFill>
              </a:defRPr>
            </a:lvl1pPr>
          </a:lstStyle>
          <a:p>
            <a:r>
              <a:rPr lang="en-US"/>
              <a:t>Date</a:t>
            </a:r>
            <a:endParaRPr lang="en-GB"/>
          </a:p>
        </p:txBody>
      </p:sp>
      <p:sp>
        <p:nvSpPr>
          <p:cNvPr id="5" name="Footer Placeholder 4">
            <a:extLst>
              <a:ext uri="{FF2B5EF4-FFF2-40B4-BE49-F238E27FC236}">
                <a16:creationId xmlns:a16="http://schemas.microsoft.com/office/drawing/2014/main" id="{D5C9E4D8-93A5-6C78-B5B9-150B83256C33}"/>
              </a:ext>
            </a:extLst>
          </p:cNvPr>
          <p:cNvSpPr>
            <a:spLocks noGrp="1"/>
          </p:cNvSpPr>
          <p:nvPr>
            <p:ph type="ftr" sz="quarter" idx="3"/>
          </p:nvPr>
        </p:nvSpPr>
        <p:spPr>
          <a:xfrm>
            <a:off x="1200036" y="6417000"/>
            <a:ext cx="6069127" cy="270000"/>
          </a:xfrm>
          <a:prstGeom prst="rect">
            <a:avLst/>
          </a:prstGeom>
        </p:spPr>
        <p:txBody>
          <a:bodyPr vert="horz" lIns="0" tIns="45720" rIns="0" bIns="45720" rtlCol="0" anchor="ctr"/>
          <a:lstStyle>
            <a:lvl1pPr algn="ctr">
              <a:defRPr sz="1000">
                <a:solidFill>
                  <a:schemeClr val="tx1"/>
                </a:solidFill>
              </a:defRPr>
            </a:lvl1pPr>
          </a:lstStyle>
          <a:p>
            <a:r>
              <a:rPr lang="en-GB"/>
              <a:t>Atelier de travail – 19.06.2024</a:t>
            </a:r>
          </a:p>
        </p:txBody>
      </p:sp>
      <p:sp>
        <p:nvSpPr>
          <p:cNvPr id="6" name="Slide Number Placeholder 5">
            <a:extLst>
              <a:ext uri="{FF2B5EF4-FFF2-40B4-BE49-F238E27FC236}">
                <a16:creationId xmlns:a16="http://schemas.microsoft.com/office/drawing/2014/main" id="{15B14A89-CC20-0ECB-B7C5-296A21ECF522}"/>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GB" smtClean="0"/>
              <a:pPr/>
              <a:t>‹N°›</a:t>
            </a:fld>
            <a:endParaRPr lang="en-GB"/>
          </a:p>
        </p:txBody>
      </p:sp>
      <p:pic>
        <p:nvPicPr>
          <p:cNvPr id="15" name="Grafik 11">
            <a:extLst>
              <a:ext uri="{FF2B5EF4-FFF2-40B4-BE49-F238E27FC236}">
                <a16:creationId xmlns:a16="http://schemas.microsoft.com/office/drawing/2014/main" id="{F36DD9D8-F393-24B8-7DF1-EDC5EA671955}"/>
              </a:ext>
            </a:extLst>
          </p:cNvPr>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pic>
        <p:nvPicPr>
          <p:cNvPr id="7" name="Picture 2">
            <a:extLst>
              <a:ext uri="{FF2B5EF4-FFF2-40B4-BE49-F238E27FC236}">
                <a16:creationId xmlns:a16="http://schemas.microsoft.com/office/drawing/2014/main" id="{D3B9C5B8-4C4A-9FBA-396C-4967DCDA4B79}"/>
              </a:ext>
            </a:extLst>
          </p:cNvPr>
          <p:cNvPicPr>
            <a:picLocks noChangeAspect="1" noChangeArrowheads="1"/>
          </p:cNvPicPr>
          <p:nvPr userDrawn="1"/>
        </p:nvPicPr>
        <p:blipFill>
          <a:blip r:embed="rId87" cstate="print">
            <a:extLst>
              <a:ext uri="{28A0092B-C50C-407E-A947-70E740481C1C}">
                <a14:useLocalDpi xmlns:a14="http://schemas.microsoft.com/office/drawing/2010/main" val="0"/>
              </a:ext>
            </a:extLst>
          </a:blip>
          <a:srcRect/>
          <a:stretch>
            <a:fillRect/>
          </a:stretch>
        </p:blipFill>
        <p:spPr bwMode="auto">
          <a:xfrm>
            <a:off x="9088509" y="6102711"/>
            <a:ext cx="1723454" cy="64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3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9" r:id="rId3"/>
    <p:sldLayoutId id="2147483710" r:id="rId4"/>
    <p:sldLayoutId id="2147483845" r:id="rId5"/>
    <p:sldLayoutId id="2147483738" r:id="rId6"/>
    <p:sldLayoutId id="2147483981" r:id="rId7"/>
    <p:sldLayoutId id="2147483807" r:id="rId8"/>
    <p:sldLayoutId id="2147483838" r:id="rId9"/>
    <p:sldLayoutId id="2147483782" r:id="rId10"/>
    <p:sldLayoutId id="2147483980" r:id="rId11"/>
    <p:sldLayoutId id="2147483745" r:id="rId12"/>
    <p:sldLayoutId id="2147483651" r:id="rId13"/>
    <p:sldLayoutId id="2147483652" r:id="rId14"/>
    <p:sldLayoutId id="2147483888" r:id="rId15"/>
    <p:sldLayoutId id="2147483889" r:id="rId16"/>
    <p:sldLayoutId id="2147483653" r:id="rId17"/>
    <p:sldLayoutId id="2147483884" r:id="rId18"/>
    <p:sldLayoutId id="2147483890" r:id="rId19"/>
    <p:sldLayoutId id="2147483976" r:id="rId20"/>
    <p:sldLayoutId id="2147483892" r:id="rId21"/>
    <p:sldLayoutId id="2147483895" r:id="rId22"/>
    <p:sldLayoutId id="2147483894" r:id="rId23"/>
    <p:sldLayoutId id="2147483977" r:id="rId24"/>
    <p:sldLayoutId id="2147483978" r:id="rId25"/>
    <p:sldLayoutId id="2147483979" r:id="rId26"/>
    <p:sldLayoutId id="2147483896" r:id="rId27"/>
    <p:sldLayoutId id="2147483661" r:id="rId28"/>
    <p:sldLayoutId id="2147483662" r:id="rId29"/>
    <p:sldLayoutId id="2147483711" r:id="rId30"/>
    <p:sldLayoutId id="2147483663" r:id="rId31"/>
    <p:sldLayoutId id="2147483664" r:id="rId32"/>
    <p:sldLayoutId id="2147483665" r:id="rId33"/>
    <p:sldLayoutId id="2147483666" r:id="rId34"/>
    <p:sldLayoutId id="2147483731" r:id="rId35"/>
    <p:sldLayoutId id="2147483667" r:id="rId36"/>
    <p:sldLayoutId id="2147483669" r:id="rId37"/>
    <p:sldLayoutId id="2147483668" r:id="rId38"/>
    <p:sldLayoutId id="2147483670" r:id="rId39"/>
    <p:sldLayoutId id="2147483672" r:id="rId40"/>
    <p:sldLayoutId id="2147483673" r:id="rId41"/>
    <p:sldLayoutId id="2147483674" r:id="rId42"/>
    <p:sldLayoutId id="2147483676" r:id="rId43"/>
    <p:sldLayoutId id="2147483677" r:id="rId44"/>
    <p:sldLayoutId id="2147483678" r:id="rId45"/>
    <p:sldLayoutId id="2147483679" r:id="rId46"/>
    <p:sldLayoutId id="2147483680" r:id="rId47"/>
    <p:sldLayoutId id="2147483681" r:id="rId48"/>
    <p:sldLayoutId id="2147483682" r:id="rId49"/>
    <p:sldLayoutId id="2147483683" r:id="rId50"/>
    <p:sldLayoutId id="2147483720" r:id="rId51"/>
    <p:sldLayoutId id="2147483721" r:id="rId52"/>
    <p:sldLayoutId id="2147483722" r:id="rId53"/>
    <p:sldLayoutId id="2147483723" r:id="rId54"/>
    <p:sldLayoutId id="2147483718" r:id="rId55"/>
    <p:sldLayoutId id="2147483719" r:id="rId56"/>
    <p:sldLayoutId id="2147483688" r:id="rId57"/>
    <p:sldLayoutId id="2147483689" r:id="rId58"/>
    <p:sldLayoutId id="2147483690" r:id="rId59"/>
    <p:sldLayoutId id="2147483713" r:id="rId60"/>
    <p:sldLayoutId id="2147483712" r:id="rId61"/>
    <p:sldLayoutId id="2147483691" r:id="rId62"/>
    <p:sldLayoutId id="2147483707" r:id="rId63"/>
    <p:sldLayoutId id="2147483708" r:id="rId64"/>
    <p:sldLayoutId id="2147483714" r:id="rId65"/>
    <p:sldLayoutId id="2147483715" r:id="rId66"/>
    <p:sldLayoutId id="2147483695" r:id="rId67"/>
    <p:sldLayoutId id="2147483696" r:id="rId68"/>
    <p:sldLayoutId id="2147483697" r:id="rId69"/>
    <p:sldLayoutId id="2147483698" r:id="rId70"/>
    <p:sldLayoutId id="2147483699" r:id="rId71"/>
    <p:sldLayoutId id="2147483700" r:id="rId72"/>
    <p:sldLayoutId id="2147483701" r:id="rId73"/>
    <p:sldLayoutId id="2147483702" r:id="rId74"/>
    <p:sldLayoutId id="2147483703" r:id="rId75"/>
    <p:sldLayoutId id="2147483704" r:id="rId76"/>
    <p:sldLayoutId id="2147483705" r:id="rId77"/>
    <p:sldLayoutId id="2147483706" r:id="rId78"/>
    <p:sldLayoutId id="2147483732" r:id="rId79"/>
    <p:sldLayoutId id="2147483733" r:id="rId80"/>
    <p:sldLayoutId id="2147483734" r:id="rId81"/>
    <p:sldLayoutId id="2147483839" r:id="rId82"/>
    <p:sldLayoutId id="2147483840" r:id="rId83"/>
    <p:sldLayoutId id="2147483841" r:id="rId84"/>
  </p:sldLayoutIdLst>
  <p:transition>
    <p:fade/>
  </p:transition>
  <p:hf hd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192" userDrawn="1">
          <p15:clr>
            <a:srgbClr val="F26B43"/>
          </p15:clr>
        </p15:guide>
        <p15:guide id="5" orient="horz" pos="420" userDrawn="1">
          <p15:clr>
            <a:srgbClr val="F26B43"/>
          </p15:clr>
        </p15:guide>
        <p15:guide id="7" orient="horz" pos="3748" userDrawn="1">
          <p15:clr>
            <a:srgbClr val="F26B43"/>
          </p15:clr>
        </p15:guide>
        <p15:guide id="9" pos="7491" userDrawn="1">
          <p15:clr>
            <a:srgbClr val="F26B43"/>
          </p15:clr>
        </p15:guide>
        <p15:guide id="10" orient="horz" pos="650" userDrawn="1">
          <p15:clr>
            <a:srgbClr val="F26B43"/>
          </p15:clr>
        </p15:guide>
        <p15:guide id="12" pos="192" userDrawn="1">
          <p15:clr>
            <a:srgbClr val="F26B43"/>
          </p15:clr>
        </p15:guide>
        <p15:guide id="13" orient="horz" pos="79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hyperlink" Target="mailto:benoit.brechignac@mazars.fr" TargetMode="External"/><Relationship Id="rId1" Type="http://schemas.openxmlformats.org/officeDocument/2006/relationships/slideLayout" Target="../slideLayouts/slideLayout8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BF3FB4-512C-C723-6BCE-89399C9DDCCA}"/>
              </a:ext>
            </a:extLst>
          </p:cNvPr>
          <p:cNvSpPr>
            <a:spLocks noGrp="1"/>
          </p:cNvSpPr>
          <p:nvPr>
            <p:ph type="ctrTitle"/>
          </p:nvPr>
        </p:nvSpPr>
        <p:spPr/>
        <p:txBody>
          <a:bodyPr/>
          <a:lstStyle/>
          <a:p>
            <a:r>
              <a:rPr lang="fr-FR" sz="2400" dirty="0"/>
              <a:t>Campagne de collecte des données d'entreprises – Saint Martin et Saint Barthélémy</a:t>
            </a:r>
            <a:br>
              <a:rPr lang="fr-FR" dirty="0"/>
            </a:br>
            <a:r>
              <a:rPr lang="fr-FR" sz="1800" i="1" dirty="0"/>
              <a:t>Guide de remplissage méthodologique et technique</a:t>
            </a:r>
            <a:endParaRPr lang="fr-FR" dirty="0"/>
          </a:p>
        </p:txBody>
      </p:sp>
      <p:sp>
        <p:nvSpPr>
          <p:cNvPr id="4" name="Espace réservé du texte 3">
            <a:extLst>
              <a:ext uri="{FF2B5EF4-FFF2-40B4-BE49-F238E27FC236}">
                <a16:creationId xmlns:a16="http://schemas.microsoft.com/office/drawing/2014/main" id="{856F9700-BA14-450B-D5F8-AE4AFB229FAA}"/>
              </a:ext>
            </a:extLst>
          </p:cNvPr>
          <p:cNvSpPr>
            <a:spLocks noGrp="1"/>
          </p:cNvSpPr>
          <p:nvPr>
            <p:ph type="body" sz="quarter" idx="11"/>
          </p:nvPr>
        </p:nvSpPr>
        <p:spPr/>
        <p:txBody>
          <a:bodyPr/>
          <a:lstStyle/>
          <a:p>
            <a:r>
              <a:rPr lang="fr-FR" sz="2000" dirty="0"/>
              <a:t>Septembre 2024</a:t>
            </a:r>
          </a:p>
        </p:txBody>
      </p:sp>
    </p:spTree>
    <p:extLst>
      <p:ext uri="{BB962C8B-B14F-4D97-AF65-F5344CB8AC3E}">
        <p14:creationId xmlns:p14="http://schemas.microsoft.com/office/powerpoint/2010/main" val="27040815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5648400" cy="360000"/>
          </a:xfrm>
        </p:spPr>
        <p:txBody>
          <a:bodyPr vert="horz" lIns="0" tIns="0" rIns="0" bIns="0" rtlCol="0" anchor="ctr">
            <a:normAutofit/>
          </a:bodyPr>
          <a:lstStyle/>
          <a:p>
            <a:pPr marL="271145" indent="-271145"/>
            <a:r>
              <a:rPr lang="fr-FR">
                <a:effectLst/>
              </a:rPr>
              <a:t>Mode opératoire section 1</a:t>
            </a:r>
          </a:p>
        </p:txBody>
      </p:sp>
      <p:sp>
        <p:nvSpPr>
          <p:cNvPr id="93" name="Date Placeholder 2">
            <a:extLst>
              <a:ext uri="{FF2B5EF4-FFF2-40B4-BE49-F238E27FC236}">
                <a16:creationId xmlns:a16="http://schemas.microsoft.com/office/drawing/2014/main" id="{EBC4357B-ADAD-6447-C120-D6F1F9F0B138}"/>
              </a:ext>
            </a:extLst>
          </p:cNvPr>
          <p:cNvSpPr>
            <a:spLocks noGrp="1"/>
          </p:cNvSpPr>
          <p:nvPr>
            <p:ph type="dt" sz="half" idx="10"/>
          </p:nvPr>
        </p:nvSpPr>
        <p:spPr>
          <a:xfrm>
            <a:off x="7469726" y="6417000"/>
            <a:ext cx="1260000" cy="270000"/>
          </a:xfrm>
        </p:spPr>
        <p:txBody>
          <a:bodyPr/>
          <a:lstStyle/>
          <a:p>
            <a:endParaRPr lang="en-GB"/>
          </a:p>
        </p:txBody>
      </p:sp>
      <p:sp>
        <p:nvSpPr>
          <p:cNvPr id="95" name="Footer Placeholder 3">
            <a:extLst>
              <a:ext uri="{FF2B5EF4-FFF2-40B4-BE49-F238E27FC236}">
                <a16:creationId xmlns:a16="http://schemas.microsoft.com/office/drawing/2014/main" id="{806150B4-3E2B-2A52-67E6-1D6864DDE23B}"/>
              </a:ext>
            </a:extLst>
          </p:cNvPr>
          <p:cNvSpPr>
            <a:spLocks noGrp="1"/>
          </p:cNvSpPr>
          <p:nvPr>
            <p:ph type="ftr" sz="quarter" idx="11"/>
          </p:nvPr>
        </p:nvSpPr>
        <p:spPr>
          <a:xfrm>
            <a:off x="1200036" y="6417000"/>
            <a:ext cx="6069127" cy="270000"/>
          </a:xfrm>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10</a:t>
            </a:fld>
            <a:endParaRPr lang="en-GB"/>
          </a:p>
        </p:txBody>
      </p:sp>
      <p:sp>
        <p:nvSpPr>
          <p:cNvPr id="60" name="ZoneTexte 59">
            <a:extLst>
              <a:ext uri="{FF2B5EF4-FFF2-40B4-BE49-F238E27FC236}">
                <a16:creationId xmlns:a16="http://schemas.microsoft.com/office/drawing/2014/main" id="{12A8BB0A-4A60-EC71-60A2-7FDAA59D4391}"/>
              </a:ext>
            </a:extLst>
          </p:cNvPr>
          <p:cNvSpPr txBox="1"/>
          <p:nvPr/>
        </p:nvSpPr>
        <p:spPr>
          <a:xfrm>
            <a:off x="536140" y="1388441"/>
            <a:ext cx="5648400" cy="4681537"/>
          </a:xfrm>
          <a:prstGeom prst="rect">
            <a:avLst/>
          </a:prstGeom>
        </p:spPr>
        <p:txBody>
          <a:bodyPr vert="horz" lIns="0" tIns="0" rIns="0" bIns="0" rtlCol="0">
            <a:normAutofit/>
          </a:bodyPr>
          <a:lstStyle/>
          <a:p>
            <a:pPr marL="271463" indent="-271463">
              <a:lnSpc>
                <a:spcPct val="95000"/>
              </a:lnSpc>
              <a:spcBef>
                <a:spcPts val="600"/>
              </a:spcBef>
              <a:spcAft>
                <a:spcPts val="600"/>
              </a:spcAft>
              <a:buClr>
                <a:schemeClr val="tx2"/>
              </a:buClr>
              <a:buFont typeface="+mj-lt"/>
              <a:buAutoNum type="arabicPeriod"/>
            </a:pPr>
            <a:r>
              <a:rPr lang="fr-FR" sz="1000" b="1" dirty="0"/>
              <a:t>Nom et prénom de la personne référente (Gérant, DG, Expert-comptable, Gestionnaire paie, </a:t>
            </a:r>
            <a:r>
              <a:rPr lang="fr-FR" sz="1000" b="1"/>
              <a:t>...): </a:t>
            </a:r>
            <a:r>
              <a:rPr lang="fr-FR" sz="1000"/>
              <a:t>Saisissez le nom et le prénom d’une personne référente de la société représentée ainsi que sa fonction.</a:t>
            </a:r>
          </a:p>
          <a:p>
            <a:pPr marL="271463" indent="-271463">
              <a:lnSpc>
                <a:spcPct val="95000"/>
              </a:lnSpc>
              <a:spcBef>
                <a:spcPts val="600"/>
              </a:spcBef>
              <a:spcAft>
                <a:spcPts val="600"/>
              </a:spcAft>
              <a:buClr>
                <a:schemeClr val="tx2"/>
              </a:buClr>
              <a:buFont typeface="+mj-lt"/>
              <a:buAutoNum type="arabicPeriod"/>
            </a:pPr>
            <a:r>
              <a:rPr lang="fr-FR" sz="1000" b="1" dirty="0"/>
              <a:t>Email ou tel de la personne référente :</a:t>
            </a:r>
            <a:r>
              <a:rPr lang="fr-FR" sz="1000" dirty="0"/>
              <a:t> Saisissez vos coordonnées (email et/ou numéro de téléphone)</a:t>
            </a:r>
          </a:p>
          <a:p>
            <a:pPr marL="271463" indent="-271463">
              <a:lnSpc>
                <a:spcPct val="95000"/>
              </a:lnSpc>
              <a:spcBef>
                <a:spcPts val="600"/>
              </a:spcBef>
              <a:spcAft>
                <a:spcPts val="600"/>
              </a:spcAft>
              <a:buClr>
                <a:schemeClr val="tx2"/>
              </a:buClr>
              <a:buFont typeface="+mj-lt"/>
              <a:buAutoNum type="arabicPeriod"/>
            </a:pPr>
            <a:r>
              <a:rPr lang="fr-FR" sz="1000" b="1" dirty="0"/>
              <a:t>Forme juridique :</a:t>
            </a:r>
            <a:r>
              <a:rPr lang="fr-FR" sz="1000" dirty="0"/>
              <a:t> Sélectionnez dans le menu déroulant la forme juridique de votre société. Les options disponibles sont : EURL, SARL, SASU, SAS, SCI, SA, SNC, SCOP, Association loi 1901, Autre</a:t>
            </a:r>
          </a:p>
          <a:p>
            <a:pPr marL="271463" indent="-271463">
              <a:lnSpc>
                <a:spcPct val="95000"/>
              </a:lnSpc>
              <a:spcBef>
                <a:spcPts val="600"/>
              </a:spcBef>
              <a:spcAft>
                <a:spcPts val="600"/>
              </a:spcAft>
              <a:buClr>
                <a:schemeClr val="tx2"/>
              </a:buClr>
              <a:buFont typeface="+mj-lt"/>
              <a:buAutoNum type="arabicPeriod"/>
            </a:pPr>
            <a:r>
              <a:rPr lang="fr-FR" sz="1000" b="1" dirty="0"/>
              <a:t>Région : </a:t>
            </a:r>
            <a:r>
              <a:rPr lang="fr-FR" sz="1000" dirty="0"/>
              <a:t>Sélectionnez votre région dans le menu déroulant 'Région'. Les options disponibles sont : Saint Martin et Saint Barthélemy</a:t>
            </a:r>
          </a:p>
          <a:p>
            <a:pPr marL="271463" indent="-271463">
              <a:lnSpc>
                <a:spcPct val="95000"/>
              </a:lnSpc>
              <a:spcBef>
                <a:spcPts val="600"/>
              </a:spcBef>
              <a:spcAft>
                <a:spcPts val="600"/>
              </a:spcAft>
              <a:buClr>
                <a:schemeClr val="tx2"/>
              </a:buClr>
              <a:buFont typeface="+mj-lt"/>
              <a:buAutoNum type="arabicPeriod"/>
            </a:pPr>
            <a:r>
              <a:rPr lang="fr-FR" sz="1000" b="1" dirty="0"/>
              <a:t>Code NAF : </a:t>
            </a:r>
            <a:r>
              <a:rPr lang="fr-FR" sz="1000" dirty="0"/>
              <a:t>Saisissez votre code NAF dans le champ 'Code NAF'. Le code doit comporter entre 1 et 100 caractères. Ce champ est obligatoire.</a:t>
            </a:r>
          </a:p>
          <a:p>
            <a:pPr marL="271463" indent="-271463">
              <a:lnSpc>
                <a:spcPct val="95000"/>
              </a:lnSpc>
              <a:spcBef>
                <a:spcPts val="600"/>
              </a:spcBef>
              <a:spcAft>
                <a:spcPts val="600"/>
              </a:spcAft>
              <a:buClr>
                <a:schemeClr val="tx2"/>
              </a:buClr>
              <a:buFont typeface="+mj-lt"/>
              <a:buAutoNum type="arabicPeriod"/>
            </a:pPr>
            <a:r>
              <a:rPr lang="fr-FR" sz="1000" b="1" dirty="0"/>
              <a:t>Secteur d’activité :</a:t>
            </a:r>
            <a:r>
              <a:rPr lang="fr-FR" sz="1000" dirty="0"/>
              <a:t> Sélectionnez votre secteur d’activité dans le menu déroulant.</a:t>
            </a:r>
          </a:p>
          <a:p>
            <a:pPr marL="271463" indent="-271463">
              <a:lnSpc>
                <a:spcPct val="95000"/>
              </a:lnSpc>
              <a:spcBef>
                <a:spcPts val="600"/>
              </a:spcBef>
              <a:spcAft>
                <a:spcPts val="600"/>
              </a:spcAft>
              <a:buClr>
                <a:schemeClr val="tx2"/>
              </a:buClr>
              <a:buFont typeface="+mj-lt"/>
              <a:buAutoNum type="arabicPeriod"/>
            </a:pPr>
            <a:r>
              <a:rPr lang="fr-FR" sz="1000" b="1" dirty="0"/>
              <a:t>Effectif en Equivalent Temps Plein (ETP) en 2023 : </a:t>
            </a:r>
            <a:r>
              <a:rPr lang="fr-FR" sz="1000" dirty="0"/>
              <a:t>Saisissez votre effectif en Equivalent Temps Plein (ETP) du dernier exercice. Ce champ est obligatoire.</a:t>
            </a:r>
          </a:p>
          <a:p>
            <a:pPr marL="271463" indent="-271463">
              <a:lnSpc>
                <a:spcPct val="95000"/>
              </a:lnSpc>
              <a:spcBef>
                <a:spcPts val="600"/>
              </a:spcBef>
              <a:spcAft>
                <a:spcPts val="600"/>
              </a:spcAft>
              <a:buClr>
                <a:schemeClr val="tx2"/>
              </a:buClr>
              <a:buFont typeface="+mj-lt"/>
              <a:buAutoNum type="arabicPeriod"/>
            </a:pPr>
            <a:r>
              <a:rPr lang="fr-FR" sz="1000" b="1" dirty="0"/>
              <a:t>Régime LODEOM : </a:t>
            </a:r>
            <a:r>
              <a:rPr lang="fr-FR" sz="1000" dirty="0"/>
              <a:t>Sélectionnez votre régime LODEOM dans le menu déroulant 'Régime LODEOM'. Les options disponibles sont : Entreprise &lt;11 salariés, exonération sectorielle, exonération renforcée.</a:t>
            </a:r>
          </a:p>
          <a:p>
            <a:pPr marL="271463" indent="-271463">
              <a:lnSpc>
                <a:spcPct val="95000"/>
              </a:lnSpc>
              <a:spcBef>
                <a:spcPts val="600"/>
              </a:spcBef>
              <a:spcAft>
                <a:spcPts val="600"/>
              </a:spcAft>
              <a:buClr>
                <a:schemeClr val="tx2"/>
              </a:buClr>
              <a:buFont typeface="+mj-lt"/>
              <a:buAutoNum type="arabicPeriod"/>
            </a:pPr>
            <a:r>
              <a:rPr lang="fr-FR" sz="1000" b="1" dirty="0"/>
              <a:t>Régime de droit commun : </a:t>
            </a:r>
            <a:r>
              <a:rPr lang="fr-FR" sz="1000" dirty="0"/>
              <a:t>Cochez la case si vous bénéficier d’un régime d’exonération de droit commun (réduction générale des cotisations – dite réduction FILLON).</a:t>
            </a:r>
            <a:endParaRPr lang="fr-FR" sz="1000" dirty="0">
              <a:highlight>
                <a:srgbClr val="FFFF00"/>
              </a:highlight>
            </a:endParaRPr>
          </a:p>
          <a:p>
            <a:pPr marL="271463" indent="-271463">
              <a:lnSpc>
                <a:spcPct val="95000"/>
              </a:lnSpc>
              <a:spcBef>
                <a:spcPts val="600"/>
              </a:spcBef>
              <a:spcAft>
                <a:spcPts val="600"/>
              </a:spcAft>
              <a:buClr>
                <a:schemeClr val="tx2"/>
              </a:buClr>
              <a:buFont typeface="+mj-lt"/>
              <a:buAutoNum type="arabicPeriod"/>
            </a:pPr>
            <a:endParaRPr lang="fr-FR" sz="1000" dirty="0">
              <a:highlight>
                <a:srgbClr val="FFFF00"/>
              </a:highlight>
            </a:endParaRPr>
          </a:p>
        </p:txBody>
      </p:sp>
      <p:cxnSp>
        <p:nvCxnSpPr>
          <p:cNvPr id="3" name="Connecteur droit 2">
            <a:extLst>
              <a:ext uri="{FF2B5EF4-FFF2-40B4-BE49-F238E27FC236}">
                <a16:creationId xmlns:a16="http://schemas.microsoft.com/office/drawing/2014/main" id="{B500A84E-8C04-7F70-D8E3-677F7B98463F}"/>
              </a:ext>
            </a:extLst>
          </p:cNvPr>
          <p:cNvCxnSpPr>
            <a:cxnSpLocks/>
          </p:cNvCxnSpPr>
          <p:nvPr/>
        </p:nvCxnSpPr>
        <p:spPr>
          <a:xfrm>
            <a:off x="193574" y="938550"/>
            <a:ext cx="7701972" cy="0"/>
          </a:xfrm>
          <a:prstGeom prst="line">
            <a:avLst/>
          </a:prstGeom>
          <a:noFill/>
          <a:ln w="9525" cap="flat" cmpd="sng" algn="ctr">
            <a:solidFill>
              <a:schemeClr val="bg1">
                <a:lumMod val="75000"/>
              </a:schemeClr>
            </a:solidFill>
            <a:prstDash val="solid"/>
          </a:ln>
          <a:effectLst/>
        </p:spPr>
      </p:cxnSp>
      <p:sp>
        <p:nvSpPr>
          <p:cNvPr id="4" name="Rectangle 3">
            <a:extLst>
              <a:ext uri="{FF2B5EF4-FFF2-40B4-BE49-F238E27FC236}">
                <a16:creationId xmlns:a16="http://schemas.microsoft.com/office/drawing/2014/main" id="{94C47EB6-32FE-A042-F707-98F533DB32C9}"/>
              </a:ext>
            </a:extLst>
          </p:cNvPr>
          <p:cNvSpPr/>
          <p:nvPr/>
        </p:nvSpPr>
        <p:spPr bwMode="gray">
          <a:xfrm>
            <a:off x="434611" y="729663"/>
            <a:ext cx="2925729" cy="339724"/>
          </a:xfrm>
          <a:prstGeom prst="rect">
            <a:avLst/>
          </a:prstGeom>
          <a:solidFill>
            <a:schemeClr val="tx2">
              <a:lumMod val="60000"/>
              <a:lumOff val="4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0" tIns="144000" rIns="192000" bIns="144000" numCol="1" spcCol="0" rtlCol="0" fromWordArt="0" anchor="ctr" anchorCtr="0" forceAA="0" compatLnSpc="1">
            <a:prstTxWarp prst="textNoShape">
              <a:avLst/>
            </a:prstTxWarp>
            <a:noAutofit/>
          </a:bodyPr>
          <a:lstStyle/>
          <a:p>
            <a:pPr>
              <a:spcBef>
                <a:spcPts val="400"/>
              </a:spcBef>
              <a:spcAft>
                <a:spcPts val="400"/>
              </a:spcAft>
            </a:pPr>
            <a:r>
              <a:rPr lang="fr-FR" sz="1400">
                <a:effectLst/>
              </a:rPr>
              <a:t>informations générales</a:t>
            </a:r>
            <a:endParaRPr lang="fr-FR" sz="1400"/>
          </a:p>
        </p:txBody>
      </p:sp>
    </p:spTree>
    <p:extLst>
      <p:ext uri="{BB962C8B-B14F-4D97-AF65-F5344CB8AC3E}">
        <p14:creationId xmlns:p14="http://schemas.microsoft.com/office/powerpoint/2010/main" val="219336072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11886000" cy="360000"/>
          </a:xfrm>
        </p:spPr>
        <p:txBody>
          <a:bodyPr vert="horz" lIns="0" tIns="0" rIns="0" bIns="0" rtlCol="0" anchor="ctr">
            <a:normAutofit/>
          </a:bodyPr>
          <a:lstStyle/>
          <a:p>
            <a:pPr marL="271145" indent="-271145"/>
            <a:r>
              <a:rPr lang="fr-FR">
                <a:effectLst/>
              </a:rPr>
              <a:t>Mode opératoire section 2</a:t>
            </a:r>
          </a:p>
        </p:txBody>
      </p:sp>
      <p:sp>
        <p:nvSpPr>
          <p:cNvPr id="93" name="Date Placeholder 2">
            <a:extLst>
              <a:ext uri="{FF2B5EF4-FFF2-40B4-BE49-F238E27FC236}">
                <a16:creationId xmlns:a16="http://schemas.microsoft.com/office/drawing/2014/main" id="{EBC4357B-ADAD-6447-C120-D6F1F9F0B138}"/>
              </a:ext>
            </a:extLst>
          </p:cNvPr>
          <p:cNvSpPr>
            <a:spLocks noGrp="1"/>
          </p:cNvSpPr>
          <p:nvPr>
            <p:ph type="dt" sz="half" idx="10"/>
          </p:nvPr>
        </p:nvSpPr>
        <p:spPr>
          <a:xfrm>
            <a:off x="7469726" y="6417000"/>
            <a:ext cx="1260000" cy="270000"/>
          </a:xfrm>
        </p:spPr>
        <p:txBody>
          <a:bodyPr/>
          <a:lstStyle/>
          <a:p>
            <a:endParaRPr lang="en-GB"/>
          </a:p>
        </p:txBody>
      </p:sp>
      <p:sp>
        <p:nvSpPr>
          <p:cNvPr id="95" name="Footer Placeholder 3">
            <a:extLst>
              <a:ext uri="{FF2B5EF4-FFF2-40B4-BE49-F238E27FC236}">
                <a16:creationId xmlns:a16="http://schemas.microsoft.com/office/drawing/2014/main" id="{806150B4-3E2B-2A52-67E6-1D6864DDE23B}"/>
              </a:ext>
            </a:extLst>
          </p:cNvPr>
          <p:cNvSpPr>
            <a:spLocks noGrp="1"/>
          </p:cNvSpPr>
          <p:nvPr>
            <p:ph type="ftr" sz="quarter" idx="11"/>
          </p:nvPr>
        </p:nvSpPr>
        <p:spPr>
          <a:xfrm>
            <a:off x="1200036" y="6417000"/>
            <a:ext cx="6069127" cy="270000"/>
          </a:xfrm>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11</a:t>
            </a:fld>
            <a:endParaRPr lang="en-GB"/>
          </a:p>
        </p:txBody>
      </p:sp>
      <p:sp>
        <p:nvSpPr>
          <p:cNvPr id="60" name="ZoneTexte 59">
            <a:extLst>
              <a:ext uri="{FF2B5EF4-FFF2-40B4-BE49-F238E27FC236}">
                <a16:creationId xmlns:a16="http://schemas.microsoft.com/office/drawing/2014/main" id="{12A8BB0A-4A60-EC71-60A2-7FDAA59D4391}"/>
              </a:ext>
            </a:extLst>
          </p:cNvPr>
          <p:cNvSpPr txBox="1"/>
          <p:nvPr/>
        </p:nvSpPr>
        <p:spPr>
          <a:xfrm>
            <a:off x="193573" y="1419982"/>
            <a:ext cx="7075589" cy="4997018"/>
          </a:xfrm>
          <a:prstGeom prst="rect">
            <a:avLst/>
          </a:prstGeom>
        </p:spPr>
        <p:txBody>
          <a:bodyPr vert="horz" lIns="0" tIns="0" rIns="0" bIns="0" rtlCol="0">
            <a:normAutofit fontScale="85000" lnSpcReduction="20000"/>
          </a:bodyPr>
          <a:lstStyle/>
          <a:p>
            <a:pPr marL="228600" indent="-228600" algn="just">
              <a:lnSpc>
                <a:spcPct val="95000"/>
              </a:lnSpc>
              <a:spcBef>
                <a:spcPts val="600"/>
              </a:spcBef>
              <a:spcAft>
                <a:spcPts val="600"/>
              </a:spcAft>
              <a:buClr>
                <a:schemeClr val="tx2"/>
              </a:buClr>
              <a:buFont typeface="+mj-lt"/>
              <a:buAutoNum type="arabicPeriod"/>
            </a:pPr>
            <a:r>
              <a:rPr lang="fr-FR" sz="1100" b="1" dirty="0"/>
              <a:t>Montant des salaires brutes (source donnée de paie) en € en 2023 : </a:t>
            </a:r>
            <a:r>
              <a:rPr lang="fr-FR" sz="1100" dirty="0"/>
              <a:t>Saisissez en euros le montant total des salaires bruts sur l’année 2023 présents sur l’état annuel récapitulatif de paie. Ce montant peut être en fonction de votre statut différent des montants présents en liasse fiscale demandés plus en avant dans le formulaire.</a:t>
            </a:r>
          </a:p>
          <a:p>
            <a:pPr marL="228600" indent="-228600">
              <a:lnSpc>
                <a:spcPct val="95000"/>
              </a:lnSpc>
              <a:spcBef>
                <a:spcPts val="600"/>
              </a:spcBef>
              <a:spcAft>
                <a:spcPts val="600"/>
              </a:spcAft>
              <a:buClr>
                <a:schemeClr val="tx2"/>
              </a:buClr>
              <a:buFont typeface="+mj-lt"/>
              <a:buAutoNum type="arabicPeriod"/>
            </a:pPr>
            <a:r>
              <a:rPr lang="fr-FR" sz="1100" b="1" dirty="0"/>
              <a:t>Régime de droit commun : </a:t>
            </a:r>
            <a:r>
              <a:rPr lang="fr-FR" sz="1100" dirty="0"/>
              <a:t>Pour l’année 2023</a:t>
            </a:r>
          </a:p>
          <a:p>
            <a:pPr lvl="1">
              <a:lnSpc>
                <a:spcPct val="95000"/>
              </a:lnSpc>
              <a:spcBef>
                <a:spcPts val="600"/>
              </a:spcBef>
              <a:spcAft>
                <a:spcPts val="600"/>
              </a:spcAft>
              <a:buClr>
                <a:schemeClr val="tx2"/>
              </a:buClr>
            </a:pPr>
            <a:r>
              <a:rPr lang="fr-FR" sz="1100" dirty="0"/>
              <a:t>Saisissez le montant des exonérations (dites exonérations FILLON) en € en 2023 (cumul des exonérations de cotisations sociales générales et de cotisations sociales retraite).</a:t>
            </a:r>
          </a:p>
          <a:p>
            <a:pPr lvl="1">
              <a:lnSpc>
                <a:spcPct val="95000"/>
              </a:lnSpc>
              <a:spcBef>
                <a:spcPts val="600"/>
              </a:spcBef>
              <a:spcAft>
                <a:spcPts val="600"/>
              </a:spcAft>
              <a:buClr>
                <a:schemeClr val="tx2"/>
              </a:buClr>
            </a:pPr>
            <a:r>
              <a:rPr lang="fr-FR" sz="1100" dirty="0"/>
              <a:t>Saisissez le nombre d’ETP bénéficiant de ces exonérations en 2023 (en cas de salarié en temps partiel ou de salarié entré en cours d’année il convient de proratiser le SMIC et les différentes tranches). </a:t>
            </a:r>
          </a:p>
          <a:p>
            <a:pPr marL="228600" indent="-228600">
              <a:lnSpc>
                <a:spcPct val="95000"/>
              </a:lnSpc>
              <a:spcBef>
                <a:spcPts val="600"/>
              </a:spcBef>
              <a:spcAft>
                <a:spcPts val="600"/>
              </a:spcAft>
              <a:buClr>
                <a:schemeClr val="tx2"/>
              </a:buClr>
              <a:buFont typeface="+mj-lt"/>
              <a:buAutoNum type="arabicPeriod"/>
            </a:pPr>
            <a:r>
              <a:rPr lang="fr-FR" sz="1100" b="1" dirty="0"/>
              <a:t>Barème entreprises de moins de 11 salariés : </a:t>
            </a:r>
            <a:r>
              <a:rPr lang="fr-FR" sz="1100" dirty="0"/>
              <a:t>Pour l’année 2023 :</a:t>
            </a:r>
          </a:p>
          <a:p>
            <a:pPr lvl="1">
              <a:lnSpc>
                <a:spcPct val="95000"/>
              </a:lnSpc>
              <a:spcBef>
                <a:spcPts val="600"/>
              </a:spcBef>
              <a:spcAft>
                <a:spcPts val="600"/>
              </a:spcAft>
              <a:buClr>
                <a:schemeClr val="tx2"/>
              </a:buClr>
            </a:pPr>
            <a:r>
              <a:rPr lang="fr-FR" sz="1100" dirty="0"/>
              <a:t>Remplissez le montant des exonérations du régime de compétitivité (cumul des exonérations de cotisations sociales générales et de cotisations sociales retraite).</a:t>
            </a:r>
          </a:p>
          <a:p>
            <a:pPr lvl="1">
              <a:lnSpc>
                <a:spcPct val="95000"/>
              </a:lnSpc>
              <a:spcBef>
                <a:spcPts val="600"/>
              </a:spcBef>
              <a:spcAft>
                <a:spcPts val="600"/>
              </a:spcAft>
              <a:buClr>
                <a:schemeClr val="tx2"/>
              </a:buClr>
            </a:pPr>
            <a:r>
              <a:rPr lang="fr-FR" sz="1100" dirty="0"/>
              <a:t>Saisissez le nombre de salariés bénéficiant de ce régime, </a:t>
            </a:r>
          </a:p>
          <a:p>
            <a:pPr lvl="1">
              <a:lnSpc>
                <a:spcPct val="95000"/>
              </a:lnSpc>
              <a:spcBef>
                <a:spcPts val="600"/>
              </a:spcBef>
              <a:spcAft>
                <a:spcPts val="600"/>
              </a:spcAft>
              <a:buClr>
                <a:schemeClr val="tx2"/>
              </a:buClr>
            </a:pPr>
            <a:r>
              <a:rPr lang="fr-FR" sz="1100" dirty="0"/>
              <a:t>Saisissez le nombre de salariés dont le salaire est inférieur à 1,4 Smic, entre 1,4 et 2 Smic, et supérieur à 3 Smic (en cas de salarié en temps partiel ou de salarié entré en cours d’année il convient de proratiser le SMIC et les différentes tranches). </a:t>
            </a:r>
          </a:p>
          <a:p>
            <a:pPr marL="228600" indent="-228600">
              <a:lnSpc>
                <a:spcPct val="95000"/>
              </a:lnSpc>
              <a:spcBef>
                <a:spcPts val="600"/>
              </a:spcBef>
              <a:spcAft>
                <a:spcPts val="600"/>
              </a:spcAft>
              <a:buClr>
                <a:schemeClr val="tx2"/>
              </a:buClr>
              <a:buFont typeface="+mj-lt"/>
              <a:buAutoNum type="arabicPeriod"/>
            </a:pPr>
            <a:r>
              <a:rPr lang="fr-FR" sz="1100" b="1" dirty="0"/>
              <a:t>Barème d’exonération sectorielle sans conditions d’effectif : </a:t>
            </a:r>
            <a:r>
              <a:rPr lang="fr-FR" sz="1100" dirty="0"/>
              <a:t>Pour l’année 2023 : </a:t>
            </a:r>
          </a:p>
          <a:p>
            <a:pPr lvl="1">
              <a:lnSpc>
                <a:spcPct val="95000"/>
              </a:lnSpc>
              <a:spcBef>
                <a:spcPts val="600"/>
              </a:spcBef>
              <a:spcAft>
                <a:spcPts val="600"/>
              </a:spcAft>
              <a:buClr>
                <a:schemeClr val="tx2"/>
              </a:buClr>
            </a:pPr>
            <a:r>
              <a:rPr lang="fr-FR" sz="1100" dirty="0"/>
              <a:t>Remplissez le montant des exonérations du régime de compétitivité (cumul des exonérations de cotisations sociales générales et de cotisations sociales retraite).</a:t>
            </a:r>
          </a:p>
          <a:p>
            <a:pPr lvl="1">
              <a:lnSpc>
                <a:spcPct val="95000"/>
              </a:lnSpc>
              <a:spcBef>
                <a:spcPts val="600"/>
              </a:spcBef>
              <a:spcAft>
                <a:spcPts val="600"/>
              </a:spcAft>
              <a:buClr>
                <a:schemeClr val="tx2"/>
              </a:buClr>
            </a:pPr>
            <a:r>
              <a:rPr lang="fr-FR" sz="1100" dirty="0"/>
              <a:t>Saisissez le nombre de salariés bénéficiant de ce régime, </a:t>
            </a:r>
          </a:p>
          <a:p>
            <a:pPr lvl="1">
              <a:lnSpc>
                <a:spcPct val="95000"/>
              </a:lnSpc>
              <a:spcBef>
                <a:spcPts val="600"/>
              </a:spcBef>
              <a:spcAft>
                <a:spcPts val="600"/>
              </a:spcAft>
              <a:buClr>
                <a:schemeClr val="tx2"/>
              </a:buClr>
            </a:pPr>
            <a:r>
              <a:rPr lang="fr-FR" sz="1100" dirty="0"/>
              <a:t>Saisissez le nombre de salariés dont le salaire est inférieur à 1,4 Smic, entre 1,4et 3 Smic, et supérieur à 3 Smic (en cas de salarié en temps partiel ou de salarié entré en cours d’année il convient de proratiser le SMIC et les différentes tranches). </a:t>
            </a:r>
          </a:p>
          <a:p>
            <a:pPr marL="228600" indent="-228600">
              <a:lnSpc>
                <a:spcPct val="95000"/>
              </a:lnSpc>
              <a:spcBef>
                <a:spcPts val="600"/>
              </a:spcBef>
              <a:spcAft>
                <a:spcPts val="600"/>
              </a:spcAft>
              <a:buClr>
                <a:schemeClr val="tx2"/>
              </a:buClr>
              <a:buFont typeface="+mj-lt"/>
              <a:buAutoNum type="arabicPeriod"/>
            </a:pPr>
            <a:r>
              <a:rPr lang="fr-FR" sz="1100" b="1" dirty="0"/>
              <a:t>Régime d’innovation et croissance : </a:t>
            </a:r>
            <a:r>
              <a:rPr lang="fr-FR" sz="1100" dirty="0"/>
              <a:t>Pour l’année 2023,</a:t>
            </a:r>
          </a:p>
          <a:p>
            <a:pPr lvl="1">
              <a:lnSpc>
                <a:spcPct val="95000"/>
              </a:lnSpc>
              <a:spcBef>
                <a:spcPts val="600"/>
              </a:spcBef>
              <a:spcAft>
                <a:spcPts val="600"/>
              </a:spcAft>
              <a:buClr>
                <a:schemeClr val="tx2"/>
              </a:buClr>
            </a:pPr>
            <a:r>
              <a:rPr lang="fr-FR" sz="1100" dirty="0"/>
              <a:t>Remplissez le montant des exonérations du régime d'innovation et croissance (cumul des exonérations de cotisations sociales générales et de cotisations sociales retraite).</a:t>
            </a:r>
          </a:p>
          <a:p>
            <a:pPr lvl="1">
              <a:lnSpc>
                <a:spcPct val="95000"/>
              </a:lnSpc>
              <a:spcBef>
                <a:spcPts val="600"/>
              </a:spcBef>
              <a:spcAft>
                <a:spcPts val="600"/>
              </a:spcAft>
              <a:buClr>
                <a:schemeClr val="tx2"/>
              </a:buClr>
            </a:pPr>
            <a:r>
              <a:rPr lang="fr-FR" sz="1100" dirty="0"/>
              <a:t>Saisissez le nombre de salariés bénéficiant de ce régime</a:t>
            </a:r>
          </a:p>
          <a:p>
            <a:pPr lvl="1">
              <a:lnSpc>
                <a:spcPct val="95000"/>
              </a:lnSpc>
              <a:spcBef>
                <a:spcPts val="600"/>
              </a:spcBef>
              <a:spcAft>
                <a:spcPts val="600"/>
              </a:spcAft>
              <a:buClr>
                <a:schemeClr val="tx2"/>
              </a:buClr>
            </a:pPr>
            <a:r>
              <a:rPr lang="fr-FR" sz="1100" dirty="0"/>
              <a:t>Saisissez le nombre de salariés dont le salaire est inférieur à 1,7 Smic, entre 1,7 et 2,5 Smic, et entre 2,5 et 4,5 Smic (en cas de salarié en temps partiel ou de salarié entré en cours d’année il convient de proratiser le SMIC et les différentes tranches).</a:t>
            </a:r>
          </a:p>
        </p:txBody>
      </p:sp>
      <p:cxnSp>
        <p:nvCxnSpPr>
          <p:cNvPr id="4" name="Connecteur droit 3">
            <a:extLst>
              <a:ext uri="{FF2B5EF4-FFF2-40B4-BE49-F238E27FC236}">
                <a16:creationId xmlns:a16="http://schemas.microsoft.com/office/drawing/2014/main" id="{F01EB0C0-703F-4BA8-1F25-AF65C2609329}"/>
              </a:ext>
            </a:extLst>
          </p:cNvPr>
          <p:cNvCxnSpPr>
            <a:cxnSpLocks/>
          </p:cNvCxnSpPr>
          <p:nvPr/>
        </p:nvCxnSpPr>
        <p:spPr>
          <a:xfrm flipV="1">
            <a:off x="193574" y="899525"/>
            <a:ext cx="11738392" cy="39025"/>
          </a:xfrm>
          <a:prstGeom prst="line">
            <a:avLst/>
          </a:prstGeom>
          <a:noFill/>
          <a:ln w="9525" cap="flat" cmpd="sng" algn="ctr">
            <a:solidFill>
              <a:schemeClr val="bg1">
                <a:lumMod val="75000"/>
              </a:schemeClr>
            </a:solidFill>
            <a:prstDash val="solid"/>
          </a:ln>
          <a:effectLst/>
        </p:spPr>
      </p:cxnSp>
      <p:sp>
        <p:nvSpPr>
          <p:cNvPr id="7" name="Rectangle 6">
            <a:extLst>
              <a:ext uri="{FF2B5EF4-FFF2-40B4-BE49-F238E27FC236}">
                <a16:creationId xmlns:a16="http://schemas.microsoft.com/office/drawing/2014/main" id="{75768515-7E7F-5A5E-9709-C13E6D599A39}"/>
              </a:ext>
            </a:extLst>
          </p:cNvPr>
          <p:cNvSpPr/>
          <p:nvPr/>
        </p:nvSpPr>
        <p:spPr bwMode="gray">
          <a:xfrm>
            <a:off x="434611" y="729663"/>
            <a:ext cx="9052289" cy="339724"/>
          </a:xfrm>
          <a:prstGeom prst="rect">
            <a:avLst/>
          </a:prstGeom>
          <a:solidFill>
            <a:schemeClr val="tx2">
              <a:lumMod val="60000"/>
              <a:lumOff val="4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0" tIns="144000" rIns="192000" bIns="144000" numCol="1" spcCol="0" rtlCol="0" fromWordArt="0" anchor="ctr" anchorCtr="0" forceAA="0" compatLnSpc="1">
            <a:prstTxWarp prst="textNoShape">
              <a:avLst/>
            </a:prstTxWarp>
            <a:noAutofit/>
          </a:bodyPr>
          <a:lstStyle/>
          <a:p>
            <a:r>
              <a:rPr lang="fr-FR" sz="1400"/>
              <a:t>Les régimes d’exonération et leurs montants respectifs, ainsi que les effectifs associés à chaque régime</a:t>
            </a:r>
          </a:p>
        </p:txBody>
      </p:sp>
      <p:sp>
        <p:nvSpPr>
          <p:cNvPr id="10" name="ZoneTexte 9">
            <a:extLst>
              <a:ext uri="{FF2B5EF4-FFF2-40B4-BE49-F238E27FC236}">
                <a16:creationId xmlns:a16="http://schemas.microsoft.com/office/drawing/2014/main" id="{51F7E72C-25B0-1019-15AB-7B5229436B29}"/>
              </a:ext>
            </a:extLst>
          </p:cNvPr>
          <p:cNvSpPr txBox="1"/>
          <p:nvPr/>
        </p:nvSpPr>
        <p:spPr>
          <a:xfrm>
            <a:off x="7469726" y="5597070"/>
            <a:ext cx="4245237" cy="707886"/>
          </a:xfrm>
          <a:prstGeom prst="rect">
            <a:avLst/>
          </a:prstGeom>
          <a:noFill/>
        </p:spPr>
        <p:txBody>
          <a:bodyPr wrap="square" rtlCol="0">
            <a:spAutoFit/>
          </a:bodyPr>
          <a:lstStyle/>
          <a:p>
            <a:pPr algn="just"/>
            <a:r>
              <a:rPr lang="fr-FR" sz="1200" b="1" i="1" dirty="0">
                <a:solidFill>
                  <a:srgbClr val="000000"/>
                </a:solidFill>
                <a:latin typeface="Segoe UI" panose="020B0502040204020203" pitchFamily="34" charset="0"/>
                <a:ea typeface="Segoe UI" panose="020B0502040204020203" pitchFamily="34" charset="0"/>
              </a:rPr>
              <a:t>Source de données </a:t>
            </a:r>
            <a:r>
              <a:rPr lang="fr-FR" sz="1600" b="1" i="1" dirty="0">
                <a:solidFill>
                  <a:srgbClr val="000000"/>
                </a:solidFill>
                <a:latin typeface="Segoe UI" panose="020B0502040204020203" pitchFamily="34" charset="0"/>
                <a:ea typeface="Segoe UI" panose="020B0502040204020203" pitchFamily="34" charset="0"/>
              </a:rPr>
              <a:t>: </a:t>
            </a:r>
            <a:r>
              <a:rPr lang="fr-FR" sz="1200" i="1" dirty="0">
                <a:solidFill>
                  <a:srgbClr val="000000"/>
                </a:solidFill>
                <a:latin typeface="Segoe UI" panose="020B0502040204020203" pitchFamily="34" charset="0"/>
                <a:ea typeface="Segoe UI" panose="020B0502040204020203" pitchFamily="34" charset="0"/>
              </a:rPr>
              <a:t>Pour remplir cette section, munissez-vous des états annuels récapitulatifs de paie pour l’année 2023</a:t>
            </a:r>
            <a:endParaRPr lang="fr-FR" sz="1200" i="1" dirty="0">
              <a:solidFill>
                <a:srgbClr val="000000"/>
              </a:solidFill>
              <a:effectLst/>
              <a:latin typeface="Segoe UI" panose="020B0502040204020203" pitchFamily="34" charset="0"/>
              <a:ea typeface="Segoe UI" panose="020B0502040204020203" pitchFamily="34" charset="0"/>
            </a:endParaRPr>
          </a:p>
        </p:txBody>
      </p:sp>
      <p:pic>
        <p:nvPicPr>
          <p:cNvPr id="6" name="Image 5">
            <a:extLst>
              <a:ext uri="{FF2B5EF4-FFF2-40B4-BE49-F238E27FC236}">
                <a16:creationId xmlns:a16="http://schemas.microsoft.com/office/drawing/2014/main" id="{F26A7EF2-DA2A-FE0A-5FC4-5BE68B71CE15}"/>
              </a:ext>
            </a:extLst>
          </p:cNvPr>
          <p:cNvPicPr>
            <a:picLocks noChangeAspect="1"/>
          </p:cNvPicPr>
          <p:nvPr/>
        </p:nvPicPr>
        <p:blipFill>
          <a:blip r:embed="rId3"/>
          <a:stretch>
            <a:fillRect/>
          </a:stretch>
        </p:blipFill>
        <p:spPr>
          <a:xfrm>
            <a:off x="7774587" y="1348439"/>
            <a:ext cx="3635514" cy="3838742"/>
          </a:xfrm>
          <a:prstGeom prst="rect">
            <a:avLst/>
          </a:prstGeom>
        </p:spPr>
      </p:pic>
    </p:spTree>
    <p:extLst>
      <p:ext uri="{BB962C8B-B14F-4D97-AF65-F5344CB8AC3E}">
        <p14:creationId xmlns:p14="http://schemas.microsoft.com/office/powerpoint/2010/main" val="423144163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11886000" cy="360000"/>
          </a:xfrm>
        </p:spPr>
        <p:txBody>
          <a:bodyPr vert="horz" lIns="0" tIns="0" rIns="0" bIns="0" rtlCol="0" anchor="ctr">
            <a:normAutofit/>
          </a:bodyPr>
          <a:lstStyle/>
          <a:p>
            <a:pPr marL="271145" indent="-271145"/>
            <a:r>
              <a:rPr lang="fr-FR">
                <a:effectLst/>
              </a:rPr>
              <a:t>Mode opératoire section 3</a:t>
            </a:r>
          </a:p>
        </p:txBody>
      </p:sp>
      <p:sp>
        <p:nvSpPr>
          <p:cNvPr id="93" name="Date Placeholder 2">
            <a:extLst>
              <a:ext uri="{FF2B5EF4-FFF2-40B4-BE49-F238E27FC236}">
                <a16:creationId xmlns:a16="http://schemas.microsoft.com/office/drawing/2014/main" id="{EBC4357B-ADAD-6447-C120-D6F1F9F0B138}"/>
              </a:ext>
            </a:extLst>
          </p:cNvPr>
          <p:cNvSpPr>
            <a:spLocks noGrp="1"/>
          </p:cNvSpPr>
          <p:nvPr>
            <p:ph type="dt" sz="half" idx="10"/>
          </p:nvPr>
        </p:nvSpPr>
        <p:spPr>
          <a:xfrm>
            <a:off x="7469726" y="6417000"/>
            <a:ext cx="1260000" cy="270000"/>
          </a:xfrm>
        </p:spPr>
        <p:txBody>
          <a:bodyPr/>
          <a:lstStyle/>
          <a:p>
            <a:endParaRPr lang="en-GB"/>
          </a:p>
        </p:txBody>
      </p:sp>
      <p:sp>
        <p:nvSpPr>
          <p:cNvPr id="95" name="Footer Placeholder 3">
            <a:extLst>
              <a:ext uri="{FF2B5EF4-FFF2-40B4-BE49-F238E27FC236}">
                <a16:creationId xmlns:a16="http://schemas.microsoft.com/office/drawing/2014/main" id="{806150B4-3E2B-2A52-67E6-1D6864DDE23B}"/>
              </a:ext>
            </a:extLst>
          </p:cNvPr>
          <p:cNvSpPr>
            <a:spLocks noGrp="1"/>
          </p:cNvSpPr>
          <p:nvPr>
            <p:ph type="ftr" sz="quarter" idx="11"/>
          </p:nvPr>
        </p:nvSpPr>
        <p:spPr>
          <a:xfrm>
            <a:off x="1200036" y="6417000"/>
            <a:ext cx="6069127" cy="270000"/>
          </a:xfrm>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12</a:t>
            </a:fld>
            <a:endParaRPr lang="en-GB"/>
          </a:p>
        </p:txBody>
      </p:sp>
      <p:sp>
        <p:nvSpPr>
          <p:cNvPr id="60" name="ZoneTexte 59">
            <a:extLst>
              <a:ext uri="{FF2B5EF4-FFF2-40B4-BE49-F238E27FC236}">
                <a16:creationId xmlns:a16="http://schemas.microsoft.com/office/drawing/2014/main" id="{12A8BB0A-4A60-EC71-60A2-7FDAA59D4391}"/>
              </a:ext>
            </a:extLst>
          </p:cNvPr>
          <p:cNvSpPr txBox="1"/>
          <p:nvPr/>
        </p:nvSpPr>
        <p:spPr>
          <a:xfrm>
            <a:off x="854003" y="1350638"/>
            <a:ext cx="5648400" cy="4372779"/>
          </a:xfrm>
          <a:prstGeom prst="rect">
            <a:avLst/>
          </a:prstGeom>
        </p:spPr>
        <p:txBody>
          <a:bodyPr vert="horz" lIns="0" tIns="0" rIns="0" bIns="0" rtlCol="0" anchor="t">
            <a:normAutofit fontScale="92500" lnSpcReduction="10000"/>
          </a:bodyPr>
          <a:lstStyle/>
          <a:p>
            <a:pPr marL="228600" indent="-228600">
              <a:lnSpc>
                <a:spcPct val="95000"/>
              </a:lnSpc>
              <a:spcBef>
                <a:spcPts val="600"/>
              </a:spcBef>
              <a:spcAft>
                <a:spcPts val="600"/>
              </a:spcAft>
              <a:buClr>
                <a:schemeClr val="tx2"/>
              </a:buClr>
              <a:buFont typeface="+mj-lt"/>
              <a:buAutoNum type="arabicPeriod"/>
            </a:pPr>
            <a:r>
              <a:rPr lang="fr-FR" sz="1100" b="1" dirty="0"/>
              <a:t>Chiffre d’affaires annuel (hors taxe en euros) en € en 2023 : </a:t>
            </a:r>
            <a:r>
              <a:rPr lang="fr-FR" sz="1100" dirty="0"/>
              <a:t>Saisissez le chiffre d’affaires annuel en euros au titre de l’année 2023.</a:t>
            </a:r>
          </a:p>
          <a:p>
            <a:pPr marL="228600" indent="-228600">
              <a:lnSpc>
                <a:spcPct val="95000"/>
              </a:lnSpc>
              <a:spcBef>
                <a:spcPts val="600"/>
              </a:spcBef>
              <a:spcAft>
                <a:spcPts val="600"/>
              </a:spcAft>
              <a:buClr>
                <a:schemeClr val="tx2"/>
              </a:buClr>
              <a:buFont typeface="+mj-lt"/>
              <a:buAutoNum type="arabicPeriod"/>
            </a:pPr>
            <a:r>
              <a:rPr lang="fr-FR" sz="1100" b="1" dirty="0"/>
              <a:t>Subventions exploitation (FO) en € en 2023 : </a:t>
            </a:r>
            <a:r>
              <a:rPr lang="fr-FR" sz="1100" dirty="0"/>
              <a:t>Saisissez le montant des subventions d’exploitations en € pour l’année 2023. </a:t>
            </a:r>
            <a:endParaRPr lang="fr-FR" sz="1100" b="1" dirty="0"/>
          </a:p>
          <a:p>
            <a:pPr marL="228600" indent="-228600">
              <a:lnSpc>
                <a:spcPct val="95000"/>
              </a:lnSpc>
              <a:spcBef>
                <a:spcPts val="600"/>
              </a:spcBef>
              <a:spcAft>
                <a:spcPts val="600"/>
              </a:spcAft>
              <a:buClr>
                <a:schemeClr val="tx2"/>
              </a:buClr>
              <a:buFont typeface="+mj-lt"/>
              <a:buAutoNum type="arabicPeriod"/>
            </a:pPr>
            <a:r>
              <a:rPr lang="fr-FR" sz="1100" b="1" dirty="0"/>
              <a:t>Montant salaires bruts (FY) en € en 2023 : </a:t>
            </a:r>
            <a:r>
              <a:rPr lang="fr-FR" sz="1100" dirty="0"/>
              <a:t>Saisissez le montant des salaires bruts pour l’année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dirty="0"/>
              <a:t>Montant des charges sociales (FZ) en € en 2023 : </a:t>
            </a:r>
            <a:r>
              <a:rPr lang="fr-FR" sz="1100" dirty="0"/>
              <a:t>Saisissez le montant des charges sociales pour l’année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dirty="0"/>
              <a:t>Impôts, taxes et versements assimilés (FX) en € en 2023 : </a:t>
            </a:r>
            <a:r>
              <a:rPr lang="fr-FR" sz="1100" dirty="0"/>
              <a:t>Saisissez le montant des impôts et taxes pour les années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dirty="0"/>
              <a:t>Charges d’exploitation hors impôts, salaires, charges sociales et dotations aux amortissements (montant cumulé FS, FT, FU, FV, FW) en € en 2023 : </a:t>
            </a:r>
            <a:r>
              <a:rPr lang="fr-FR" sz="1100" dirty="0"/>
              <a:t>Saisissez le montant des charges d'exploitation hors impôts, salaires, charges sociales et dotations aux amortissements pour l’année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dirty="0"/>
              <a:t>Impôt sur les sociétés (HK) en € en 2023 :</a:t>
            </a:r>
            <a:r>
              <a:rPr lang="fr-FR" sz="1100" dirty="0"/>
              <a:t> Saisissez le montant de votre impôt sur les sociétés pour l’année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dirty="0"/>
              <a:t>Résultat net (HN) en € en 2023: </a:t>
            </a:r>
            <a:r>
              <a:rPr lang="fr-FR" sz="1100" dirty="0"/>
              <a:t>Saisissez votre résultat net pour l’année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dirty="0"/>
              <a:t>Valeur ajoutée (feuillet 16 , OG) en € en 2023 : </a:t>
            </a:r>
            <a:r>
              <a:rPr lang="fr-FR" sz="1100" dirty="0"/>
              <a:t>Saisissez le montant de votre valeur ajoutée pour l’année 2023. Ces champs sont obligatoires.</a:t>
            </a:r>
          </a:p>
          <a:p>
            <a:pPr marL="228600" indent="-228600" algn="just">
              <a:lnSpc>
                <a:spcPct val="95000"/>
              </a:lnSpc>
              <a:spcBef>
                <a:spcPts val="600"/>
              </a:spcBef>
              <a:spcAft>
                <a:spcPts val="600"/>
              </a:spcAft>
              <a:buClr>
                <a:schemeClr val="tx2"/>
              </a:buClr>
              <a:buFont typeface="+mj-lt"/>
              <a:buAutoNum type="arabicPeriod" startAt="10"/>
            </a:pPr>
            <a:r>
              <a:rPr lang="fr-FR" sz="1100" b="1" dirty="0"/>
              <a:t>Total général des augmentations des immobilisations (feuillet 5, ØJ) en € en 2023 : </a:t>
            </a:r>
            <a:r>
              <a:rPr lang="fr-FR" sz="1100" dirty="0"/>
              <a:t>Saisissez le montant de votre total des augmentations des immobilisations pour l’année 2023. Ces champs sont obligatoires.</a:t>
            </a:r>
          </a:p>
        </p:txBody>
      </p:sp>
      <p:sp>
        <p:nvSpPr>
          <p:cNvPr id="3" name="ZoneTexte 2">
            <a:extLst>
              <a:ext uri="{FF2B5EF4-FFF2-40B4-BE49-F238E27FC236}">
                <a16:creationId xmlns:a16="http://schemas.microsoft.com/office/drawing/2014/main" id="{843162D5-4B68-0222-F3AA-293E286D9C22}"/>
              </a:ext>
            </a:extLst>
          </p:cNvPr>
          <p:cNvSpPr txBox="1"/>
          <p:nvPr/>
        </p:nvSpPr>
        <p:spPr>
          <a:xfrm>
            <a:off x="7367040" y="5382990"/>
            <a:ext cx="4684283" cy="646331"/>
          </a:xfrm>
          <a:prstGeom prst="rect">
            <a:avLst/>
          </a:prstGeom>
          <a:noFill/>
        </p:spPr>
        <p:txBody>
          <a:bodyPr wrap="square" rtlCol="0">
            <a:spAutoFit/>
          </a:bodyPr>
          <a:lstStyle/>
          <a:p>
            <a:pPr algn="just"/>
            <a:r>
              <a:rPr lang="fr-FR" sz="1200" b="1" i="1">
                <a:solidFill>
                  <a:srgbClr val="000000"/>
                </a:solidFill>
                <a:latin typeface="Segoe UI" panose="020B0502040204020203" pitchFamily="34" charset="0"/>
                <a:ea typeface="Segoe UI" panose="020B0502040204020203" pitchFamily="34" charset="0"/>
              </a:rPr>
              <a:t>Source de données : </a:t>
            </a:r>
            <a:r>
              <a:rPr lang="fr-FR" sz="1200" i="1">
                <a:solidFill>
                  <a:srgbClr val="000000"/>
                </a:solidFill>
                <a:latin typeface="Segoe UI" panose="020B0502040204020203" pitchFamily="34" charset="0"/>
                <a:ea typeface="Segoe UI" panose="020B0502040204020203" pitchFamily="34" charset="0"/>
              </a:rPr>
              <a:t>Pour remplir cette section, munissez-vous des liasses fiscales 2022 et 2023. Les lettres correspondent aux sections sur la liasse fiscale.</a:t>
            </a:r>
            <a:endParaRPr lang="fr-FR" sz="1200" i="1">
              <a:solidFill>
                <a:srgbClr val="000000"/>
              </a:solidFill>
              <a:effectLst/>
              <a:latin typeface="Segoe UI" panose="020B0502040204020203" pitchFamily="34" charset="0"/>
              <a:ea typeface="Segoe UI" panose="020B0502040204020203" pitchFamily="34" charset="0"/>
            </a:endParaRPr>
          </a:p>
        </p:txBody>
      </p:sp>
      <p:cxnSp>
        <p:nvCxnSpPr>
          <p:cNvPr id="6" name="Connecteur droit 5">
            <a:extLst>
              <a:ext uri="{FF2B5EF4-FFF2-40B4-BE49-F238E27FC236}">
                <a16:creationId xmlns:a16="http://schemas.microsoft.com/office/drawing/2014/main" id="{86CFAADE-E0E2-2497-3870-95D8663131B2}"/>
              </a:ext>
            </a:extLst>
          </p:cNvPr>
          <p:cNvCxnSpPr>
            <a:cxnSpLocks/>
          </p:cNvCxnSpPr>
          <p:nvPr/>
        </p:nvCxnSpPr>
        <p:spPr>
          <a:xfrm>
            <a:off x="193574" y="938550"/>
            <a:ext cx="7701972" cy="0"/>
          </a:xfrm>
          <a:prstGeom prst="line">
            <a:avLst/>
          </a:prstGeom>
          <a:noFill/>
          <a:ln w="9525" cap="flat" cmpd="sng" algn="ctr">
            <a:solidFill>
              <a:schemeClr val="bg1">
                <a:lumMod val="75000"/>
              </a:schemeClr>
            </a:solidFill>
            <a:prstDash val="solid"/>
          </a:ln>
          <a:effectLst/>
        </p:spPr>
      </p:cxnSp>
      <p:sp>
        <p:nvSpPr>
          <p:cNvPr id="8" name="Rectangle 7">
            <a:extLst>
              <a:ext uri="{FF2B5EF4-FFF2-40B4-BE49-F238E27FC236}">
                <a16:creationId xmlns:a16="http://schemas.microsoft.com/office/drawing/2014/main" id="{F115323F-3BE3-1F53-C60A-9BFE2D6AD147}"/>
              </a:ext>
            </a:extLst>
          </p:cNvPr>
          <p:cNvSpPr/>
          <p:nvPr/>
        </p:nvSpPr>
        <p:spPr bwMode="gray">
          <a:xfrm>
            <a:off x="434611" y="729663"/>
            <a:ext cx="3832589" cy="339724"/>
          </a:xfrm>
          <a:prstGeom prst="rect">
            <a:avLst/>
          </a:prstGeom>
          <a:solidFill>
            <a:schemeClr val="tx2">
              <a:lumMod val="60000"/>
              <a:lumOff val="4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0" tIns="144000" rIns="192000" bIns="144000" numCol="1" spcCol="0" rtlCol="0" fromWordArt="0" anchor="ctr" anchorCtr="0" forceAA="0" compatLnSpc="1">
            <a:prstTxWarp prst="textNoShape">
              <a:avLst/>
            </a:prstTxWarp>
            <a:noAutofit/>
          </a:bodyPr>
          <a:lstStyle/>
          <a:p>
            <a:r>
              <a:rPr lang="fr-FR" sz="1400">
                <a:effectLst/>
              </a:rPr>
              <a:t>ETP et éléments du compte de résultats</a:t>
            </a:r>
            <a:endParaRPr lang="fr-FR" sz="1400"/>
          </a:p>
        </p:txBody>
      </p:sp>
      <p:pic>
        <p:nvPicPr>
          <p:cNvPr id="9" name="Image 8">
            <a:extLst>
              <a:ext uri="{FF2B5EF4-FFF2-40B4-BE49-F238E27FC236}">
                <a16:creationId xmlns:a16="http://schemas.microsoft.com/office/drawing/2014/main" id="{5CCEA7FF-5D11-449D-8A3E-EFE93FC582B9}"/>
              </a:ext>
            </a:extLst>
          </p:cNvPr>
          <p:cNvPicPr>
            <a:picLocks noChangeAspect="1"/>
          </p:cNvPicPr>
          <p:nvPr/>
        </p:nvPicPr>
        <p:blipFill>
          <a:blip r:embed="rId3"/>
          <a:stretch>
            <a:fillRect/>
          </a:stretch>
        </p:blipFill>
        <p:spPr>
          <a:xfrm>
            <a:off x="7269163" y="1180966"/>
            <a:ext cx="4580736" cy="4109616"/>
          </a:xfrm>
          <a:prstGeom prst="rect">
            <a:avLst/>
          </a:prstGeom>
        </p:spPr>
      </p:pic>
      <p:sp>
        <p:nvSpPr>
          <p:cNvPr id="4" name="ZoneTexte 3">
            <a:extLst>
              <a:ext uri="{FF2B5EF4-FFF2-40B4-BE49-F238E27FC236}">
                <a16:creationId xmlns:a16="http://schemas.microsoft.com/office/drawing/2014/main" id="{38DB41BB-A967-E62B-9A63-B3257D81D8E8}"/>
              </a:ext>
            </a:extLst>
          </p:cNvPr>
          <p:cNvSpPr txBox="1"/>
          <p:nvPr/>
        </p:nvSpPr>
        <p:spPr>
          <a:xfrm>
            <a:off x="893149" y="5841757"/>
            <a:ext cx="6069127" cy="461665"/>
          </a:xfrm>
          <a:prstGeom prst="rect">
            <a:avLst/>
          </a:prstGeom>
          <a:noFill/>
        </p:spPr>
        <p:txBody>
          <a:bodyPr wrap="square" rtlCol="0">
            <a:spAutoFit/>
          </a:bodyPr>
          <a:lstStyle/>
          <a:p>
            <a:pPr algn="just"/>
            <a:r>
              <a:rPr lang="fr-FR" sz="1200" b="1" dirty="0">
                <a:solidFill>
                  <a:srgbClr val="FF0000"/>
                </a:solidFill>
                <a:effectLst/>
                <a:latin typeface="+mj-lt"/>
                <a:ea typeface="Times New Roman" panose="02020603050405020304" pitchFamily="18" charset="0"/>
              </a:rPr>
              <a:t>Afin de valider l’envoi des données collectée merci de remplir chacun des champs vide par « 0 » lorsque votre entreprise n’est pas concernée. </a:t>
            </a:r>
            <a:endParaRPr lang="fr-FR" sz="1200" b="1" dirty="0">
              <a:solidFill>
                <a:srgbClr val="FF0000"/>
              </a:solidFill>
              <a:effectLst/>
              <a:latin typeface="+mj-lt"/>
              <a:ea typeface="Calibri" panose="020F0502020204030204" pitchFamily="34" charset="0"/>
            </a:endParaRPr>
          </a:p>
        </p:txBody>
      </p:sp>
    </p:spTree>
    <p:extLst>
      <p:ext uri="{BB962C8B-B14F-4D97-AF65-F5344CB8AC3E}">
        <p14:creationId xmlns:p14="http://schemas.microsoft.com/office/powerpoint/2010/main" val="30234964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11886000" cy="360000"/>
          </a:xfrm>
        </p:spPr>
        <p:txBody>
          <a:bodyPr vert="horz" lIns="0" tIns="0" rIns="0" bIns="0" rtlCol="0" anchor="ctr">
            <a:normAutofit/>
          </a:bodyPr>
          <a:lstStyle/>
          <a:p>
            <a:pPr marL="271145" indent="-271145"/>
            <a:r>
              <a:rPr lang="fr-FR" dirty="0">
                <a:effectLst/>
              </a:rPr>
              <a:t>Mode opératoire - Support</a:t>
            </a:r>
          </a:p>
        </p:txBody>
      </p:sp>
      <p:sp>
        <p:nvSpPr>
          <p:cNvPr id="93" name="Date Placeholder 2">
            <a:extLst>
              <a:ext uri="{FF2B5EF4-FFF2-40B4-BE49-F238E27FC236}">
                <a16:creationId xmlns:a16="http://schemas.microsoft.com/office/drawing/2014/main" id="{EBC4357B-ADAD-6447-C120-D6F1F9F0B138}"/>
              </a:ext>
            </a:extLst>
          </p:cNvPr>
          <p:cNvSpPr>
            <a:spLocks noGrp="1"/>
          </p:cNvSpPr>
          <p:nvPr>
            <p:ph type="dt" sz="half" idx="10"/>
          </p:nvPr>
        </p:nvSpPr>
        <p:spPr>
          <a:xfrm>
            <a:off x="7469726" y="6417000"/>
            <a:ext cx="1260000" cy="270000"/>
          </a:xfrm>
        </p:spPr>
        <p:txBody>
          <a:bodyPr/>
          <a:lstStyle/>
          <a:p>
            <a:endParaRPr lang="en-GB"/>
          </a:p>
        </p:txBody>
      </p:sp>
      <p:sp>
        <p:nvSpPr>
          <p:cNvPr id="95" name="Footer Placeholder 3">
            <a:extLst>
              <a:ext uri="{FF2B5EF4-FFF2-40B4-BE49-F238E27FC236}">
                <a16:creationId xmlns:a16="http://schemas.microsoft.com/office/drawing/2014/main" id="{806150B4-3E2B-2A52-67E6-1D6864DDE23B}"/>
              </a:ext>
            </a:extLst>
          </p:cNvPr>
          <p:cNvSpPr>
            <a:spLocks noGrp="1"/>
          </p:cNvSpPr>
          <p:nvPr>
            <p:ph type="ftr" sz="quarter" idx="11"/>
          </p:nvPr>
        </p:nvSpPr>
        <p:spPr>
          <a:xfrm>
            <a:off x="1200036" y="6417000"/>
            <a:ext cx="6069127" cy="270000"/>
          </a:xfrm>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13</a:t>
            </a:fld>
            <a:endParaRPr lang="en-GB"/>
          </a:p>
        </p:txBody>
      </p:sp>
      <p:cxnSp>
        <p:nvCxnSpPr>
          <p:cNvPr id="6" name="Connecteur droit 5">
            <a:extLst>
              <a:ext uri="{FF2B5EF4-FFF2-40B4-BE49-F238E27FC236}">
                <a16:creationId xmlns:a16="http://schemas.microsoft.com/office/drawing/2014/main" id="{86CFAADE-E0E2-2497-3870-95D8663131B2}"/>
              </a:ext>
            </a:extLst>
          </p:cNvPr>
          <p:cNvCxnSpPr>
            <a:cxnSpLocks/>
          </p:cNvCxnSpPr>
          <p:nvPr/>
        </p:nvCxnSpPr>
        <p:spPr>
          <a:xfrm>
            <a:off x="193574" y="938550"/>
            <a:ext cx="7701972" cy="0"/>
          </a:xfrm>
          <a:prstGeom prst="line">
            <a:avLst/>
          </a:prstGeom>
          <a:noFill/>
          <a:ln w="9525" cap="flat" cmpd="sng" algn="ctr">
            <a:solidFill>
              <a:schemeClr val="bg1">
                <a:lumMod val="75000"/>
              </a:schemeClr>
            </a:solidFill>
            <a:prstDash val="solid"/>
          </a:ln>
          <a:effectLst/>
        </p:spPr>
      </p:cxnSp>
      <p:sp>
        <p:nvSpPr>
          <p:cNvPr id="8" name="Rectangle 7">
            <a:extLst>
              <a:ext uri="{FF2B5EF4-FFF2-40B4-BE49-F238E27FC236}">
                <a16:creationId xmlns:a16="http://schemas.microsoft.com/office/drawing/2014/main" id="{F115323F-3BE3-1F53-C60A-9BFE2D6AD147}"/>
              </a:ext>
            </a:extLst>
          </p:cNvPr>
          <p:cNvSpPr/>
          <p:nvPr/>
        </p:nvSpPr>
        <p:spPr bwMode="gray">
          <a:xfrm>
            <a:off x="434611" y="729663"/>
            <a:ext cx="3832589" cy="339724"/>
          </a:xfrm>
          <a:prstGeom prst="rect">
            <a:avLst/>
          </a:prstGeom>
          <a:solidFill>
            <a:schemeClr val="tx2">
              <a:lumMod val="60000"/>
              <a:lumOff val="4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0" tIns="144000" rIns="192000" bIns="144000" numCol="1" spcCol="0" rtlCol="0" fromWordArt="0" anchor="ctr" anchorCtr="0" forceAA="0" compatLnSpc="1">
            <a:prstTxWarp prst="textNoShape">
              <a:avLst/>
            </a:prstTxWarp>
            <a:noAutofit/>
          </a:bodyPr>
          <a:lstStyle/>
          <a:p>
            <a:r>
              <a:rPr lang="fr-FR" sz="1400" dirty="0">
                <a:effectLst/>
              </a:rPr>
              <a:t>Contacts</a:t>
            </a:r>
            <a:endParaRPr lang="fr-FR" sz="1400" dirty="0"/>
          </a:p>
        </p:txBody>
      </p:sp>
      <p:sp>
        <p:nvSpPr>
          <p:cNvPr id="7" name="Arc 6">
            <a:extLst>
              <a:ext uri="{FF2B5EF4-FFF2-40B4-BE49-F238E27FC236}">
                <a16:creationId xmlns:a16="http://schemas.microsoft.com/office/drawing/2014/main" id="{75BE18CC-847E-9250-9E41-F89A614DD895}"/>
              </a:ext>
            </a:extLst>
          </p:cNvPr>
          <p:cNvSpPr>
            <a:spLocks noChangeAspect="1"/>
          </p:cNvSpPr>
          <p:nvPr/>
        </p:nvSpPr>
        <p:spPr>
          <a:xfrm>
            <a:off x="1799702" y="2371169"/>
            <a:ext cx="2608891" cy="2608891"/>
          </a:xfrm>
          <a:prstGeom prst="arc">
            <a:avLst>
              <a:gd name="adj1" fmla="val 6337643"/>
              <a:gd name="adj2" fmla="val 0"/>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ysClr val="windowText" lastClr="000000"/>
              </a:solidFill>
              <a:effectLst/>
              <a:uLnTx/>
              <a:uFillTx/>
            </a:endParaRPr>
          </a:p>
        </p:txBody>
      </p:sp>
      <p:sp>
        <p:nvSpPr>
          <p:cNvPr id="9" name="Arc 8">
            <a:extLst>
              <a:ext uri="{FF2B5EF4-FFF2-40B4-BE49-F238E27FC236}">
                <a16:creationId xmlns:a16="http://schemas.microsoft.com/office/drawing/2014/main" id="{469D3FBE-9584-120A-DA57-02545F695C9A}"/>
              </a:ext>
            </a:extLst>
          </p:cNvPr>
          <p:cNvSpPr>
            <a:spLocks noChangeAspect="1"/>
          </p:cNvSpPr>
          <p:nvPr/>
        </p:nvSpPr>
        <p:spPr>
          <a:xfrm rot="7470034">
            <a:off x="2124097" y="2695565"/>
            <a:ext cx="1960098" cy="1960098"/>
          </a:xfrm>
          <a:prstGeom prst="arc">
            <a:avLst>
              <a:gd name="adj1" fmla="val 6337643"/>
              <a:gd name="adj2" fmla="val 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ysClr val="windowText" lastClr="000000"/>
              </a:solidFill>
              <a:effectLst/>
              <a:uLnTx/>
              <a:uFillTx/>
            </a:endParaRPr>
          </a:p>
        </p:txBody>
      </p:sp>
      <p:sp>
        <p:nvSpPr>
          <p:cNvPr id="11" name="Arc 10">
            <a:extLst>
              <a:ext uri="{FF2B5EF4-FFF2-40B4-BE49-F238E27FC236}">
                <a16:creationId xmlns:a16="http://schemas.microsoft.com/office/drawing/2014/main" id="{25F7ADEE-E254-F436-5455-772EB9DB8F4B}"/>
              </a:ext>
            </a:extLst>
          </p:cNvPr>
          <p:cNvSpPr>
            <a:spLocks noChangeAspect="1"/>
          </p:cNvSpPr>
          <p:nvPr/>
        </p:nvSpPr>
        <p:spPr>
          <a:xfrm rot="10507968">
            <a:off x="1194309" y="1765775"/>
            <a:ext cx="3819677" cy="3819677"/>
          </a:xfrm>
          <a:prstGeom prst="arc">
            <a:avLst>
              <a:gd name="adj1" fmla="val 6337643"/>
              <a:gd name="adj2"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ysClr val="windowText" lastClr="000000"/>
              </a:solidFill>
              <a:effectLst/>
              <a:uLnTx/>
              <a:uFillTx/>
            </a:endParaRPr>
          </a:p>
        </p:txBody>
      </p:sp>
      <p:sp>
        <p:nvSpPr>
          <p:cNvPr id="12" name="Rectangle 11">
            <a:extLst>
              <a:ext uri="{FF2B5EF4-FFF2-40B4-BE49-F238E27FC236}">
                <a16:creationId xmlns:a16="http://schemas.microsoft.com/office/drawing/2014/main" id="{F667136C-EFC9-6624-670A-90A64023F087}"/>
              </a:ext>
            </a:extLst>
          </p:cNvPr>
          <p:cNvSpPr/>
          <p:nvPr/>
        </p:nvSpPr>
        <p:spPr bwMode="auto">
          <a:xfrm>
            <a:off x="5532999" y="2977669"/>
            <a:ext cx="5911584"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defTabSz="914400" eaLnBrk="1" fontAlgn="base" latinLnBrk="0" hangingPunct="1">
              <a:lnSpc>
                <a:spcPct val="90000"/>
              </a:lnSpc>
              <a:spcBef>
                <a:spcPts val="0"/>
              </a:spcBef>
              <a:spcAft>
                <a:spcPts val="0"/>
              </a:spcAft>
              <a:buClrTx/>
              <a:buSzTx/>
              <a:buFontTx/>
              <a:buNone/>
              <a:tabLst/>
              <a:defRPr/>
            </a:pPr>
            <a:r>
              <a:rPr kumimoji="0" lang="fr-FR" sz="1600" b="1" i="0" u="none" strike="noStrike" kern="0" cap="none" spc="0" normalizeH="0" baseline="0" noProof="0" dirty="0">
                <a:ln>
                  <a:noFill/>
                </a:ln>
                <a:solidFill>
                  <a:schemeClr val="accent1">
                    <a:lumMod val="60000"/>
                    <a:lumOff val="40000"/>
                  </a:schemeClr>
                </a:solidFill>
                <a:effectLst/>
                <a:uLnTx/>
                <a:uFillTx/>
                <a:cs typeface="Arial" pitchFamily="34" charset="0"/>
              </a:rPr>
              <a:t>En cas de difficulté vous pouvez contacter l’adresse mail </a:t>
            </a:r>
            <a:r>
              <a:rPr kumimoji="0" lang="fr-FR" sz="1600" b="1" i="0" u="none" strike="noStrike" kern="0" cap="none" spc="0" normalizeH="0" baseline="0" noProof="0" dirty="0" err="1">
                <a:ln>
                  <a:noFill/>
                </a:ln>
                <a:solidFill>
                  <a:schemeClr val="accent1">
                    <a:lumMod val="60000"/>
                    <a:lumOff val="40000"/>
                  </a:schemeClr>
                </a:solidFill>
                <a:effectLst/>
                <a:uLnTx/>
                <a:uFillTx/>
                <a:cs typeface="Arial" pitchFamily="34" charset="0"/>
              </a:rPr>
              <a:t>suivan</a:t>
            </a:r>
            <a:r>
              <a:rPr lang="fr-FR" sz="1600" b="1" kern="0" dirty="0">
                <a:solidFill>
                  <a:schemeClr val="accent1">
                    <a:lumMod val="60000"/>
                    <a:lumOff val="40000"/>
                  </a:schemeClr>
                </a:solidFill>
                <a:cs typeface="Arial" pitchFamily="34" charset="0"/>
              </a:rPr>
              <a:t>te : </a:t>
            </a:r>
          </a:p>
          <a:p>
            <a:pPr marL="0" marR="0" lvl="0" indent="0" defTabSz="914400" eaLnBrk="1" fontAlgn="base" latinLnBrk="0" hangingPunct="1">
              <a:lnSpc>
                <a:spcPct val="90000"/>
              </a:lnSpc>
              <a:spcBef>
                <a:spcPts val="0"/>
              </a:spcBef>
              <a:spcAft>
                <a:spcPts val="0"/>
              </a:spcAft>
              <a:buClrTx/>
              <a:buSzTx/>
              <a:buFontTx/>
              <a:buNone/>
              <a:tabLst/>
              <a:defRPr/>
            </a:pPr>
            <a:endParaRPr lang="fr-FR" sz="1600" b="1" kern="0" dirty="0">
              <a:solidFill>
                <a:schemeClr val="accent1">
                  <a:lumMod val="60000"/>
                  <a:lumOff val="40000"/>
                </a:schemeClr>
              </a:solidFill>
              <a:cs typeface="Arial" pitchFamily="34" charset="0"/>
            </a:endParaRPr>
          </a:p>
          <a:p>
            <a:pPr marL="0" marR="0" lvl="0" indent="0" defTabSz="914400" eaLnBrk="1" fontAlgn="base" latinLnBrk="0" hangingPunct="1">
              <a:lnSpc>
                <a:spcPct val="90000"/>
              </a:lnSpc>
              <a:spcBef>
                <a:spcPts val="0"/>
              </a:spcBef>
              <a:spcAft>
                <a:spcPts val="0"/>
              </a:spcAft>
              <a:buClrTx/>
              <a:buSzTx/>
              <a:buFontTx/>
              <a:buNone/>
              <a:tabLst/>
              <a:defRPr/>
            </a:pPr>
            <a:r>
              <a:rPr lang="fr-FR" sz="1600" b="1" kern="0" dirty="0">
                <a:solidFill>
                  <a:schemeClr val="accent1">
                    <a:lumMod val="60000"/>
                    <a:lumOff val="40000"/>
                  </a:schemeClr>
                </a:solidFill>
                <a:cs typeface="Arial" pitchFamily="34" charset="0"/>
              </a:rPr>
              <a:t>	</a:t>
            </a:r>
            <a:r>
              <a:rPr lang="fr-FR" sz="1600" i="1" kern="0" dirty="0">
                <a:solidFill>
                  <a:schemeClr val="tx1"/>
                </a:solidFill>
                <a:cs typeface="Arial" pitchFamily="34" charset="0"/>
              </a:rPr>
              <a:t>assistance.collecte@mazars.fr</a:t>
            </a:r>
            <a:endParaRPr kumimoji="0" lang="fr-FR" sz="1600" i="1" u="none" strike="noStrike" kern="0" cap="none" spc="0" normalizeH="0" baseline="0" noProof="0" dirty="0">
              <a:ln>
                <a:noFill/>
              </a:ln>
              <a:solidFill>
                <a:schemeClr val="tx1"/>
              </a:solidFill>
              <a:effectLst/>
              <a:uLnTx/>
              <a:uFillTx/>
              <a:cs typeface="Arial" pitchFamily="34" charset="0"/>
            </a:endParaRPr>
          </a:p>
        </p:txBody>
      </p:sp>
      <p:grpSp>
        <p:nvGrpSpPr>
          <p:cNvPr id="16" name="Questions" descr="{&quot;Key&quot;:&quot;POWER_USER_SHAPE_ICON&quot;,&quot;Value&quot;:&quot;POWER_USER_SHAPE_ICON_STYLE_1&quot;}">
            <a:extLst>
              <a:ext uri="{FF2B5EF4-FFF2-40B4-BE49-F238E27FC236}">
                <a16:creationId xmlns:a16="http://schemas.microsoft.com/office/drawing/2014/main" id="{CDEECAC5-1390-6798-C03D-75C13C3FFF0F}"/>
              </a:ext>
            </a:extLst>
          </p:cNvPr>
          <p:cNvGrpSpPr>
            <a:grpSpLocks noChangeAspect="1"/>
          </p:cNvGrpSpPr>
          <p:nvPr/>
        </p:nvGrpSpPr>
        <p:grpSpPr>
          <a:xfrm>
            <a:off x="2526210" y="3165114"/>
            <a:ext cx="1155873" cy="1021000"/>
            <a:chOff x="9815512" y="2119391"/>
            <a:chExt cx="639763" cy="565112"/>
          </a:xfrm>
          <a:noFill/>
        </p:grpSpPr>
        <p:sp>
          <p:nvSpPr>
            <p:cNvPr id="17" name="Freeform: Shape 48">
              <a:extLst>
                <a:ext uri="{FF2B5EF4-FFF2-40B4-BE49-F238E27FC236}">
                  <a16:creationId xmlns:a16="http://schemas.microsoft.com/office/drawing/2014/main" id="{481D5CC7-AE7E-9670-A34B-5B37F93FEC64}"/>
                </a:ext>
              </a:extLst>
            </p:cNvPr>
            <p:cNvSpPr>
              <a:spLocks/>
            </p:cNvSpPr>
            <p:nvPr/>
          </p:nvSpPr>
          <p:spPr bwMode="auto">
            <a:xfrm>
              <a:off x="10075862" y="2292428"/>
              <a:ext cx="379413" cy="392075"/>
            </a:xfrm>
            <a:custGeom>
              <a:avLst/>
              <a:gdLst>
                <a:gd name="connsiteX0" fmla="*/ 117475 w 379413"/>
                <a:gd name="connsiteY0" fmla="*/ 0 h 392075"/>
                <a:gd name="connsiteX1" fmla="*/ 347051 w 379413"/>
                <a:gd name="connsiteY1" fmla="*/ 0 h 392075"/>
                <a:gd name="connsiteX2" fmla="*/ 379413 w 379413"/>
                <a:gd name="connsiteY2" fmla="*/ 33539 h 392075"/>
                <a:gd name="connsiteX3" fmla="*/ 379413 w 379413"/>
                <a:gd name="connsiteY3" fmla="*/ 260484 h 392075"/>
                <a:gd name="connsiteX4" fmla="*/ 347051 w 379413"/>
                <a:gd name="connsiteY4" fmla="*/ 292905 h 392075"/>
                <a:gd name="connsiteX5" fmla="*/ 292371 w 379413"/>
                <a:gd name="connsiteY5" fmla="*/ 292905 h 392075"/>
                <a:gd name="connsiteX6" fmla="*/ 292371 w 379413"/>
                <a:gd name="connsiteY6" fmla="*/ 378988 h 392075"/>
                <a:gd name="connsiteX7" fmla="*/ 271169 w 379413"/>
                <a:gd name="connsiteY7" fmla="*/ 387931 h 392075"/>
                <a:gd name="connsiteX8" fmla="*/ 186359 w 379413"/>
                <a:gd name="connsiteY8" fmla="*/ 292905 h 392075"/>
                <a:gd name="connsiteX9" fmla="*/ 33478 w 379413"/>
                <a:gd name="connsiteY9" fmla="*/ 292905 h 392075"/>
                <a:gd name="connsiteX10" fmla="*/ 0 w 379413"/>
                <a:gd name="connsiteY10" fmla="*/ 260484 h 392075"/>
                <a:gd name="connsiteX11" fmla="*/ 0 w 379413"/>
                <a:gd name="connsiteY11" fmla="*/ 118404 h 392075"/>
                <a:gd name="connsiteX12" fmla="*/ 85249 w 379413"/>
                <a:gd name="connsiteY12" fmla="*/ 118404 h 392075"/>
                <a:gd name="connsiteX13" fmla="*/ 117475 w 379413"/>
                <a:gd name="connsiteY13" fmla="*/ 86022 h 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413" h="392075">
                  <a:moveTo>
                    <a:pt x="117475" y="0"/>
                  </a:moveTo>
                  <a:lnTo>
                    <a:pt x="347051" y="0"/>
                  </a:lnTo>
                  <a:cubicBezTo>
                    <a:pt x="364906" y="0"/>
                    <a:pt x="379413" y="15652"/>
                    <a:pt x="379413" y="33539"/>
                  </a:cubicBezTo>
                  <a:lnTo>
                    <a:pt x="379413" y="260484"/>
                  </a:lnTo>
                  <a:cubicBezTo>
                    <a:pt x="379413" y="278372"/>
                    <a:pt x="364906" y="292905"/>
                    <a:pt x="347051" y="292905"/>
                  </a:cubicBezTo>
                  <a:lnTo>
                    <a:pt x="292371" y="292905"/>
                  </a:lnTo>
                  <a:lnTo>
                    <a:pt x="292371" y="378988"/>
                  </a:lnTo>
                  <a:cubicBezTo>
                    <a:pt x="292371" y="390167"/>
                    <a:pt x="278980" y="396875"/>
                    <a:pt x="271169" y="387931"/>
                  </a:cubicBezTo>
                  <a:lnTo>
                    <a:pt x="186359" y="292905"/>
                  </a:lnTo>
                  <a:lnTo>
                    <a:pt x="33478" y="292905"/>
                  </a:lnTo>
                  <a:cubicBezTo>
                    <a:pt x="15623" y="292905"/>
                    <a:pt x="0" y="278372"/>
                    <a:pt x="0" y="260484"/>
                  </a:cubicBezTo>
                  <a:lnTo>
                    <a:pt x="0" y="118404"/>
                  </a:lnTo>
                  <a:lnTo>
                    <a:pt x="85249" y="118404"/>
                  </a:lnTo>
                  <a:cubicBezTo>
                    <a:pt x="103029" y="118404"/>
                    <a:pt x="117475" y="103888"/>
                    <a:pt x="117475" y="86022"/>
                  </a:cubicBezTo>
                  <a:close/>
                </a:path>
              </a:pathLst>
            </a:cu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2507">
              <a:extLst>
                <a:ext uri="{FF2B5EF4-FFF2-40B4-BE49-F238E27FC236}">
                  <a16:creationId xmlns:a16="http://schemas.microsoft.com/office/drawing/2014/main" id="{8525580E-F970-8354-DA76-FE9E66782984}"/>
                </a:ext>
              </a:extLst>
            </p:cNvPr>
            <p:cNvSpPr>
              <a:spLocks/>
            </p:cNvSpPr>
            <p:nvPr/>
          </p:nvSpPr>
          <p:spPr bwMode="auto">
            <a:xfrm>
              <a:off x="9815512" y="2119391"/>
              <a:ext cx="377825" cy="395288"/>
            </a:xfrm>
            <a:custGeom>
              <a:avLst/>
              <a:gdLst>
                <a:gd name="T0" fmla="*/ 311 w 340"/>
                <a:gd name="T1" fmla="*/ 0 h 354"/>
                <a:gd name="T2" fmla="*/ 30 w 340"/>
                <a:gd name="T3" fmla="*/ 0 h 354"/>
                <a:gd name="T4" fmla="*/ 0 w 340"/>
                <a:gd name="T5" fmla="*/ 29 h 354"/>
                <a:gd name="T6" fmla="*/ 0 w 340"/>
                <a:gd name="T7" fmla="*/ 232 h 354"/>
                <a:gd name="T8" fmla="*/ 30 w 340"/>
                <a:gd name="T9" fmla="*/ 261 h 354"/>
                <a:gd name="T10" fmla="*/ 79 w 340"/>
                <a:gd name="T11" fmla="*/ 261 h 354"/>
                <a:gd name="T12" fmla="*/ 79 w 340"/>
                <a:gd name="T13" fmla="*/ 339 h 354"/>
                <a:gd name="T14" fmla="*/ 98 w 340"/>
                <a:gd name="T15" fmla="*/ 347 h 354"/>
                <a:gd name="T16" fmla="*/ 173 w 340"/>
                <a:gd name="T17" fmla="*/ 261 h 354"/>
                <a:gd name="T18" fmla="*/ 311 w 340"/>
                <a:gd name="T19" fmla="*/ 261 h 354"/>
                <a:gd name="T20" fmla="*/ 340 w 340"/>
                <a:gd name="T21" fmla="*/ 232 h 354"/>
                <a:gd name="T22" fmla="*/ 340 w 340"/>
                <a:gd name="T23" fmla="*/ 29 h 354"/>
                <a:gd name="T24" fmla="*/ 311 w 340"/>
                <a:gd name="T25"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54">
                  <a:moveTo>
                    <a:pt x="311" y="0"/>
                  </a:moveTo>
                  <a:lnTo>
                    <a:pt x="30" y="0"/>
                  </a:lnTo>
                  <a:cubicBezTo>
                    <a:pt x="14" y="0"/>
                    <a:pt x="0" y="13"/>
                    <a:pt x="0" y="29"/>
                  </a:cubicBezTo>
                  <a:lnTo>
                    <a:pt x="0" y="232"/>
                  </a:lnTo>
                  <a:cubicBezTo>
                    <a:pt x="0" y="248"/>
                    <a:pt x="14" y="261"/>
                    <a:pt x="30" y="261"/>
                  </a:cubicBezTo>
                  <a:lnTo>
                    <a:pt x="79" y="261"/>
                  </a:lnTo>
                  <a:lnTo>
                    <a:pt x="79" y="339"/>
                  </a:lnTo>
                  <a:cubicBezTo>
                    <a:pt x="79" y="349"/>
                    <a:pt x="91" y="354"/>
                    <a:pt x="98" y="347"/>
                  </a:cubicBezTo>
                  <a:lnTo>
                    <a:pt x="173" y="261"/>
                  </a:lnTo>
                  <a:lnTo>
                    <a:pt x="311" y="261"/>
                  </a:lnTo>
                  <a:cubicBezTo>
                    <a:pt x="327" y="261"/>
                    <a:pt x="340" y="248"/>
                    <a:pt x="340" y="232"/>
                  </a:cubicBezTo>
                  <a:lnTo>
                    <a:pt x="340" y="29"/>
                  </a:lnTo>
                  <a:cubicBezTo>
                    <a:pt x="340" y="13"/>
                    <a:pt x="327" y="0"/>
                    <a:pt x="311" y="0"/>
                  </a:cubicBezTo>
                  <a:close/>
                </a:path>
              </a:pathLst>
            </a:cu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2508">
              <a:extLst>
                <a:ext uri="{FF2B5EF4-FFF2-40B4-BE49-F238E27FC236}">
                  <a16:creationId xmlns:a16="http://schemas.microsoft.com/office/drawing/2014/main" id="{BC1E119C-0EEC-B2DC-B882-E32150E000BC}"/>
                </a:ext>
              </a:extLst>
            </p:cNvPr>
            <p:cNvSpPr>
              <a:spLocks/>
            </p:cNvSpPr>
            <p:nvPr/>
          </p:nvSpPr>
          <p:spPr bwMode="auto">
            <a:xfrm>
              <a:off x="9959975" y="2173366"/>
              <a:ext cx="90488" cy="138113"/>
            </a:xfrm>
            <a:custGeom>
              <a:avLst/>
              <a:gdLst>
                <a:gd name="T0" fmla="*/ 40 w 81"/>
                <a:gd name="T1" fmla="*/ 123 h 123"/>
                <a:gd name="T2" fmla="*/ 40 w 81"/>
                <a:gd name="T3" fmla="*/ 117 h 123"/>
                <a:gd name="T4" fmla="*/ 61 w 81"/>
                <a:gd name="T5" fmla="*/ 79 h 123"/>
                <a:gd name="T6" fmla="*/ 81 w 81"/>
                <a:gd name="T7" fmla="*/ 41 h 123"/>
                <a:gd name="T8" fmla="*/ 40 w 81"/>
                <a:gd name="T9" fmla="*/ 0 h 123"/>
                <a:gd name="T10" fmla="*/ 0 w 81"/>
                <a:gd name="T11" fmla="*/ 41 h 123"/>
              </a:gdLst>
              <a:ahLst/>
              <a:cxnLst>
                <a:cxn ang="0">
                  <a:pos x="T0" y="T1"/>
                </a:cxn>
                <a:cxn ang="0">
                  <a:pos x="T2" y="T3"/>
                </a:cxn>
                <a:cxn ang="0">
                  <a:pos x="T4" y="T5"/>
                </a:cxn>
                <a:cxn ang="0">
                  <a:pos x="T6" y="T7"/>
                </a:cxn>
                <a:cxn ang="0">
                  <a:pos x="T8" y="T9"/>
                </a:cxn>
                <a:cxn ang="0">
                  <a:pos x="T10" y="T11"/>
                </a:cxn>
              </a:cxnLst>
              <a:rect l="0" t="0" r="r" b="b"/>
              <a:pathLst>
                <a:path w="81" h="123">
                  <a:moveTo>
                    <a:pt x="40" y="123"/>
                  </a:moveTo>
                  <a:lnTo>
                    <a:pt x="40" y="117"/>
                  </a:lnTo>
                  <a:cubicBezTo>
                    <a:pt x="40" y="100"/>
                    <a:pt x="50" y="89"/>
                    <a:pt x="61" y="79"/>
                  </a:cubicBezTo>
                  <a:cubicBezTo>
                    <a:pt x="71" y="68"/>
                    <a:pt x="81" y="58"/>
                    <a:pt x="81" y="41"/>
                  </a:cubicBezTo>
                  <a:cubicBezTo>
                    <a:pt x="81" y="18"/>
                    <a:pt x="63" y="0"/>
                    <a:pt x="40" y="0"/>
                  </a:cubicBezTo>
                  <a:cubicBezTo>
                    <a:pt x="18" y="0"/>
                    <a:pt x="0" y="18"/>
                    <a:pt x="0" y="41"/>
                  </a:cubicBezTo>
                </a:path>
              </a:pathLst>
            </a:cu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2509">
              <a:extLst>
                <a:ext uri="{FF2B5EF4-FFF2-40B4-BE49-F238E27FC236}">
                  <a16:creationId xmlns:a16="http://schemas.microsoft.com/office/drawing/2014/main" id="{5328E8CA-CFF6-717E-EAC9-20BDDC823787}"/>
                </a:ext>
              </a:extLst>
            </p:cNvPr>
            <p:cNvSpPr>
              <a:spLocks noChangeShapeType="1"/>
            </p:cNvSpPr>
            <p:nvPr/>
          </p:nvSpPr>
          <p:spPr bwMode="auto">
            <a:xfrm>
              <a:off x="10004425" y="2351166"/>
              <a:ext cx="0" cy="0"/>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2510">
              <a:extLst>
                <a:ext uri="{FF2B5EF4-FFF2-40B4-BE49-F238E27FC236}">
                  <a16:creationId xmlns:a16="http://schemas.microsoft.com/office/drawing/2014/main" id="{8095950F-1E44-A69A-35CC-49C3F910F905}"/>
                </a:ext>
              </a:extLst>
            </p:cNvPr>
            <p:cNvSpPr>
              <a:spLocks noChangeShapeType="1"/>
            </p:cNvSpPr>
            <p:nvPr/>
          </p:nvSpPr>
          <p:spPr bwMode="auto">
            <a:xfrm>
              <a:off x="10264775" y="2524203"/>
              <a:ext cx="0" cy="0"/>
            </a:xfrm>
            <a:prstGeom prst="line">
              <a:avLst/>
            </a:pr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2511">
              <a:extLst>
                <a:ext uri="{FF2B5EF4-FFF2-40B4-BE49-F238E27FC236}">
                  <a16:creationId xmlns:a16="http://schemas.microsoft.com/office/drawing/2014/main" id="{84591EC7-51DE-9A01-AEC1-FD3CB641CB32}"/>
                </a:ext>
              </a:extLst>
            </p:cNvPr>
            <p:cNvSpPr>
              <a:spLocks noChangeShapeType="1"/>
            </p:cNvSpPr>
            <p:nvPr/>
          </p:nvSpPr>
          <p:spPr bwMode="auto">
            <a:xfrm>
              <a:off x="10264775" y="2524203"/>
              <a:ext cx="0" cy="0"/>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2512">
              <a:extLst>
                <a:ext uri="{FF2B5EF4-FFF2-40B4-BE49-F238E27FC236}">
                  <a16:creationId xmlns:a16="http://schemas.microsoft.com/office/drawing/2014/main" id="{C0C7256C-447D-9F26-E0EE-C5287E4FF9B2}"/>
                </a:ext>
              </a:extLst>
            </p:cNvPr>
            <p:cNvSpPr>
              <a:spLocks noChangeShapeType="1"/>
            </p:cNvSpPr>
            <p:nvPr/>
          </p:nvSpPr>
          <p:spPr bwMode="auto">
            <a:xfrm>
              <a:off x="10145712" y="2524203"/>
              <a:ext cx="0" cy="0"/>
            </a:xfrm>
            <a:prstGeom prst="line">
              <a:avLst/>
            </a:pr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2513">
              <a:extLst>
                <a:ext uri="{FF2B5EF4-FFF2-40B4-BE49-F238E27FC236}">
                  <a16:creationId xmlns:a16="http://schemas.microsoft.com/office/drawing/2014/main" id="{92EFE297-F9A5-F3C4-365F-65188E369A85}"/>
                </a:ext>
              </a:extLst>
            </p:cNvPr>
            <p:cNvSpPr>
              <a:spLocks noChangeShapeType="1"/>
            </p:cNvSpPr>
            <p:nvPr/>
          </p:nvSpPr>
          <p:spPr bwMode="auto">
            <a:xfrm>
              <a:off x="10145712" y="2524203"/>
              <a:ext cx="0" cy="0"/>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2514">
              <a:extLst>
                <a:ext uri="{FF2B5EF4-FFF2-40B4-BE49-F238E27FC236}">
                  <a16:creationId xmlns:a16="http://schemas.microsoft.com/office/drawing/2014/main" id="{FEF3DBCF-389B-1A2C-E5A7-AC84553EB32C}"/>
                </a:ext>
              </a:extLst>
            </p:cNvPr>
            <p:cNvSpPr>
              <a:spLocks noChangeShapeType="1"/>
            </p:cNvSpPr>
            <p:nvPr/>
          </p:nvSpPr>
          <p:spPr bwMode="auto">
            <a:xfrm>
              <a:off x="10185400" y="2524203"/>
              <a:ext cx="0" cy="0"/>
            </a:xfrm>
            <a:prstGeom prst="line">
              <a:avLst/>
            </a:pr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2515">
              <a:extLst>
                <a:ext uri="{FF2B5EF4-FFF2-40B4-BE49-F238E27FC236}">
                  <a16:creationId xmlns:a16="http://schemas.microsoft.com/office/drawing/2014/main" id="{879AC33D-61AF-2A2D-5DAD-6D7BC822580B}"/>
                </a:ext>
              </a:extLst>
            </p:cNvPr>
            <p:cNvSpPr>
              <a:spLocks noChangeShapeType="1"/>
            </p:cNvSpPr>
            <p:nvPr/>
          </p:nvSpPr>
          <p:spPr bwMode="auto">
            <a:xfrm>
              <a:off x="10185400" y="2524203"/>
              <a:ext cx="0" cy="0"/>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2516">
              <a:extLst>
                <a:ext uri="{FF2B5EF4-FFF2-40B4-BE49-F238E27FC236}">
                  <a16:creationId xmlns:a16="http://schemas.microsoft.com/office/drawing/2014/main" id="{0C03E3FE-2FF8-1EFE-54E2-174CDE901A63}"/>
                </a:ext>
              </a:extLst>
            </p:cNvPr>
            <p:cNvSpPr>
              <a:spLocks noChangeShapeType="1"/>
            </p:cNvSpPr>
            <p:nvPr/>
          </p:nvSpPr>
          <p:spPr bwMode="auto">
            <a:xfrm>
              <a:off x="10226675" y="2524203"/>
              <a:ext cx="0" cy="0"/>
            </a:xfrm>
            <a:prstGeom prst="line">
              <a:avLst/>
            </a:pr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2517">
              <a:extLst>
                <a:ext uri="{FF2B5EF4-FFF2-40B4-BE49-F238E27FC236}">
                  <a16:creationId xmlns:a16="http://schemas.microsoft.com/office/drawing/2014/main" id="{DF7BBA0F-905E-064A-100B-84D10071EA93}"/>
                </a:ext>
              </a:extLst>
            </p:cNvPr>
            <p:cNvSpPr>
              <a:spLocks noChangeShapeType="1"/>
            </p:cNvSpPr>
            <p:nvPr/>
          </p:nvSpPr>
          <p:spPr bwMode="auto">
            <a:xfrm>
              <a:off x="10226675" y="2524203"/>
              <a:ext cx="0" cy="0"/>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2518">
              <a:extLst>
                <a:ext uri="{FF2B5EF4-FFF2-40B4-BE49-F238E27FC236}">
                  <a16:creationId xmlns:a16="http://schemas.microsoft.com/office/drawing/2014/main" id="{2EAFDA77-BA71-4F26-F2EB-8C168ABDC410}"/>
                </a:ext>
              </a:extLst>
            </p:cNvPr>
            <p:cNvSpPr>
              <a:spLocks noChangeShapeType="1"/>
            </p:cNvSpPr>
            <p:nvPr/>
          </p:nvSpPr>
          <p:spPr bwMode="auto">
            <a:xfrm flipV="1">
              <a:off x="10264775" y="2347991"/>
              <a:ext cx="0" cy="136525"/>
            </a:xfrm>
            <a:prstGeom prst="line">
              <a:avLst/>
            </a:pr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2519">
              <a:extLst>
                <a:ext uri="{FF2B5EF4-FFF2-40B4-BE49-F238E27FC236}">
                  <a16:creationId xmlns:a16="http://schemas.microsoft.com/office/drawing/2014/main" id="{C761498A-89E7-8487-A90A-D1E2414BC898}"/>
                </a:ext>
              </a:extLst>
            </p:cNvPr>
            <p:cNvSpPr>
              <a:spLocks noChangeShapeType="1"/>
            </p:cNvSpPr>
            <p:nvPr/>
          </p:nvSpPr>
          <p:spPr bwMode="auto">
            <a:xfrm flipV="1">
              <a:off x="10264775" y="2347991"/>
              <a:ext cx="0" cy="136525"/>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4291565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13C85F2E-643E-F862-C7DF-52CA74E8B50F}"/>
              </a:ext>
            </a:extLst>
          </p:cNvPr>
          <p:cNvSpPr>
            <a:spLocks noGrp="1"/>
          </p:cNvSpPr>
          <p:nvPr>
            <p:ph sz="quarter" idx="10"/>
          </p:nvPr>
        </p:nvSpPr>
        <p:spPr/>
        <p:txBody>
          <a:bodyPr/>
          <a:lstStyle/>
          <a:p>
            <a:endParaRPr lang="en-GB" sz="1100" dirty="0"/>
          </a:p>
          <a:p>
            <a:r>
              <a:rPr lang="en-GB" sz="1200" dirty="0"/>
              <a:t>Benoît </a:t>
            </a:r>
            <a:r>
              <a:rPr lang="en-GB" sz="1200" dirty="0" err="1"/>
              <a:t>Brechignac</a:t>
            </a:r>
            <a:endParaRPr lang="en-GB" sz="1200" noProof="0" dirty="0"/>
          </a:p>
          <a:p>
            <a:pPr lvl="1"/>
            <a:r>
              <a:rPr lang="en-GB" sz="1100" dirty="0" err="1"/>
              <a:t>Associé</a:t>
            </a:r>
            <a:endParaRPr lang="en-GB" sz="1100" noProof="0" dirty="0"/>
          </a:p>
          <a:p>
            <a:pPr lvl="1"/>
            <a:r>
              <a:rPr lang="en-GB" sz="1100" noProof="0" dirty="0"/>
              <a:t>Tel: +33 6 25 12 44 20</a:t>
            </a:r>
          </a:p>
          <a:p>
            <a:pPr lvl="1"/>
            <a:r>
              <a:rPr lang="en-GB" sz="1100" dirty="0">
                <a:hlinkClick r:id="rId2"/>
              </a:rPr>
              <a:t>b</a:t>
            </a:r>
            <a:r>
              <a:rPr lang="en-GB" sz="1100" noProof="0" dirty="0" err="1">
                <a:hlinkClick r:id="rId2"/>
              </a:rPr>
              <a:t>enoit.brechignac@mazars</a:t>
            </a:r>
            <a:r>
              <a:rPr lang="en-GB" sz="1100" dirty="0">
                <a:hlinkClick r:id="rId2"/>
              </a:rPr>
              <a:t>.</a:t>
            </a:r>
            <a:r>
              <a:rPr lang="en-GB" sz="1100" dirty="0" err="1">
                <a:hlinkClick r:id="rId2"/>
              </a:rPr>
              <a:t>fr</a:t>
            </a:r>
            <a:endParaRPr lang="en-GB" sz="1100" dirty="0"/>
          </a:p>
          <a:p>
            <a:pPr lvl="1"/>
            <a:endParaRPr lang="en-GB" sz="1100" noProof="0" dirty="0"/>
          </a:p>
          <a:p>
            <a:r>
              <a:rPr lang="en-GB" sz="1200" dirty="0"/>
              <a:t>Katia VINAY</a:t>
            </a:r>
            <a:endParaRPr lang="en-GB" sz="1200" noProof="0" dirty="0"/>
          </a:p>
          <a:p>
            <a:pPr lvl="1"/>
            <a:r>
              <a:rPr lang="en-GB" sz="1100" dirty="0"/>
              <a:t>Manager</a:t>
            </a:r>
            <a:endParaRPr lang="en-GB" sz="1100" noProof="0" dirty="0"/>
          </a:p>
          <a:p>
            <a:pPr lvl="1"/>
            <a:r>
              <a:rPr lang="en-GB" sz="1100" noProof="0" dirty="0"/>
              <a:t>Tel: +33 6 60 28 47 75</a:t>
            </a:r>
          </a:p>
          <a:p>
            <a:pPr lvl="1"/>
            <a:r>
              <a:rPr lang="en-GB" sz="1100" dirty="0"/>
              <a:t>katia.vinay@mazars.fr</a:t>
            </a:r>
            <a:endParaRPr lang="en-GB" sz="1100" noProof="0" dirty="0"/>
          </a:p>
          <a:p>
            <a:endParaRPr lang="fr-FR" dirty="0"/>
          </a:p>
        </p:txBody>
      </p:sp>
    </p:spTree>
    <p:extLst>
      <p:ext uri="{BB962C8B-B14F-4D97-AF65-F5344CB8AC3E}">
        <p14:creationId xmlns:p14="http://schemas.microsoft.com/office/powerpoint/2010/main" val="6246376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22086CF-7482-E1D5-0698-EF1C284D2472}"/>
              </a:ext>
            </a:extLst>
          </p:cNvPr>
          <p:cNvSpPr>
            <a:spLocks noGrp="1"/>
          </p:cNvSpPr>
          <p:nvPr>
            <p:ph type="title"/>
          </p:nvPr>
        </p:nvSpPr>
        <p:spPr>
          <a:ln>
            <a:noFill/>
          </a:ln>
        </p:spPr>
        <p:txBody>
          <a:bodyPr/>
          <a:lstStyle/>
          <a:p>
            <a:r>
              <a:rPr lang="fr-FR" sz="2800">
                <a:solidFill>
                  <a:srgbClr val="000000"/>
                </a:solidFill>
                <a:effectLst/>
                <a:latin typeface="Segoe UI" panose="020B0502040204020203" pitchFamily="34" charset="0"/>
                <a:ea typeface="Segoe UI" panose="020B0502040204020203" pitchFamily="34" charset="0"/>
              </a:rPr>
              <a:t>Sommaire </a:t>
            </a:r>
            <a:endParaRPr lang="fr-FR" sz="3600"/>
          </a:p>
        </p:txBody>
      </p:sp>
      <p:sp>
        <p:nvSpPr>
          <p:cNvPr id="5" name="Espace réservé du numéro de diapositive 4">
            <a:extLst>
              <a:ext uri="{FF2B5EF4-FFF2-40B4-BE49-F238E27FC236}">
                <a16:creationId xmlns:a16="http://schemas.microsoft.com/office/drawing/2014/main" id="{C9001AAC-2F70-680B-EE77-CFDD8316ACC7}"/>
              </a:ext>
            </a:extLst>
          </p:cNvPr>
          <p:cNvSpPr>
            <a:spLocks noGrp="1"/>
          </p:cNvSpPr>
          <p:nvPr>
            <p:ph type="sldNum" sz="quarter" idx="12"/>
          </p:nvPr>
        </p:nvSpPr>
        <p:spPr/>
        <p:txBody>
          <a:bodyPr/>
          <a:lstStyle/>
          <a:p>
            <a:fld id="{721C06D9-4617-44B0-8711-1EF1C439A609}" type="slidenum">
              <a:rPr lang="en-GB" smtClean="0"/>
              <a:pPr/>
              <a:t>2</a:t>
            </a:fld>
            <a:endParaRPr lang="en-GB"/>
          </a:p>
        </p:txBody>
      </p:sp>
      <p:sp>
        <p:nvSpPr>
          <p:cNvPr id="6" name="Espace réservé du texte 5">
            <a:extLst>
              <a:ext uri="{FF2B5EF4-FFF2-40B4-BE49-F238E27FC236}">
                <a16:creationId xmlns:a16="http://schemas.microsoft.com/office/drawing/2014/main" id="{6EB54BA4-5937-D372-15A9-4D979E4A8014}"/>
              </a:ext>
            </a:extLst>
          </p:cNvPr>
          <p:cNvSpPr>
            <a:spLocks noGrp="1"/>
          </p:cNvSpPr>
          <p:nvPr>
            <p:ph type="body" sz="quarter" idx="14"/>
          </p:nvPr>
        </p:nvSpPr>
        <p:spPr>
          <a:xfrm>
            <a:off x="306001" y="1367715"/>
            <a:ext cx="11581199" cy="4280050"/>
          </a:xfrm>
        </p:spPr>
        <p:txBody>
          <a:bodyPr vert="horz" lIns="0" tIns="0" rIns="0" bIns="0" rtlCol="0" anchor="t">
            <a:noAutofit/>
          </a:bodyPr>
          <a:lstStyle/>
          <a:p>
            <a:pPr marL="0" indent="0">
              <a:buNone/>
            </a:pPr>
            <a:r>
              <a:rPr lang="fr-FR" sz="1800" b="1">
                <a:solidFill>
                  <a:srgbClr val="464B4B"/>
                </a:solidFill>
                <a:effectLst/>
                <a:latin typeface="Arial"/>
                <a:ea typeface="Calibri"/>
                <a:cs typeface="Arial"/>
              </a:rPr>
              <a:t>Durée de </a:t>
            </a:r>
            <a:r>
              <a:rPr lang="fr-FR" b="1">
                <a:solidFill>
                  <a:srgbClr val="464B4B"/>
                </a:solidFill>
                <a:latin typeface="Arial"/>
                <a:ea typeface="Calibri"/>
                <a:cs typeface="Arial"/>
              </a:rPr>
              <a:t>remplissage</a:t>
            </a:r>
            <a:r>
              <a:rPr lang="fr-FR" sz="1800" b="1">
                <a:solidFill>
                  <a:srgbClr val="464B4B"/>
                </a:solidFill>
                <a:effectLst/>
                <a:latin typeface="Arial"/>
                <a:ea typeface="Calibri"/>
                <a:cs typeface="Arial"/>
              </a:rPr>
              <a:t> : </a:t>
            </a:r>
            <a:r>
              <a:rPr lang="fr-FR" b="1">
                <a:solidFill>
                  <a:srgbClr val="464B4B"/>
                </a:solidFill>
                <a:latin typeface="Arial"/>
                <a:ea typeface="Calibri"/>
                <a:cs typeface="Arial"/>
              </a:rPr>
              <a:t>10</a:t>
            </a:r>
            <a:r>
              <a:rPr lang="fr-FR" sz="1800" b="1">
                <a:solidFill>
                  <a:srgbClr val="464B4B"/>
                </a:solidFill>
                <a:effectLst/>
                <a:latin typeface="Arial"/>
                <a:ea typeface="Calibri"/>
                <a:cs typeface="Arial"/>
              </a:rPr>
              <a:t> mn</a:t>
            </a:r>
          </a:p>
          <a:p>
            <a:pPr marL="271145" indent="-271145"/>
            <a:r>
              <a:rPr lang="fr-FR" sz="1800">
                <a:solidFill>
                  <a:srgbClr val="464B4B"/>
                </a:solidFill>
                <a:effectLst/>
                <a:latin typeface="Arial"/>
                <a:ea typeface="Calibri"/>
                <a:cs typeface="Arial"/>
              </a:rPr>
              <a:t>Information générale</a:t>
            </a:r>
          </a:p>
          <a:p>
            <a:pPr marL="271145" indent="-271145"/>
            <a:r>
              <a:rPr lang="fr-FR" sz="1800">
                <a:solidFill>
                  <a:srgbClr val="464B4B"/>
                </a:solidFill>
                <a:effectLst/>
                <a:latin typeface="Arial"/>
                <a:ea typeface="Calibri"/>
                <a:cs typeface="Arial"/>
              </a:rPr>
              <a:t>Sécurité informatique et confidentialité</a:t>
            </a:r>
          </a:p>
          <a:p>
            <a:pPr marL="271145" indent="-271145"/>
            <a:r>
              <a:rPr lang="fr-FR">
                <a:solidFill>
                  <a:srgbClr val="464B4B"/>
                </a:solidFill>
                <a:latin typeface="Arial"/>
                <a:ea typeface="Calibri"/>
                <a:cs typeface="Arial"/>
              </a:rPr>
              <a:t>Guide de connexion </a:t>
            </a:r>
          </a:p>
          <a:p>
            <a:pPr marL="271145" indent="-271145"/>
            <a:r>
              <a:rPr lang="fr-FR" sz="1800">
                <a:solidFill>
                  <a:srgbClr val="464B4B"/>
                </a:solidFill>
                <a:effectLst/>
                <a:latin typeface="Arial"/>
                <a:ea typeface="Calibri"/>
                <a:cs typeface="Arial"/>
              </a:rPr>
              <a:t>Mode opératoire</a:t>
            </a:r>
          </a:p>
        </p:txBody>
      </p:sp>
    </p:spTree>
    <p:extLst>
      <p:ext uri="{BB962C8B-B14F-4D97-AF65-F5344CB8AC3E}">
        <p14:creationId xmlns:p14="http://schemas.microsoft.com/office/powerpoint/2010/main" val="142346633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27584B-1B8D-9524-A17C-67F120342A18}"/>
              </a:ext>
            </a:extLst>
          </p:cNvPr>
          <p:cNvSpPr>
            <a:spLocks noGrp="1"/>
          </p:cNvSpPr>
          <p:nvPr>
            <p:ph type="title"/>
          </p:nvPr>
        </p:nvSpPr>
        <p:spPr/>
        <p:txBody>
          <a:bodyPr/>
          <a:lstStyle/>
          <a:p>
            <a:r>
              <a:rPr lang="fr-FR" b="1" dirty="0"/>
              <a:t>Informations générales</a:t>
            </a:r>
          </a:p>
        </p:txBody>
      </p:sp>
      <p:sp>
        <p:nvSpPr>
          <p:cNvPr id="4" name="Espace réservé du texte 3">
            <a:extLst>
              <a:ext uri="{FF2B5EF4-FFF2-40B4-BE49-F238E27FC236}">
                <a16:creationId xmlns:a16="http://schemas.microsoft.com/office/drawing/2014/main" id="{4A0946CB-672A-9CA6-1301-DD6928D68F46}"/>
              </a:ext>
            </a:extLst>
          </p:cNvPr>
          <p:cNvSpPr>
            <a:spLocks noGrp="1"/>
          </p:cNvSpPr>
          <p:nvPr>
            <p:ph type="body" sz="quarter" idx="11"/>
          </p:nvPr>
        </p:nvSpPr>
        <p:spPr/>
        <p:txBody>
          <a:bodyPr/>
          <a:lstStyle/>
          <a:p>
            <a:r>
              <a:rPr lang="fr-FR" dirty="0"/>
              <a:t>1</a:t>
            </a:r>
          </a:p>
        </p:txBody>
      </p:sp>
    </p:spTree>
    <p:extLst>
      <p:ext uri="{BB962C8B-B14F-4D97-AF65-F5344CB8AC3E}">
        <p14:creationId xmlns:p14="http://schemas.microsoft.com/office/powerpoint/2010/main" val="2435237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lèche : chevron 106">
            <a:extLst>
              <a:ext uri="{FF2B5EF4-FFF2-40B4-BE49-F238E27FC236}">
                <a16:creationId xmlns:a16="http://schemas.microsoft.com/office/drawing/2014/main" id="{89FEAF5E-0F9D-7975-18A6-0A66F5BA28EA}"/>
              </a:ext>
            </a:extLst>
          </p:cNvPr>
          <p:cNvSpPr/>
          <p:nvPr/>
        </p:nvSpPr>
        <p:spPr>
          <a:xfrm>
            <a:off x="0" y="1240146"/>
            <a:ext cx="12192000" cy="1195145"/>
          </a:xfrm>
          <a:prstGeom prst="chevron">
            <a:avLst/>
          </a:prstGeom>
          <a:solidFill>
            <a:srgbClr val="C2E4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e la date 2">
            <a:extLst>
              <a:ext uri="{FF2B5EF4-FFF2-40B4-BE49-F238E27FC236}">
                <a16:creationId xmlns:a16="http://schemas.microsoft.com/office/drawing/2014/main" id="{C4D497BF-A7C5-146D-D9A3-F449E580D9C5}"/>
              </a:ext>
            </a:extLst>
          </p:cNvPr>
          <p:cNvSpPr>
            <a:spLocks noGrp="1"/>
          </p:cNvSpPr>
          <p:nvPr>
            <p:ph type="dt" sz="half" idx="10"/>
          </p:nvPr>
        </p:nvSpPr>
        <p:spPr/>
        <p:txBody>
          <a:bodyPr/>
          <a:lstStyle/>
          <a:p>
            <a:endParaRPr lang="en-GB"/>
          </a:p>
        </p:txBody>
      </p:sp>
      <p:sp>
        <p:nvSpPr>
          <p:cNvPr id="4" name="Espace réservé du pied de page 3">
            <a:extLst>
              <a:ext uri="{FF2B5EF4-FFF2-40B4-BE49-F238E27FC236}">
                <a16:creationId xmlns:a16="http://schemas.microsoft.com/office/drawing/2014/main" id="{48102300-3CBD-53CB-EA17-9F73E69A7A38}"/>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p:txBody>
          <a:bodyPr/>
          <a:lstStyle/>
          <a:p>
            <a:fld id="{721C06D9-4617-44B0-8711-1EF1C439A609}" type="slidenum">
              <a:rPr lang="en-GB" smtClean="0"/>
              <a:pPr/>
              <a:t>4</a:t>
            </a:fld>
            <a:endParaRPr lang="en-GB"/>
          </a:p>
        </p:txBody>
      </p:sp>
      <p:grpSp>
        <p:nvGrpSpPr>
          <p:cNvPr id="12" name="Yes2" descr="{&quot;Key&quot;:&quot;POWER_USER_SHAPE_ICON&quot;,&quot;Value&quot;:&quot;POWER_USER_SHAPE_ICON_STYLE_1&quot;}">
            <a:extLst>
              <a:ext uri="{FF2B5EF4-FFF2-40B4-BE49-F238E27FC236}">
                <a16:creationId xmlns:a16="http://schemas.microsoft.com/office/drawing/2014/main" id="{19DA185B-7E92-1335-AEEB-4C43133371E9}"/>
              </a:ext>
            </a:extLst>
          </p:cNvPr>
          <p:cNvGrpSpPr>
            <a:grpSpLocks noChangeAspect="1"/>
          </p:cNvGrpSpPr>
          <p:nvPr/>
        </p:nvGrpSpPr>
        <p:grpSpPr>
          <a:xfrm>
            <a:off x="1592624" y="1501735"/>
            <a:ext cx="724132" cy="705004"/>
            <a:chOff x="11181181" y="2982871"/>
            <a:chExt cx="179388" cy="174625"/>
          </a:xfrm>
          <a:solidFill>
            <a:schemeClr val="tx2">
              <a:lumMod val="40000"/>
              <a:lumOff val="60000"/>
            </a:schemeClr>
          </a:solidFill>
        </p:grpSpPr>
        <p:sp>
          <p:nvSpPr>
            <p:cNvPr id="14" name="Freeform 981">
              <a:extLst>
                <a:ext uri="{FF2B5EF4-FFF2-40B4-BE49-F238E27FC236}">
                  <a16:creationId xmlns:a16="http://schemas.microsoft.com/office/drawing/2014/main" id="{5618FF86-16F9-FD30-63A7-AC944680F54F}"/>
                </a:ext>
              </a:extLst>
            </p:cNvPr>
            <p:cNvSpPr>
              <a:spLocks/>
            </p:cNvSpPr>
            <p:nvPr/>
          </p:nvSpPr>
          <p:spPr bwMode="auto">
            <a:xfrm>
              <a:off x="11293893" y="2987633"/>
              <a:ext cx="1588" cy="3175"/>
            </a:xfrm>
            <a:custGeom>
              <a:avLst/>
              <a:gdLst>
                <a:gd name="T0" fmla="*/ 0 w 3"/>
                <a:gd name="T1" fmla="*/ 4 h 4"/>
                <a:gd name="T2" fmla="*/ 3 w 3"/>
                <a:gd name="T3" fmla="*/ 0 h 4"/>
                <a:gd name="T4" fmla="*/ 3 w 3"/>
                <a:gd name="T5" fmla="*/ 0 h 4"/>
                <a:gd name="T6" fmla="*/ 0 w 3"/>
                <a:gd name="T7" fmla="*/ 4 h 4"/>
              </a:gdLst>
              <a:ahLst/>
              <a:cxnLst>
                <a:cxn ang="0">
                  <a:pos x="T0" y="T1"/>
                </a:cxn>
                <a:cxn ang="0">
                  <a:pos x="T2" y="T3"/>
                </a:cxn>
                <a:cxn ang="0">
                  <a:pos x="T4" y="T5"/>
                </a:cxn>
                <a:cxn ang="0">
                  <a:pos x="T6" y="T7"/>
                </a:cxn>
              </a:cxnLst>
              <a:rect l="0" t="0" r="r" b="b"/>
              <a:pathLst>
                <a:path w="3" h="4">
                  <a:moveTo>
                    <a:pt x="0" y="4"/>
                  </a:moveTo>
                  <a:cubicBezTo>
                    <a:pt x="1" y="3"/>
                    <a:pt x="2" y="2"/>
                    <a:pt x="3" y="0"/>
                  </a:cubicBezTo>
                  <a:cubicBezTo>
                    <a:pt x="3" y="0"/>
                    <a:pt x="3" y="0"/>
                    <a:pt x="3" y="0"/>
                  </a:cubicBezTo>
                  <a:cubicBezTo>
                    <a:pt x="2" y="1"/>
                    <a:pt x="1" y="3"/>
                    <a:pt x="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91">
              <a:extLst>
                <a:ext uri="{FF2B5EF4-FFF2-40B4-BE49-F238E27FC236}">
                  <a16:creationId xmlns:a16="http://schemas.microsoft.com/office/drawing/2014/main" id="{95A1C579-AE57-6B4E-BD19-7CEA082EFC43}"/>
                </a:ext>
              </a:extLst>
            </p:cNvPr>
            <p:cNvSpPr>
              <a:spLocks/>
            </p:cNvSpPr>
            <p:nvPr/>
          </p:nvSpPr>
          <p:spPr bwMode="auto">
            <a:xfrm>
              <a:off x="11181181" y="2982871"/>
              <a:ext cx="173038" cy="174625"/>
            </a:xfrm>
            <a:custGeom>
              <a:avLst/>
              <a:gdLst>
                <a:gd name="T0" fmla="*/ 212 w 233"/>
                <a:gd name="T1" fmla="*/ 85 h 233"/>
                <a:gd name="T2" fmla="*/ 217 w 233"/>
                <a:gd name="T3" fmla="*/ 116 h 233"/>
                <a:gd name="T4" fmla="*/ 117 w 233"/>
                <a:gd name="T5" fmla="*/ 216 h 233"/>
                <a:gd name="T6" fmla="*/ 17 w 233"/>
                <a:gd name="T7" fmla="*/ 116 h 233"/>
                <a:gd name="T8" fmla="*/ 117 w 233"/>
                <a:gd name="T9" fmla="*/ 16 h 233"/>
                <a:gd name="T10" fmla="*/ 184 w 233"/>
                <a:gd name="T11" fmla="*/ 42 h 233"/>
                <a:gd name="T12" fmla="*/ 195 w 233"/>
                <a:gd name="T13" fmla="*/ 30 h 233"/>
                <a:gd name="T14" fmla="*/ 117 w 233"/>
                <a:gd name="T15" fmla="*/ 0 h 233"/>
                <a:gd name="T16" fmla="*/ 0 w 233"/>
                <a:gd name="T17" fmla="*/ 116 h 233"/>
                <a:gd name="T18" fmla="*/ 117 w 233"/>
                <a:gd name="T19" fmla="*/ 233 h 233"/>
                <a:gd name="T20" fmla="*/ 233 w 233"/>
                <a:gd name="T21" fmla="*/ 116 h 233"/>
                <a:gd name="T22" fmla="*/ 224 w 233"/>
                <a:gd name="T23" fmla="*/ 72 h 233"/>
                <a:gd name="T24" fmla="*/ 212 w 233"/>
                <a:gd name="T25" fmla="*/ 8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 h="233">
                  <a:moveTo>
                    <a:pt x="212" y="85"/>
                  </a:moveTo>
                  <a:cubicBezTo>
                    <a:pt x="215" y="95"/>
                    <a:pt x="217" y="106"/>
                    <a:pt x="217" y="116"/>
                  </a:cubicBezTo>
                  <a:cubicBezTo>
                    <a:pt x="217" y="171"/>
                    <a:pt x="172" y="216"/>
                    <a:pt x="117" y="216"/>
                  </a:cubicBezTo>
                  <a:cubicBezTo>
                    <a:pt x="62" y="216"/>
                    <a:pt x="17" y="171"/>
                    <a:pt x="17" y="116"/>
                  </a:cubicBezTo>
                  <a:cubicBezTo>
                    <a:pt x="17" y="61"/>
                    <a:pt x="62" y="16"/>
                    <a:pt x="117" y="16"/>
                  </a:cubicBezTo>
                  <a:cubicBezTo>
                    <a:pt x="142" y="16"/>
                    <a:pt x="166" y="26"/>
                    <a:pt x="184" y="42"/>
                  </a:cubicBezTo>
                  <a:lnTo>
                    <a:pt x="195" y="30"/>
                  </a:lnTo>
                  <a:cubicBezTo>
                    <a:pt x="174" y="11"/>
                    <a:pt x="147" y="0"/>
                    <a:pt x="117" y="0"/>
                  </a:cubicBezTo>
                  <a:cubicBezTo>
                    <a:pt x="52" y="0"/>
                    <a:pt x="0" y="52"/>
                    <a:pt x="0" y="116"/>
                  </a:cubicBezTo>
                  <a:cubicBezTo>
                    <a:pt x="0" y="181"/>
                    <a:pt x="52" y="233"/>
                    <a:pt x="117" y="233"/>
                  </a:cubicBezTo>
                  <a:cubicBezTo>
                    <a:pt x="181" y="233"/>
                    <a:pt x="233" y="181"/>
                    <a:pt x="233" y="116"/>
                  </a:cubicBezTo>
                  <a:cubicBezTo>
                    <a:pt x="233" y="101"/>
                    <a:pt x="230" y="85"/>
                    <a:pt x="224" y="72"/>
                  </a:cubicBezTo>
                  <a:lnTo>
                    <a:pt x="212" y="8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992">
              <a:extLst>
                <a:ext uri="{FF2B5EF4-FFF2-40B4-BE49-F238E27FC236}">
                  <a16:creationId xmlns:a16="http://schemas.microsoft.com/office/drawing/2014/main" id="{3EC1B905-0153-B885-C5C1-8623D132426C}"/>
                </a:ext>
              </a:extLst>
            </p:cNvPr>
            <p:cNvSpPr>
              <a:spLocks/>
            </p:cNvSpPr>
            <p:nvPr/>
          </p:nvSpPr>
          <p:spPr bwMode="auto">
            <a:xfrm>
              <a:off x="11219281" y="2995571"/>
              <a:ext cx="141288" cy="106363"/>
            </a:xfrm>
            <a:custGeom>
              <a:avLst/>
              <a:gdLst>
                <a:gd name="T0" fmla="*/ 64 w 190"/>
                <a:gd name="T1" fmla="*/ 144 h 144"/>
                <a:gd name="T2" fmla="*/ 64 w 190"/>
                <a:gd name="T3" fmla="*/ 144 h 144"/>
                <a:gd name="T4" fmla="*/ 58 w 190"/>
                <a:gd name="T5" fmla="*/ 141 h 144"/>
                <a:gd name="T6" fmla="*/ 0 w 190"/>
                <a:gd name="T7" fmla="*/ 72 h 144"/>
                <a:gd name="T8" fmla="*/ 13 w 190"/>
                <a:gd name="T9" fmla="*/ 61 h 144"/>
                <a:gd name="T10" fmla="*/ 65 w 190"/>
                <a:gd name="T11" fmla="*/ 123 h 144"/>
                <a:gd name="T12" fmla="*/ 178 w 190"/>
                <a:gd name="T13" fmla="*/ 0 h 144"/>
                <a:gd name="T14" fmla="*/ 190 w 190"/>
                <a:gd name="T15" fmla="*/ 11 h 144"/>
                <a:gd name="T16" fmla="*/ 71 w 190"/>
                <a:gd name="T17" fmla="*/ 142 h 144"/>
                <a:gd name="T18" fmla="*/ 64 w 190"/>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44">
                  <a:moveTo>
                    <a:pt x="64" y="144"/>
                  </a:moveTo>
                  <a:lnTo>
                    <a:pt x="64" y="144"/>
                  </a:lnTo>
                  <a:cubicBezTo>
                    <a:pt x="62" y="144"/>
                    <a:pt x="60" y="143"/>
                    <a:pt x="58" y="141"/>
                  </a:cubicBezTo>
                  <a:lnTo>
                    <a:pt x="0" y="72"/>
                  </a:lnTo>
                  <a:lnTo>
                    <a:pt x="13" y="61"/>
                  </a:lnTo>
                  <a:lnTo>
                    <a:pt x="65" y="123"/>
                  </a:lnTo>
                  <a:lnTo>
                    <a:pt x="178" y="0"/>
                  </a:lnTo>
                  <a:lnTo>
                    <a:pt x="190" y="11"/>
                  </a:lnTo>
                  <a:lnTo>
                    <a:pt x="71" y="142"/>
                  </a:lnTo>
                  <a:cubicBezTo>
                    <a:pt x="69" y="143"/>
                    <a:pt x="67" y="144"/>
                    <a:pt x="64"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Investment_tracking" descr="{&quot;Key&quot;:&quot;POWER_USER_SHAPE_ICON&quot;,&quot;Value&quot;:&quot;POWER_USER_SHAPE_ICON_STYLE_1&quot;}">
            <a:extLst>
              <a:ext uri="{FF2B5EF4-FFF2-40B4-BE49-F238E27FC236}">
                <a16:creationId xmlns:a16="http://schemas.microsoft.com/office/drawing/2014/main" id="{9CE7A014-31D2-A330-6461-93BEB5578CCE}"/>
              </a:ext>
            </a:extLst>
          </p:cNvPr>
          <p:cNvGrpSpPr>
            <a:grpSpLocks noChangeAspect="1"/>
          </p:cNvGrpSpPr>
          <p:nvPr/>
        </p:nvGrpSpPr>
        <p:grpSpPr>
          <a:xfrm>
            <a:off x="4259753" y="1506879"/>
            <a:ext cx="911621" cy="694717"/>
            <a:chOff x="6234113" y="5086351"/>
            <a:chExt cx="460375" cy="350837"/>
          </a:xfrm>
          <a:solidFill>
            <a:schemeClr val="tx2">
              <a:lumMod val="60000"/>
              <a:lumOff val="40000"/>
            </a:schemeClr>
          </a:solidFill>
        </p:grpSpPr>
        <p:sp>
          <p:nvSpPr>
            <p:cNvPr id="22" name="Freeform 895">
              <a:extLst>
                <a:ext uri="{FF2B5EF4-FFF2-40B4-BE49-F238E27FC236}">
                  <a16:creationId xmlns:a16="http://schemas.microsoft.com/office/drawing/2014/main" id="{ED88B441-9EE6-1A0B-C8CB-A16B75F01BFB}"/>
                </a:ext>
              </a:extLst>
            </p:cNvPr>
            <p:cNvSpPr>
              <a:spLocks noEditPoints="1"/>
            </p:cNvSpPr>
            <p:nvPr/>
          </p:nvSpPr>
          <p:spPr bwMode="auto">
            <a:xfrm>
              <a:off x="6481763" y="5195888"/>
              <a:ext cx="50800" cy="50800"/>
            </a:xfrm>
            <a:custGeom>
              <a:avLst/>
              <a:gdLst>
                <a:gd name="T0" fmla="*/ 33 w 67"/>
                <a:gd name="T1" fmla="*/ 17 h 67"/>
                <a:gd name="T2" fmla="*/ 16 w 67"/>
                <a:gd name="T3" fmla="*/ 34 h 67"/>
                <a:gd name="T4" fmla="*/ 33 w 67"/>
                <a:gd name="T5" fmla="*/ 50 h 67"/>
                <a:gd name="T6" fmla="*/ 50 w 67"/>
                <a:gd name="T7" fmla="*/ 34 h 67"/>
                <a:gd name="T8" fmla="*/ 33 w 67"/>
                <a:gd name="T9" fmla="*/ 17 h 67"/>
                <a:gd name="T10" fmla="*/ 33 w 67"/>
                <a:gd name="T11" fmla="*/ 67 h 67"/>
                <a:gd name="T12" fmla="*/ 0 w 67"/>
                <a:gd name="T13" fmla="*/ 34 h 67"/>
                <a:gd name="T14" fmla="*/ 33 w 67"/>
                <a:gd name="T15" fmla="*/ 0 h 67"/>
                <a:gd name="T16" fmla="*/ 67 w 67"/>
                <a:gd name="T17" fmla="*/ 34 h 67"/>
                <a:gd name="T18" fmla="*/ 33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17"/>
                  </a:moveTo>
                  <a:cubicBezTo>
                    <a:pt x="24" y="17"/>
                    <a:pt x="16" y="24"/>
                    <a:pt x="16" y="34"/>
                  </a:cubicBezTo>
                  <a:cubicBezTo>
                    <a:pt x="16" y="43"/>
                    <a:pt x="24" y="50"/>
                    <a:pt x="33" y="50"/>
                  </a:cubicBezTo>
                  <a:cubicBezTo>
                    <a:pt x="42" y="50"/>
                    <a:pt x="50" y="43"/>
                    <a:pt x="50" y="34"/>
                  </a:cubicBezTo>
                  <a:cubicBezTo>
                    <a:pt x="50" y="24"/>
                    <a:pt x="42" y="17"/>
                    <a:pt x="33" y="17"/>
                  </a:cubicBezTo>
                  <a:close/>
                  <a:moveTo>
                    <a:pt x="33" y="67"/>
                  </a:moveTo>
                  <a:cubicBezTo>
                    <a:pt x="15" y="67"/>
                    <a:pt x="0" y="52"/>
                    <a:pt x="0" y="34"/>
                  </a:cubicBezTo>
                  <a:cubicBezTo>
                    <a:pt x="0" y="15"/>
                    <a:pt x="15" y="0"/>
                    <a:pt x="33" y="0"/>
                  </a:cubicBezTo>
                  <a:cubicBezTo>
                    <a:pt x="52" y="0"/>
                    <a:pt x="67" y="15"/>
                    <a:pt x="67" y="34"/>
                  </a:cubicBezTo>
                  <a:cubicBezTo>
                    <a:pt x="67" y="52"/>
                    <a:pt x="52" y="67"/>
                    <a:pt x="33"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896">
              <a:extLst>
                <a:ext uri="{FF2B5EF4-FFF2-40B4-BE49-F238E27FC236}">
                  <a16:creationId xmlns:a16="http://schemas.microsoft.com/office/drawing/2014/main" id="{C9E517E9-5A99-4162-8D57-1E6F223DDF34}"/>
                </a:ext>
              </a:extLst>
            </p:cNvPr>
            <p:cNvSpPr>
              <a:spLocks/>
            </p:cNvSpPr>
            <p:nvPr/>
          </p:nvSpPr>
          <p:spPr bwMode="auto">
            <a:xfrm>
              <a:off x="6624638" y="5086351"/>
              <a:ext cx="42863" cy="46038"/>
            </a:xfrm>
            <a:custGeom>
              <a:avLst/>
              <a:gdLst>
                <a:gd name="T0" fmla="*/ 25 w 27"/>
                <a:gd name="T1" fmla="*/ 29 h 29"/>
                <a:gd name="T2" fmla="*/ 17 w 27"/>
                <a:gd name="T3" fmla="*/ 28 h 29"/>
                <a:gd name="T4" fmla="*/ 19 w 27"/>
                <a:gd name="T5" fmla="*/ 10 h 29"/>
                <a:gd name="T6" fmla="*/ 0 w 27"/>
                <a:gd name="T7" fmla="*/ 8 h 29"/>
                <a:gd name="T8" fmla="*/ 1 w 27"/>
                <a:gd name="T9" fmla="*/ 0 h 29"/>
                <a:gd name="T10" fmla="*/ 27 w 27"/>
                <a:gd name="T11" fmla="*/ 2 h 29"/>
                <a:gd name="T12" fmla="*/ 25 w 27"/>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7" h="29">
                  <a:moveTo>
                    <a:pt x="25" y="29"/>
                  </a:moveTo>
                  <a:lnTo>
                    <a:pt x="17" y="28"/>
                  </a:lnTo>
                  <a:lnTo>
                    <a:pt x="19" y="10"/>
                  </a:lnTo>
                  <a:lnTo>
                    <a:pt x="0" y="8"/>
                  </a:lnTo>
                  <a:lnTo>
                    <a:pt x="1" y="0"/>
                  </a:lnTo>
                  <a:lnTo>
                    <a:pt x="27" y="2"/>
                  </a:lnTo>
                  <a:lnTo>
                    <a:pt x="2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897">
              <a:extLst>
                <a:ext uri="{FF2B5EF4-FFF2-40B4-BE49-F238E27FC236}">
                  <a16:creationId xmlns:a16="http://schemas.microsoft.com/office/drawing/2014/main" id="{A467361F-3300-8C82-F4DF-25E79E9B4A32}"/>
                </a:ext>
              </a:extLst>
            </p:cNvPr>
            <p:cNvSpPr>
              <a:spLocks/>
            </p:cNvSpPr>
            <p:nvPr/>
          </p:nvSpPr>
          <p:spPr bwMode="auto">
            <a:xfrm>
              <a:off x="6516688" y="5091113"/>
              <a:ext cx="147638" cy="122238"/>
            </a:xfrm>
            <a:custGeom>
              <a:avLst/>
              <a:gdLst>
                <a:gd name="T0" fmla="*/ 5 w 93"/>
                <a:gd name="T1" fmla="*/ 77 h 77"/>
                <a:gd name="T2" fmla="*/ 0 w 93"/>
                <a:gd name="T3" fmla="*/ 71 h 77"/>
                <a:gd name="T4" fmla="*/ 88 w 93"/>
                <a:gd name="T5" fmla="*/ 0 h 77"/>
                <a:gd name="T6" fmla="*/ 93 w 93"/>
                <a:gd name="T7" fmla="*/ 7 h 77"/>
                <a:gd name="T8" fmla="*/ 5 w 93"/>
                <a:gd name="T9" fmla="*/ 77 h 77"/>
              </a:gdLst>
              <a:ahLst/>
              <a:cxnLst>
                <a:cxn ang="0">
                  <a:pos x="T0" y="T1"/>
                </a:cxn>
                <a:cxn ang="0">
                  <a:pos x="T2" y="T3"/>
                </a:cxn>
                <a:cxn ang="0">
                  <a:pos x="T4" y="T5"/>
                </a:cxn>
                <a:cxn ang="0">
                  <a:pos x="T6" y="T7"/>
                </a:cxn>
                <a:cxn ang="0">
                  <a:pos x="T8" y="T9"/>
                </a:cxn>
              </a:cxnLst>
              <a:rect l="0" t="0" r="r" b="b"/>
              <a:pathLst>
                <a:path w="93" h="77">
                  <a:moveTo>
                    <a:pt x="5" y="77"/>
                  </a:moveTo>
                  <a:lnTo>
                    <a:pt x="0" y="71"/>
                  </a:lnTo>
                  <a:lnTo>
                    <a:pt x="88" y="0"/>
                  </a:lnTo>
                  <a:lnTo>
                    <a:pt x="93" y="7"/>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898">
              <a:extLst>
                <a:ext uri="{FF2B5EF4-FFF2-40B4-BE49-F238E27FC236}">
                  <a16:creationId xmlns:a16="http://schemas.microsoft.com/office/drawing/2014/main" id="{B3E11A21-726A-0450-7BDE-BC2DB39F7503}"/>
                </a:ext>
              </a:extLst>
            </p:cNvPr>
            <p:cNvSpPr>
              <a:spLocks/>
            </p:cNvSpPr>
            <p:nvPr/>
          </p:nvSpPr>
          <p:spPr bwMode="auto">
            <a:xfrm>
              <a:off x="6375401" y="5149851"/>
              <a:ext cx="117475" cy="68263"/>
            </a:xfrm>
            <a:custGeom>
              <a:avLst/>
              <a:gdLst>
                <a:gd name="T0" fmla="*/ 70 w 74"/>
                <a:gd name="T1" fmla="*/ 43 h 43"/>
                <a:gd name="T2" fmla="*/ 0 w 74"/>
                <a:gd name="T3" fmla="*/ 7 h 43"/>
                <a:gd name="T4" fmla="*/ 4 w 74"/>
                <a:gd name="T5" fmla="*/ 0 h 43"/>
                <a:gd name="T6" fmla="*/ 74 w 74"/>
                <a:gd name="T7" fmla="*/ 36 h 43"/>
                <a:gd name="T8" fmla="*/ 70 w 74"/>
                <a:gd name="T9" fmla="*/ 43 h 43"/>
              </a:gdLst>
              <a:ahLst/>
              <a:cxnLst>
                <a:cxn ang="0">
                  <a:pos x="T0" y="T1"/>
                </a:cxn>
                <a:cxn ang="0">
                  <a:pos x="T2" y="T3"/>
                </a:cxn>
                <a:cxn ang="0">
                  <a:pos x="T4" y="T5"/>
                </a:cxn>
                <a:cxn ang="0">
                  <a:pos x="T6" y="T7"/>
                </a:cxn>
                <a:cxn ang="0">
                  <a:pos x="T8" y="T9"/>
                </a:cxn>
              </a:cxnLst>
              <a:rect l="0" t="0" r="r" b="b"/>
              <a:pathLst>
                <a:path w="74" h="43">
                  <a:moveTo>
                    <a:pt x="70" y="43"/>
                  </a:moveTo>
                  <a:lnTo>
                    <a:pt x="0" y="7"/>
                  </a:lnTo>
                  <a:lnTo>
                    <a:pt x="4" y="0"/>
                  </a:lnTo>
                  <a:lnTo>
                    <a:pt x="74" y="36"/>
                  </a:lnTo>
                  <a:lnTo>
                    <a:pt x="7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899">
              <a:extLst>
                <a:ext uri="{FF2B5EF4-FFF2-40B4-BE49-F238E27FC236}">
                  <a16:creationId xmlns:a16="http://schemas.microsoft.com/office/drawing/2014/main" id="{38FC8C48-88D5-F720-891F-92B9A676A31D}"/>
                </a:ext>
              </a:extLst>
            </p:cNvPr>
            <p:cNvSpPr>
              <a:spLocks noEditPoints="1"/>
            </p:cNvSpPr>
            <p:nvPr/>
          </p:nvSpPr>
          <p:spPr bwMode="auto">
            <a:xfrm>
              <a:off x="6335713" y="5121276"/>
              <a:ext cx="52388" cy="50800"/>
            </a:xfrm>
            <a:custGeom>
              <a:avLst/>
              <a:gdLst>
                <a:gd name="T0" fmla="*/ 33 w 67"/>
                <a:gd name="T1" fmla="*/ 17 h 67"/>
                <a:gd name="T2" fmla="*/ 17 w 67"/>
                <a:gd name="T3" fmla="*/ 34 h 67"/>
                <a:gd name="T4" fmla="*/ 33 w 67"/>
                <a:gd name="T5" fmla="*/ 50 h 67"/>
                <a:gd name="T6" fmla="*/ 50 w 67"/>
                <a:gd name="T7" fmla="*/ 34 h 67"/>
                <a:gd name="T8" fmla="*/ 33 w 67"/>
                <a:gd name="T9" fmla="*/ 17 h 67"/>
                <a:gd name="T10" fmla="*/ 33 w 67"/>
                <a:gd name="T11" fmla="*/ 67 h 67"/>
                <a:gd name="T12" fmla="*/ 0 w 67"/>
                <a:gd name="T13" fmla="*/ 34 h 67"/>
                <a:gd name="T14" fmla="*/ 33 w 67"/>
                <a:gd name="T15" fmla="*/ 0 h 67"/>
                <a:gd name="T16" fmla="*/ 67 w 67"/>
                <a:gd name="T17" fmla="*/ 34 h 67"/>
                <a:gd name="T18" fmla="*/ 33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17"/>
                  </a:moveTo>
                  <a:cubicBezTo>
                    <a:pt x="24" y="17"/>
                    <a:pt x="17" y="24"/>
                    <a:pt x="17" y="34"/>
                  </a:cubicBezTo>
                  <a:cubicBezTo>
                    <a:pt x="17" y="43"/>
                    <a:pt x="24" y="50"/>
                    <a:pt x="33" y="50"/>
                  </a:cubicBezTo>
                  <a:cubicBezTo>
                    <a:pt x="43" y="50"/>
                    <a:pt x="50" y="43"/>
                    <a:pt x="50" y="34"/>
                  </a:cubicBezTo>
                  <a:cubicBezTo>
                    <a:pt x="50" y="24"/>
                    <a:pt x="43" y="17"/>
                    <a:pt x="33" y="17"/>
                  </a:cubicBezTo>
                  <a:close/>
                  <a:moveTo>
                    <a:pt x="33" y="67"/>
                  </a:moveTo>
                  <a:cubicBezTo>
                    <a:pt x="15" y="67"/>
                    <a:pt x="0" y="52"/>
                    <a:pt x="0" y="34"/>
                  </a:cubicBezTo>
                  <a:cubicBezTo>
                    <a:pt x="0" y="15"/>
                    <a:pt x="15" y="0"/>
                    <a:pt x="33" y="0"/>
                  </a:cubicBezTo>
                  <a:cubicBezTo>
                    <a:pt x="52" y="0"/>
                    <a:pt x="67" y="15"/>
                    <a:pt x="67" y="34"/>
                  </a:cubicBezTo>
                  <a:cubicBezTo>
                    <a:pt x="67" y="52"/>
                    <a:pt x="52" y="67"/>
                    <a:pt x="33"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900">
              <a:extLst>
                <a:ext uri="{FF2B5EF4-FFF2-40B4-BE49-F238E27FC236}">
                  <a16:creationId xmlns:a16="http://schemas.microsoft.com/office/drawing/2014/main" id="{318CD196-412E-3B9C-D078-10C2022F70C2}"/>
                </a:ext>
              </a:extLst>
            </p:cNvPr>
            <p:cNvSpPr>
              <a:spLocks/>
            </p:cNvSpPr>
            <p:nvPr/>
          </p:nvSpPr>
          <p:spPr bwMode="auto">
            <a:xfrm>
              <a:off x="6273801" y="5154613"/>
              <a:ext cx="77788" cy="55563"/>
            </a:xfrm>
            <a:custGeom>
              <a:avLst/>
              <a:gdLst>
                <a:gd name="T0" fmla="*/ 5 w 49"/>
                <a:gd name="T1" fmla="*/ 35 h 35"/>
                <a:gd name="T2" fmla="*/ 0 w 49"/>
                <a:gd name="T3" fmla="*/ 29 h 35"/>
                <a:gd name="T4" fmla="*/ 45 w 49"/>
                <a:gd name="T5" fmla="*/ 0 h 35"/>
                <a:gd name="T6" fmla="*/ 49 w 49"/>
                <a:gd name="T7" fmla="*/ 6 h 35"/>
                <a:gd name="T8" fmla="*/ 5 w 49"/>
                <a:gd name="T9" fmla="*/ 35 h 35"/>
              </a:gdLst>
              <a:ahLst/>
              <a:cxnLst>
                <a:cxn ang="0">
                  <a:pos x="T0" y="T1"/>
                </a:cxn>
                <a:cxn ang="0">
                  <a:pos x="T2" y="T3"/>
                </a:cxn>
                <a:cxn ang="0">
                  <a:pos x="T4" y="T5"/>
                </a:cxn>
                <a:cxn ang="0">
                  <a:pos x="T6" y="T7"/>
                </a:cxn>
                <a:cxn ang="0">
                  <a:pos x="T8" y="T9"/>
                </a:cxn>
              </a:cxnLst>
              <a:rect l="0" t="0" r="r" b="b"/>
              <a:pathLst>
                <a:path w="49" h="35">
                  <a:moveTo>
                    <a:pt x="5" y="35"/>
                  </a:moveTo>
                  <a:lnTo>
                    <a:pt x="0" y="29"/>
                  </a:lnTo>
                  <a:lnTo>
                    <a:pt x="45" y="0"/>
                  </a:lnTo>
                  <a:lnTo>
                    <a:pt x="49" y="6"/>
                  </a:ln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901">
              <a:extLst>
                <a:ext uri="{FF2B5EF4-FFF2-40B4-BE49-F238E27FC236}">
                  <a16:creationId xmlns:a16="http://schemas.microsoft.com/office/drawing/2014/main" id="{4ADE8355-9293-6F8E-0A80-0915A2235964}"/>
                </a:ext>
              </a:extLst>
            </p:cNvPr>
            <p:cNvSpPr>
              <a:spLocks noEditPoints="1"/>
            </p:cNvSpPr>
            <p:nvPr/>
          </p:nvSpPr>
          <p:spPr bwMode="auto">
            <a:xfrm>
              <a:off x="6234113" y="5191126"/>
              <a:ext cx="52388" cy="50800"/>
            </a:xfrm>
            <a:custGeom>
              <a:avLst/>
              <a:gdLst>
                <a:gd name="T0" fmla="*/ 33 w 67"/>
                <a:gd name="T1" fmla="*/ 16 h 67"/>
                <a:gd name="T2" fmla="*/ 17 w 67"/>
                <a:gd name="T3" fmla="*/ 33 h 67"/>
                <a:gd name="T4" fmla="*/ 33 w 67"/>
                <a:gd name="T5" fmla="*/ 50 h 67"/>
                <a:gd name="T6" fmla="*/ 50 w 67"/>
                <a:gd name="T7" fmla="*/ 33 h 67"/>
                <a:gd name="T8" fmla="*/ 33 w 67"/>
                <a:gd name="T9" fmla="*/ 16 h 67"/>
                <a:gd name="T10" fmla="*/ 33 w 67"/>
                <a:gd name="T11" fmla="*/ 67 h 67"/>
                <a:gd name="T12" fmla="*/ 0 w 67"/>
                <a:gd name="T13" fmla="*/ 33 h 67"/>
                <a:gd name="T14" fmla="*/ 33 w 67"/>
                <a:gd name="T15" fmla="*/ 0 h 67"/>
                <a:gd name="T16" fmla="*/ 67 w 67"/>
                <a:gd name="T17" fmla="*/ 33 h 67"/>
                <a:gd name="T18" fmla="*/ 33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16"/>
                  </a:moveTo>
                  <a:cubicBezTo>
                    <a:pt x="24" y="16"/>
                    <a:pt x="17" y="24"/>
                    <a:pt x="17" y="33"/>
                  </a:cubicBezTo>
                  <a:cubicBezTo>
                    <a:pt x="17" y="42"/>
                    <a:pt x="24" y="50"/>
                    <a:pt x="33" y="50"/>
                  </a:cubicBezTo>
                  <a:cubicBezTo>
                    <a:pt x="43" y="50"/>
                    <a:pt x="50" y="42"/>
                    <a:pt x="50" y="33"/>
                  </a:cubicBezTo>
                  <a:cubicBezTo>
                    <a:pt x="50" y="24"/>
                    <a:pt x="43" y="16"/>
                    <a:pt x="33" y="16"/>
                  </a:cubicBezTo>
                  <a:close/>
                  <a:moveTo>
                    <a:pt x="33" y="67"/>
                  </a:moveTo>
                  <a:cubicBezTo>
                    <a:pt x="15" y="67"/>
                    <a:pt x="0" y="52"/>
                    <a:pt x="0" y="33"/>
                  </a:cubicBezTo>
                  <a:cubicBezTo>
                    <a:pt x="0" y="15"/>
                    <a:pt x="15" y="0"/>
                    <a:pt x="33" y="0"/>
                  </a:cubicBezTo>
                  <a:cubicBezTo>
                    <a:pt x="52" y="0"/>
                    <a:pt x="67" y="15"/>
                    <a:pt x="67" y="33"/>
                  </a:cubicBezTo>
                  <a:cubicBezTo>
                    <a:pt x="67" y="52"/>
                    <a:pt x="52" y="67"/>
                    <a:pt x="33"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902">
              <a:extLst>
                <a:ext uri="{FF2B5EF4-FFF2-40B4-BE49-F238E27FC236}">
                  <a16:creationId xmlns:a16="http://schemas.microsoft.com/office/drawing/2014/main" id="{534ADD04-E650-09B3-EE33-F2D19DE9BC82}"/>
                </a:ext>
              </a:extLst>
            </p:cNvPr>
            <p:cNvSpPr>
              <a:spLocks noEditPoints="1"/>
            </p:cNvSpPr>
            <p:nvPr/>
          </p:nvSpPr>
          <p:spPr bwMode="auto">
            <a:xfrm>
              <a:off x="6405563" y="5119688"/>
              <a:ext cx="201613" cy="193675"/>
            </a:xfrm>
            <a:custGeom>
              <a:avLst/>
              <a:gdLst>
                <a:gd name="T0" fmla="*/ 133 w 266"/>
                <a:gd name="T1" fmla="*/ 28 h 254"/>
                <a:gd name="T2" fmla="*/ 59 w 266"/>
                <a:gd name="T3" fmla="*/ 59 h 254"/>
                <a:gd name="T4" fmla="*/ 59 w 266"/>
                <a:gd name="T5" fmla="*/ 207 h 254"/>
                <a:gd name="T6" fmla="*/ 207 w 266"/>
                <a:gd name="T7" fmla="*/ 207 h 254"/>
                <a:gd name="T8" fmla="*/ 207 w 266"/>
                <a:gd name="T9" fmla="*/ 59 h 254"/>
                <a:gd name="T10" fmla="*/ 133 w 266"/>
                <a:gd name="T11" fmla="*/ 28 h 254"/>
                <a:gd name="T12" fmla="*/ 133 w 266"/>
                <a:gd name="T13" fmla="*/ 254 h 254"/>
                <a:gd name="T14" fmla="*/ 47 w 266"/>
                <a:gd name="T15" fmla="*/ 219 h 254"/>
                <a:gd name="T16" fmla="*/ 47 w 266"/>
                <a:gd name="T17" fmla="*/ 47 h 254"/>
                <a:gd name="T18" fmla="*/ 219 w 266"/>
                <a:gd name="T19" fmla="*/ 47 h 254"/>
                <a:gd name="T20" fmla="*/ 219 w 266"/>
                <a:gd name="T21" fmla="*/ 219 h 254"/>
                <a:gd name="T22" fmla="*/ 133 w 266"/>
                <a:gd name="T23"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6" h="254">
                  <a:moveTo>
                    <a:pt x="133" y="28"/>
                  </a:moveTo>
                  <a:cubicBezTo>
                    <a:pt x="106" y="28"/>
                    <a:pt x="79" y="39"/>
                    <a:pt x="59" y="59"/>
                  </a:cubicBezTo>
                  <a:cubicBezTo>
                    <a:pt x="18" y="100"/>
                    <a:pt x="18" y="166"/>
                    <a:pt x="59" y="207"/>
                  </a:cubicBezTo>
                  <a:cubicBezTo>
                    <a:pt x="100" y="248"/>
                    <a:pt x="166" y="248"/>
                    <a:pt x="207" y="207"/>
                  </a:cubicBezTo>
                  <a:cubicBezTo>
                    <a:pt x="248" y="166"/>
                    <a:pt x="248" y="100"/>
                    <a:pt x="207" y="59"/>
                  </a:cubicBezTo>
                  <a:cubicBezTo>
                    <a:pt x="187" y="39"/>
                    <a:pt x="160" y="28"/>
                    <a:pt x="133" y="28"/>
                  </a:cubicBezTo>
                  <a:close/>
                  <a:moveTo>
                    <a:pt x="133" y="254"/>
                  </a:moveTo>
                  <a:cubicBezTo>
                    <a:pt x="102" y="254"/>
                    <a:pt x="71" y="243"/>
                    <a:pt x="47" y="219"/>
                  </a:cubicBezTo>
                  <a:cubicBezTo>
                    <a:pt x="0" y="172"/>
                    <a:pt x="0" y="95"/>
                    <a:pt x="47" y="47"/>
                  </a:cubicBezTo>
                  <a:cubicBezTo>
                    <a:pt x="94" y="0"/>
                    <a:pt x="171" y="0"/>
                    <a:pt x="219" y="47"/>
                  </a:cubicBezTo>
                  <a:cubicBezTo>
                    <a:pt x="266" y="95"/>
                    <a:pt x="266" y="172"/>
                    <a:pt x="219" y="219"/>
                  </a:cubicBezTo>
                  <a:cubicBezTo>
                    <a:pt x="195" y="243"/>
                    <a:pt x="164" y="254"/>
                    <a:pt x="133"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903">
              <a:extLst>
                <a:ext uri="{FF2B5EF4-FFF2-40B4-BE49-F238E27FC236}">
                  <a16:creationId xmlns:a16="http://schemas.microsoft.com/office/drawing/2014/main" id="{A82E9E43-831B-75C3-A07B-BBD1B0325BBB}"/>
                </a:ext>
              </a:extLst>
            </p:cNvPr>
            <p:cNvSpPr>
              <a:spLocks/>
            </p:cNvSpPr>
            <p:nvPr/>
          </p:nvSpPr>
          <p:spPr bwMode="auto">
            <a:xfrm>
              <a:off x="6562726" y="5276851"/>
              <a:ext cx="33338" cy="33338"/>
            </a:xfrm>
            <a:custGeom>
              <a:avLst/>
              <a:gdLst>
                <a:gd name="T0" fmla="*/ 15 w 21"/>
                <a:gd name="T1" fmla="*/ 21 h 21"/>
                <a:gd name="T2" fmla="*/ 0 w 21"/>
                <a:gd name="T3" fmla="*/ 6 h 21"/>
                <a:gd name="T4" fmla="*/ 6 w 21"/>
                <a:gd name="T5" fmla="*/ 0 h 21"/>
                <a:gd name="T6" fmla="*/ 21 w 21"/>
                <a:gd name="T7" fmla="*/ 15 h 21"/>
                <a:gd name="T8" fmla="*/ 15 w 21"/>
                <a:gd name="T9" fmla="*/ 21 h 21"/>
              </a:gdLst>
              <a:ahLst/>
              <a:cxnLst>
                <a:cxn ang="0">
                  <a:pos x="T0" y="T1"/>
                </a:cxn>
                <a:cxn ang="0">
                  <a:pos x="T2" y="T3"/>
                </a:cxn>
                <a:cxn ang="0">
                  <a:pos x="T4" y="T5"/>
                </a:cxn>
                <a:cxn ang="0">
                  <a:pos x="T6" y="T7"/>
                </a:cxn>
                <a:cxn ang="0">
                  <a:pos x="T8" y="T9"/>
                </a:cxn>
              </a:cxnLst>
              <a:rect l="0" t="0" r="r" b="b"/>
              <a:pathLst>
                <a:path w="21" h="21">
                  <a:moveTo>
                    <a:pt x="15" y="21"/>
                  </a:moveTo>
                  <a:lnTo>
                    <a:pt x="0" y="6"/>
                  </a:lnTo>
                  <a:lnTo>
                    <a:pt x="6" y="0"/>
                  </a:lnTo>
                  <a:lnTo>
                    <a:pt x="21" y="15"/>
                  </a:lnTo>
                  <a:lnTo>
                    <a:pt x="1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904">
              <a:extLst>
                <a:ext uri="{FF2B5EF4-FFF2-40B4-BE49-F238E27FC236}">
                  <a16:creationId xmlns:a16="http://schemas.microsoft.com/office/drawing/2014/main" id="{D3EA73B0-FE0A-5E12-2FC8-2E500BA07C3F}"/>
                </a:ext>
              </a:extLst>
            </p:cNvPr>
            <p:cNvSpPr>
              <a:spLocks noEditPoints="1"/>
            </p:cNvSpPr>
            <p:nvPr/>
          </p:nvSpPr>
          <p:spPr bwMode="auto">
            <a:xfrm>
              <a:off x="6584951" y="5299076"/>
              <a:ext cx="95250" cy="96838"/>
            </a:xfrm>
            <a:custGeom>
              <a:avLst/>
              <a:gdLst>
                <a:gd name="T0" fmla="*/ 16 w 125"/>
                <a:gd name="T1" fmla="*/ 40 h 126"/>
                <a:gd name="T2" fmla="*/ 78 w 125"/>
                <a:gd name="T3" fmla="*/ 102 h 126"/>
                <a:gd name="T4" fmla="*/ 102 w 125"/>
                <a:gd name="T5" fmla="*/ 78 h 126"/>
                <a:gd name="T6" fmla="*/ 40 w 125"/>
                <a:gd name="T7" fmla="*/ 16 h 126"/>
                <a:gd name="T8" fmla="*/ 16 w 125"/>
                <a:gd name="T9" fmla="*/ 16 h 126"/>
                <a:gd name="T10" fmla="*/ 16 w 125"/>
                <a:gd name="T11" fmla="*/ 40 h 126"/>
                <a:gd name="T12" fmla="*/ 78 w 125"/>
                <a:gd name="T13" fmla="*/ 126 h 126"/>
                <a:gd name="T14" fmla="*/ 0 w 125"/>
                <a:gd name="T15" fmla="*/ 47 h 126"/>
                <a:gd name="T16" fmla="*/ 0 w 125"/>
                <a:gd name="T17" fmla="*/ 0 h 126"/>
                <a:gd name="T18" fmla="*/ 47 w 125"/>
                <a:gd name="T19" fmla="*/ 0 h 126"/>
                <a:gd name="T20" fmla="*/ 125 w 125"/>
                <a:gd name="T21" fmla="*/ 78 h 126"/>
                <a:gd name="T22" fmla="*/ 78 w 125"/>
                <a:gd name="T23"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26">
                  <a:moveTo>
                    <a:pt x="16" y="40"/>
                  </a:moveTo>
                  <a:lnTo>
                    <a:pt x="78" y="102"/>
                  </a:lnTo>
                  <a:lnTo>
                    <a:pt x="102" y="78"/>
                  </a:lnTo>
                  <a:lnTo>
                    <a:pt x="40" y="16"/>
                  </a:lnTo>
                  <a:lnTo>
                    <a:pt x="16" y="16"/>
                  </a:lnTo>
                  <a:lnTo>
                    <a:pt x="16" y="40"/>
                  </a:lnTo>
                  <a:close/>
                  <a:moveTo>
                    <a:pt x="78" y="126"/>
                  </a:moveTo>
                  <a:lnTo>
                    <a:pt x="0" y="47"/>
                  </a:lnTo>
                  <a:lnTo>
                    <a:pt x="0" y="0"/>
                  </a:lnTo>
                  <a:lnTo>
                    <a:pt x="47" y="0"/>
                  </a:lnTo>
                  <a:lnTo>
                    <a:pt x="125" y="78"/>
                  </a:lnTo>
                  <a:lnTo>
                    <a:pt x="78"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905">
              <a:extLst>
                <a:ext uri="{FF2B5EF4-FFF2-40B4-BE49-F238E27FC236}">
                  <a16:creationId xmlns:a16="http://schemas.microsoft.com/office/drawing/2014/main" id="{F2C582E2-3A30-69B1-AB4A-22DF96555361}"/>
                </a:ext>
              </a:extLst>
            </p:cNvPr>
            <p:cNvSpPr>
              <a:spLocks noEditPoints="1"/>
            </p:cNvSpPr>
            <p:nvPr/>
          </p:nvSpPr>
          <p:spPr bwMode="auto">
            <a:xfrm>
              <a:off x="6640513" y="5354638"/>
              <a:ext cx="53975" cy="55563"/>
            </a:xfrm>
            <a:custGeom>
              <a:avLst/>
              <a:gdLst>
                <a:gd name="T0" fmla="*/ 24 w 71"/>
                <a:gd name="T1" fmla="*/ 35 h 71"/>
                <a:gd name="T2" fmla="*/ 36 w 71"/>
                <a:gd name="T3" fmla="*/ 47 h 71"/>
                <a:gd name="T4" fmla="*/ 48 w 71"/>
                <a:gd name="T5" fmla="*/ 35 h 71"/>
                <a:gd name="T6" fmla="*/ 36 w 71"/>
                <a:gd name="T7" fmla="*/ 23 h 71"/>
                <a:gd name="T8" fmla="*/ 24 w 71"/>
                <a:gd name="T9" fmla="*/ 35 h 71"/>
                <a:gd name="T10" fmla="*/ 36 w 71"/>
                <a:gd name="T11" fmla="*/ 71 h 71"/>
                <a:gd name="T12" fmla="*/ 0 w 71"/>
                <a:gd name="T13" fmla="*/ 35 h 71"/>
                <a:gd name="T14" fmla="*/ 36 w 71"/>
                <a:gd name="T15" fmla="*/ 0 h 71"/>
                <a:gd name="T16" fmla="*/ 71 w 71"/>
                <a:gd name="T17" fmla="*/ 35 h 71"/>
                <a:gd name="T18" fmla="*/ 36 w 71"/>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71">
                  <a:moveTo>
                    <a:pt x="24" y="35"/>
                  </a:moveTo>
                  <a:lnTo>
                    <a:pt x="36" y="47"/>
                  </a:lnTo>
                  <a:lnTo>
                    <a:pt x="48" y="35"/>
                  </a:lnTo>
                  <a:lnTo>
                    <a:pt x="36" y="23"/>
                  </a:lnTo>
                  <a:lnTo>
                    <a:pt x="24" y="35"/>
                  </a:lnTo>
                  <a:close/>
                  <a:moveTo>
                    <a:pt x="36" y="71"/>
                  </a:moveTo>
                  <a:lnTo>
                    <a:pt x="0" y="35"/>
                  </a:lnTo>
                  <a:lnTo>
                    <a:pt x="36" y="0"/>
                  </a:lnTo>
                  <a:lnTo>
                    <a:pt x="71" y="35"/>
                  </a:lnTo>
                  <a:lnTo>
                    <a:pt x="36"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906">
              <a:extLst>
                <a:ext uri="{FF2B5EF4-FFF2-40B4-BE49-F238E27FC236}">
                  <a16:creationId xmlns:a16="http://schemas.microsoft.com/office/drawing/2014/main" id="{BDD403A1-62D8-32DB-E322-688D88102786}"/>
                </a:ext>
              </a:extLst>
            </p:cNvPr>
            <p:cNvSpPr>
              <a:spLocks noChangeArrowheads="1"/>
            </p:cNvSpPr>
            <p:nvPr/>
          </p:nvSpPr>
          <p:spPr bwMode="auto">
            <a:xfrm>
              <a:off x="6273801" y="5272088"/>
              <a:ext cx="127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907">
              <a:extLst>
                <a:ext uri="{FF2B5EF4-FFF2-40B4-BE49-F238E27FC236}">
                  <a16:creationId xmlns:a16="http://schemas.microsoft.com/office/drawing/2014/main" id="{4F237FC5-CC5C-ABAE-0736-113655835F5D}"/>
                </a:ext>
              </a:extLst>
            </p:cNvPr>
            <p:cNvSpPr>
              <a:spLocks noChangeArrowheads="1"/>
            </p:cNvSpPr>
            <p:nvPr/>
          </p:nvSpPr>
          <p:spPr bwMode="auto">
            <a:xfrm>
              <a:off x="6299201" y="5249863"/>
              <a:ext cx="12700"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908">
              <a:extLst>
                <a:ext uri="{FF2B5EF4-FFF2-40B4-BE49-F238E27FC236}">
                  <a16:creationId xmlns:a16="http://schemas.microsoft.com/office/drawing/2014/main" id="{93548246-9970-E284-9F07-9B3957815125}"/>
                </a:ext>
              </a:extLst>
            </p:cNvPr>
            <p:cNvSpPr>
              <a:spLocks noChangeArrowheads="1"/>
            </p:cNvSpPr>
            <p:nvPr/>
          </p:nvSpPr>
          <p:spPr bwMode="auto">
            <a:xfrm>
              <a:off x="6350001" y="5211763"/>
              <a:ext cx="12700" cy="193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909">
              <a:extLst>
                <a:ext uri="{FF2B5EF4-FFF2-40B4-BE49-F238E27FC236}">
                  <a16:creationId xmlns:a16="http://schemas.microsoft.com/office/drawing/2014/main" id="{C58A013A-5F32-C67B-7994-AA38390436AB}"/>
                </a:ext>
              </a:extLst>
            </p:cNvPr>
            <p:cNvSpPr>
              <a:spLocks noChangeArrowheads="1"/>
            </p:cNvSpPr>
            <p:nvPr/>
          </p:nvSpPr>
          <p:spPr bwMode="auto">
            <a:xfrm>
              <a:off x="6400801" y="5276851"/>
              <a:ext cx="12700"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910">
              <a:extLst>
                <a:ext uri="{FF2B5EF4-FFF2-40B4-BE49-F238E27FC236}">
                  <a16:creationId xmlns:a16="http://schemas.microsoft.com/office/drawing/2014/main" id="{39E6FD22-1FA5-B42C-A95D-4F92881D8496}"/>
                </a:ext>
              </a:extLst>
            </p:cNvPr>
            <p:cNvSpPr>
              <a:spLocks noChangeArrowheads="1"/>
            </p:cNvSpPr>
            <p:nvPr/>
          </p:nvSpPr>
          <p:spPr bwMode="auto">
            <a:xfrm>
              <a:off x="6426201" y="5305426"/>
              <a:ext cx="12700"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911">
              <a:extLst>
                <a:ext uri="{FF2B5EF4-FFF2-40B4-BE49-F238E27FC236}">
                  <a16:creationId xmlns:a16="http://schemas.microsoft.com/office/drawing/2014/main" id="{3872FE55-6CD4-5F2B-F9FF-B56973046B03}"/>
                </a:ext>
              </a:extLst>
            </p:cNvPr>
            <p:cNvSpPr>
              <a:spLocks noChangeArrowheads="1"/>
            </p:cNvSpPr>
            <p:nvPr/>
          </p:nvSpPr>
          <p:spPr bwMode="auto">
            <a:xfrm>
              <a:off x="6451601" y="5321301"/>
              <a:ext cx="12700"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912">
              <a:extLst>
                <a:ext uri="{FF2B5EF4-FFF2-40B4-BE49-F238E27FC236}">
                  <a16:creationId xmlns:a16="http://schemas.microsoft.com/office/drawing/2014/main" id="{3556627A-2FF7-C086-F77C-DCCA8DB1BC0E}"/>
                </a:ext>
              </a:extLst>
            </p:cNvPr>
            <p:cNvSpPr>
              <a:spLocks noChangeArrowheads="1"/>
            </p:cNvSpPr>
            <p:nvPr/>
          </p:nvSpPr>
          <p:spPr bwMode="auto">
            <a:xfrm>
              <a:off x="6502401" y="5330826"/>
              <a:ext cx="1270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913">
              <a:extLst>
                <a:ext uri="{FF2B5EF4-FFF2-40B4-BE49-F238E27FC236}">
                  <a16:creationId xmlns:a16="http://schemas.microsoft.com/office/drawing/2014/main" id="{2CB72A3C-A6BC-0410-7178-58E471A08318}"/>
                </a:ext>
              </a:extLst>
            </p:cNvPr>
            <p:cNvSpPr>
              <a:spLocks noChangeArrowheads="1"/>
            </p:cNvSpPr>
            <p:nvPr/>
          </p:nvSpPr>
          <p:spPr bwMode="auto">
            <a:xfrm>
              <a:off x="6554788" y="5321301"/>
              <a:ext cx="11113"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914">
              <a:extLst>
                <a:ext uri="{FF2B5EF4-FFF2-40B4-BE49-F238E27FC236}">
                  <a16:creationId xmlns:a16="http://schemas.microsoft.com/office/drawing/2014/main" id="{619C66B9-8025-D6DD-85AC-3FF9E5A4BA58}"/>
                </a:ext>
              </a:extLst>
            </p:cNvPr>
            <p:cNvSpPr>
              <a:spLocks noChangeArrowheads="1"/>
            </p:cNvSpPr>
            <p:nvPr/>
          </p:nvSpPr>
          <p:spPr bwMode="auto">
            <a:xfrm>
              <a:off x="6324601" y="5230813"/>
              <a:ext cx="12700" cy="174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915">
              <a:extLst>
                <a:ext uri="{FF2B5EF4-FFF2-40B4-BE49-F238E27FC236}">
                  <a16:creationId xmlns:a16="http://schemas.microsoft.com/office/drawing/2014/main" id="{D12D098A-772F-A6F0-04F3-4F74213D928D}"/>
                </a:ext>
              </a:extLst>
            </p:cNvPr>
            <p:cNvSpPr>
              <a:spLocks noChangeArrowheads="1"/>
            </p:cNvSpPr>
            <p:nvPr/>
          </p:nvSpPr>
          <p:spPr bwMode="auto">
            <a:xfrm>
              <a:off x="6375401" y="5197476"/>
              <a:ext cx="12700" cy="2079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916">
              <a:extLst>
                <a:ext uri="{FF2B5EF4-FFF2-40B4-BE49-F238E27FC236}">
                  <a16:creationId xmlns:a16="http://schemas.microsoft.com/office/drawing/2014/main" id="{DC3879E9-2B08-5B9D-8D1E-ADBFB15B6F98}"/>
                </a:ext>
              </a:extLst>
            </p:cNvPr>
            <p:cNvSpPr>
              <a:spLocks noChangeArrowheads="1"/>
            </p:cNvSpPr>
            <p:nvPr/>
          </p:nvSpPr>
          <p:spPr bwMode="auto">
            <a:xfrm>
              <a:off x="6477001" y="5330826"/>
              <a:ext cx="1270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917">
              <a:extLst>
                <a:ext uri="{FF2B5EF4-FFF2-40B4-BE49-F238E27FC236}">
                  <a16:creationId xmlns:a16="http://schemas.microsoft.com/office/drawing/2014/main" id="{2B785D89-A31A-0496-EE0A-C2C1E3E83B01}"/>
                </a:ext>
              </a:extLst>
            </p:cNvPr>
            <p:cNvSpPr>
              <a:spLocks noChangeArrowheads="1"/>
            </p:cNvSpPr>
            <p:nvPr/>
          </p:nvSpPr>
          <p:spPr bwMode="auto">
            <a:xfrm>
              <a:off x="6527801" y="5330826"/>
              <a:ext cx="14288"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918">
              <a:extLst>
                <a:ext uri="{FF2B5EF4-FFF2-40B4-BE49-F238E27FC236}">
                  <a16:creationId xmlns:a16="http://schemas.microsoft.com/office/drawing/2014/main" id="{CEEF265E-3F91-1B13-B6D2-AA1F9B4EF89B}"/>
                </a:ext>
              </a:extLst>
            </p:cNvPr>
            <p:cNvSpPr>
              <a:spLocks noChangeArrowheads="1"/>
            </p:cNvSpPr>
            <p:nvPr/>
          </p:nvSpPr>
          <p:spPr bwMode="auto">
            <a:xfrm>
              <a:off x="6251576" y="5424488"/>
              <a:ext cx="36036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5" name="Graphique 14" descr="Flèches de chevron avec un remplissage uni">
            <a:extLst>
              <a:ext uri="{FF2B5EF4-FFF2-40B4-BE49-F238E27FC236}">
                <a16:creationId xmlns:a16="http://schemas.microsoft.com/office/drawing/2014/main" id="{EF1B3CD1-7F38-6BB8-5EFE-2C00FFC9E7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10812" y="1427739"/>
            <a:ext cx="852997" cy="852997"/>
          </a:xfrm>
          <a:prstGeom prst="rect">
            <a:avLst/>
          </a:prstGeom>
        </p:spPr>
      </p:pic>
      <p:pic>
        <p:nvPicPr>
          <p:cNvPr id="65" name="Graphique 64" descr="Engrenages avec un remplissage uni">
            <a:extLst>
              <a:ext uri="{FF2B5EF4-FFF2-40B4-BE49-F238E27FC236}">
                <a16:creationId xmlns:a16="http://schemas.microsoft.com/office/drawing/2014/main" id="{86BC795A-84C0-78E7-BE21-AC52A01D84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8297" y="1366098"/>
            <a:ext cx="976278" cy="976278"/>
          </a:xfrm>
          <a:prstGeom prst="rect">
            <a:avLst/>
          </a:prstGeom>
        </p:spPr>
      </p:pic>
      <p:sp>
        <p:nvSpPr>
          <p:cNvPr id="6" name="ZoneTexte 54 - 3 - 1 - 1">
            <a:extLst>
              <a:ext uri="{FF2B5EF4-FFF2-40B4-BE49-F238E27FC236}">
                <a16:creationId xmlns:a16="http://schemas.microsoft.com/office/drawing/2014/main" id="{13231495-DEFE-B8B7-4D7F-ABF4AECEEED7}"/>
              </a:ext>
            </a:extLst>
          </p:cNvPr>
          <p:cNvSpPr txBox="1"/>
          <p:nvPr/>
        </p:nvSpPr>
        <p:spPr>
          <a:xfrm>
            <a:off x="604690" y="2849043"/>
            <a:ext cx="2700000" cy="2340000"/>
          </a:xfrm>
          <a:prstGeom prst="rect">
            <a:avLst/>
          </a:prstGeom>
          <a:noFill/>
        </p:spPr>
        <p:txBody>
          <a:bodyPr wrap="square" rtlCol="0" anchor="t">
            <a:noAutofit/>
          </a:bodyPr>
          <a:lstStyle/>
          <a:p>
            <a:pPr algn="ctr"/>
            <a:r>
              <a:rPr lang="fr-FR" sz="1600" b="1">
                <a:solidFill>
                  <a:schemeClr val="tx2">
                    <a:lumMod val="40000"/>
                    <a:lumOff val="60000"/>
                  </a:schemeClr>
                </a:solidFill>
              </a:rPr>
              <a:t>Objectifs</a:t>
            </a:r>
          </a:p>
          <a:p>
            <a:pPr algn="just"/>
            <a:endParaRPr lang="fr-FR" sz="1100"/>
          </a:p>
          <a:p>
            <a:pPr algn="just"/>
            <a:r>
              <a:rPr lang="fr-FR" sz="1100"/>
              <a:t>Mesure, sur un échantillon représentatif par secteur d’activité, de l’impact du régime sur le résultat brut d’exploitation des entreprises, leur compétitivité et la préservation de l'emploi  dans les secteurs éligibles</a:t>
            </a:r>
          </a:p>
        </p:txBody>
      </p:sp>
      <p:cxnSp>
        <p:nvCxnSpPr>
          <p:cNvPr id="7" name="Straight Connector 67">
            <a:extLst>
              <a:ext uri="{FF2B5EF4-FFF2-40B4-BE49-F238E27FC236}">
                <a16:creationId xmlns:a16="http://schemas.microsoft.com/office/drawing/2014/main" id="{FFAC36E4-50D1-184D-0DE6-649761211676}"/>
              </a:ext>
            </a:extLst>
          </p:cNvPr>
          <p:cNvCxnSpPr>
            <a:cxnSpLocks/>
          </p:cNvCxnSpPr>
          <p:nvPr/>
        </p:nvCxnSpPr>
        <p:spPr>
          <a:xfrm rot="5400000">
            <a:off x="2105702" y="4001222"/>
            <a:ext cx="2458848"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8" name="Straight Connector 89">
            <a:extLst>
              <a:ext uri="{FF2B5EF4-FFF2-40B4-BE49-F238E27FC236}">
                <a16:creationId xmlns:a16="http://schemas.microsoft.com/office/drawing/2014/main" id="{010C86AD-0834-E641-FC53-6A5B7AF81992}"/>
              </a:ext>
            </a:extLst>
          </p:cNvPr>
          <p:cNvCxnSpPr>
            <a:cxnSpLocks/>
          </p:cNvCxnSpPr>
          <p:nvPr/>
        </p:nvCxnSpPr>
        <p:spPr>
          <a:xfrm rot="5400000">
            <a:off x="4866575" y="4001222"/>
            <a:ext cx="2458848"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sp>
        <p:nvSpPr>
          <p:cNvPr id="9" name="ZoneTexte 54 - 3 - 2">
            <a:extLst>
              <a:ext uri="{FF2B5EF4-FFF2-40B4-BE49-F238E27FC236}">
                <a16:creationId xmlns:a16="http://schemas.microsoft.com/office/drawing/2014/main" id="{372D6864-73FE-AAC3-41F5-803789042BA9}"/>
              </a:ext>
            </a:extLst>
          </p:cNvPr>
          <p:cNvSpPr txBox="1"/>
          <p:nvPr/>
        </p:nvSpPr>
        <p:spPr>
          <a:xfrm>
            <a:off x="3365563" y="2849043"/>
            <a:ext cx="2700000" cy="2340000"/>
          </a:xfrm>
          <a:prstGeom prst="rect">
            <a:avLst/>
          </a:prstGeom>
          <a:noFill/>
        </p:spPr>
        <p:txBody>
          <a:bodyPr wrap="square" rtlCol="0" anchor="t">
            <a:noAutofit/>
          </a:bodyPr>
          <a:lstStyle/>
          <a:p>
            <a:pPr algn="ctr"/>
            <a:r>
              <a:rPr lang="fr-FR" sz="1600" b="1">
                <a:solidFill>
                  <a:schemeClr val="tx2">
                    <a:lumMod val="60000"/>
                    <a:lumOff val="40000"/>
                  </a:schemeClr>
                </a:solidFill>
              </a:rPr>
              <a:t>Enjeux</a:t>
            </a:r>
          </a:p>
          <a:p>
            <a:endParaRPr lang="fr-FR" sz="1100"/>
          </a:p>
          <a:p>
            <a:r>
              <a:rPr lang="fr-FR" sz="1100"/>
              <a:t>Une collecte unique pour un simulateur opérationnel</a:t>
            </a:r>
          </a:p>
        </p:txBody>
      </p:sp>
      <p:sp>
        <p:nvSpPr>
          <p:cNvPr id="10" name="ZoneTexte 54 - 3 - 1">
            <a:extLst>
              <a:ext uri="{FF2B5EF4-FFF2-40B4-BE49-F238E27FC236}">
                <a16:creationId xmlns:a16="http://schemas.microsoft.com/office/drawing/2014/main" id="{CD043014-EED8-C3EE-0D46-689ED75FA31F}"/>
              </a:ext>
            </a:extLst>
          </p:cNvPr>
          <p:cNvSpPr txBox="1"/>
          <p:nvPr/>
        </p:nvSpPr>
        <p:spPr>
          <a:xfrm>
            <a:off x="6126436" y="2849043"/>
            <a:ext cx="2700000" cy="2340000"/>
          </a:xfrm>
          <a:prstGeom prst="rect">
            <a:avLst/>
          </a:prstGeom>
          <a:noFill/>
        </p:spPr>
        <p:txBody>
          <a:bodyPr wrap="square" rtlCol="0" anchor="t">
            <a:noAutofit/>
          </a:bodyPr>
          <a:lstStyle/>
          <a:p>
            <a:pPr algn="ctr"/>
            <a:r>
              <a:rPr lang="fr-FR" sz="1600" b="1">
                <a:solidFill>
                  <a:schemeClr val="tx2">
                    <a:lumMod val="75000"/>
                  </a:schemeClr>
                </a:solidFill>
              </a:rPr>
              <a:t>Outil de collecte</a:t>
            </a:r>
          </a:p>
          <a:p>
            <a:endParaRPr lang="fr-FR" sz="1100"/>
          </a:p>
          <a:p>
            <a:r>
              <a:rPr lang="fr-FR" sz="1100"/>
              <a:t>Validé par la FEDOM</a:t>
            </a:r>
            <a:br>
              <a:rPr lang="fr-FR" sz="1100"/>
            </a:br>
            <a:r>
              <a:rPr lang="fr-FR" sz="1100"/>
              <a:t>Mis à disposition par </a:t>
            </a:r>
            <a:r>
              <a:rPr lang="fr-FR" sz="1100" err="1"/>
              <a:t>Forvis</a:t>
            </a:r>
            <a:r>
              <a:rPr lang="fr-FR" sz="1100"/>
              <a:t> Mazars </a:t>
            </a:r>
          </a:p>
          <a:p>
            <a:r>
              <a:rPr lang="fr-FR" sz="1100"/>
              <a:t>Livré par une plateforme sécurisée </a:t>
            </a:r>
            <a:r>
              <a:rPr lang="fr-FR" sz="1100" err="1"/>
              <a:t>Forvis</a:t>
            </a:r>
            <a:r>
              <a:rPr lang="fr-FR" sz="1100"/>
              <a:t> Mazars Forms</a:t>
            </a:r>
          </a:p>
        </p:txBody>
      </p:sp>
      <p:sp>
        <p:nvSpPr>
          <p:cNvPr id="86" name="ZoneTexte 54 - 3">
            <a:extLst>
              <a:ext uri="{FF2B5EF4-FFF2-40B4-BE49-F238E27FC236}">
                <a16:creationId xmlns:a16="http://schemas.microsoft.com/office/drawing/2014/main" id="{49AF4926-B140-1CEC-A142-1C5398C860AA}"/>
              </a:ext>
            </a:extLst>
          </p:cNvPr>
          <p:cNvSpPr txBox="1"/>
          <p:nvPr/>
        </p:nvSpPr>
        <p:spPr>
          <a:xfrm>
            <a:off x="8887310" y="2849043"/>
            <a:ext cx="2700000" cy="2340000"/>
          </a:xfrm>
          <a:prstGeom prst="rect">
            <a:avLst/>
          </a:prstGeom>
          <a:noFill/>
        </p:spPr>
        <p:txBody>
          <a:bodyPr wrap="square" rtlCol="0" anchor="t">
            <a:noAutofit/>
          </a:bodyPr>
          <a:lstStyle/>
          <a:p>
            <a:pPr algn="ctr"/>
            <a:r>
              <a:rPr lang="fr-FR" sz="1600" b="1">
                <a:solidFill>
                  <a:schemeClr val="tx2">
                    <a:lumMod val="50000"/>
                  </a:schemeClr>
                </a:solidFill>
              </a:rPr>
              <a:t>Process de collecte</a:t>
            </a:r>
          </a:p>
          <a:p>
            <a:pPr algn="just"/>
            <a:endParaRPr lang="fr-FR" sz="1100"/>
          </a:p>
          <a:p>
            <a:pPr algn="just"/>
            <a:r>
              <a:rPr lang="fr-FR" sz="1100"/>
              <a:t>Un lien sera fourni à chaque participant, permettant une connexion multiple à la plateforme MAZARS FORMS. Ce lien vous dirige directement vers le formulaire à compléter. </a:t>
            </a:r>
          </a:p>
          <a:p>
            <a:pPr algn="just"/>
            <a:endParaRPr lang="fr-FR" sz="1100"/>
          </a:p>
          <a:p>
            <a:pPr algn="just"/>
            <a:r>
              <a:rPr lang="fr-FR" sz="1100"/>
              <a:t>Le sondage est paramétré en QCM, réponse seule, format du champ libre afin de limiter au maximum les erreurs de saisies</a:t>
            </a:r>
          </a:p>
          <a:p>
            <a:pPr algn="just"/>
            <a:endParaRPr lang="fr-FR" sz="1100">
              <a:highlight>
                <a:srgbClr val="FFFF00"/>
              </a:highlight>
            </a:endParaRPr>
          </a:p>
          <a:p>
            <a:pPr algn="just"/>
            <a:r>
              <a:rPr lang="fr-FR" sz="1100"/>
              <a:t>Préparer en amont de la saisie l’ensemble des data requises permettra de fluidifier les opérations</a:t>
            </a:r>
          </a:p>
        </p:txBody>
      </p:sp>
      <p:cxnSp>
        <p:nvCxnSpPr>
          <p:cNvPr id="87" name="Straight Connector 48">
            <a:extLst>
              <a:ext uri="{FF2B5EF4-FFF2-40B4-BE49-F238E27FC236}">
                <a16:creationId xmlns:a16="http://schemas.microsoft.com/office/drawing/2014/main" id="{83113DCC-DAF8-F151-A733-1463041CD4C9}"/>
              </a:ext>
            </a:extLst>
          </p:cNvPr>
          <p:cNvCxnSpPr>
            <a:cxnSpLocks/>
          </p:cNvCxnSpPr>
          <p:nvPr/>
        </p:nvCxnSpPr>
        <p:spPr>
          <a:xfrm rot="5400000">
            <a:off x="7627449" y="4001222"/>
            <a:ext cx="2458848"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sp>
        <p:nvSpPr>
          <p:cNvPr id="11" name="ZoneTexte 54 - 3 - 2">
            <a:extLst>
              <a:ext uri="{FF2B5EF4-FFF2-40B4-BE49-F238E27FC236}">
                <a16:creationId xmlns:a16="http://schemas.microsoft.com/office/drawing/2014/main" id="{25F39BD6-903B-6A4B-9022-D7173A4588A9}"/>
              </a:ext>
            </a:extLst>
          </p:cNvPr>
          <p:cNvSpPr txBox="1"/>
          <p:nvPr/>
        </p:nvSpPr>
        <p:spPr>
          <a:xfrm>
            <a:off x="1592624" y="5216349"/>
            <a:ext cx="4963134" cy="1066303"/>
          </a:xfrm>
          <a:prstGeom prst="rect">
            <a:avLst/>
          </a:prstGeom>
          <a:noFill/>
        </p:spPr>
        <p:txBody>
          <a:bodyPr wrap="square" rtlCol="0" anchor="t">
            <a:noAutofit/>
          </a:bodyPr>
          <a:lstStyle/>
          <a:p>
            <a:pPr algn="ctr"/>
            <a:r>
              <a:rPr lang="fr-FR" sz="1600" b="1">
                <a:solidFill>
                  <a:srgbClr val="1F61AC"/>
                </a:solidFill>
              </a:rPr>
              <a:t>Facteurs Clés de Succès de cette campagne</a:t>
            </a:r>
          </a:p>
          <a:p>
            <a:endParaRPr lang="fr-FR" sz="1100"/>
          </a:p>
          <a:p>
            <a:r>
              <a:rPr lang="fr-FR" sz="1100"/>
              <a:t>Le respect des dates de la campagne</a:t>
            </a:r>
          </a:p>
          <a:p>
            <a:r>
              <a:rPr lang="fr-FR" sz="1100"/>
              <a:t>La qualité et la fiabilité des données saisies</a:t>
            </a:r>
          </a:p>
          <a:p>
            <a:r>
              <a:rPr lang="fr-FR" sz="1100"/>
              <a:t>Le nombre d’entreprises et la largeur du panel représentatif</a:t>
            </a:r>
          </a:p>
        </p:txBody>
      </p:sp>
      <p:pic>
        <p:nvPicPr>
          <p:cNvPr id="19" name="Graphique 18" descr="Podium contour">
            <a:extLst>
              <a:ext uri="{FF2B5EF4-FFF2-40B4-BE49-F238E27FC236}">
                <a16:creationId xmlns:a16="http://schemas.microsoft.com/office/drawing/2014/main" id="{68992761-E5D2-3B01-E108-EC883DEEBA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41358" y="5435426"/>
            <a:ext cx="914400" cy="914400"/>
          </a:xfrm>
          <a:prstGeom prst="rect">
            <a:avLst/>
          </a:prstGeom>
        </p:spPr>
      </p:pic>
      <p:sp>
        <p:nvSpPr>
          <p:cNvPr id="17" name="Titre 1">
            <a:extLst>
              <a:ext uri="{FF2B5EF4-FFF2-40B4-BE49-F238E27FC236}">
                <a16:creationId xmlns:a16="http://schemas.microsoft.com/office/drawing/2014/main" id="{F3F2795F-BA69-8A43-1DB2-55E189652253}"/>
              </a:ext>
            </a:extLst>
          </p:cNvPr>
          <p:cNvSpPr txBox="1">
            <a:spLocks/>
          </p:cNvSpPr>
          <p:nvPr/>
        </p:nvSpPr>
        <p:spPr>
          <a:xfrm>
            <a:off x="279627" y="374430"/>
            <a:ext cx="11571871" cy="59003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fr-FR" dirty="0">
                <a:solidFill>
                  <a:srgbClr val="464B4B"/>
                </a:solidFill>
                <a:latin typeface="Arial"/>
                <a:ea typeface="Calibri"/>
                <a:cs typeface="Arial"/>
              </a:rPr>
              <a:t>Informations générales : </a:t>
            </a:r>
            <a:r>
              <a:rPr lang="fr-FR" sz="2400" dirty="0">
                <a:solidFill>
                  <a:srgbClr val="464B4B"/>
                </a:solidFill>
                <a:effectLst/>
                <a:latin typeface="Arial"/>
                <a:ea typeface="Calibri"/>
                <a:cs typeface="Arial"/>
              </a:rPr>
              <a:t>une campagne de collecte de données ouverte du 3 septembre 2024 au 23 septembre 2024</a:t>
            </a:r>
            <a:endParaRPr lang="fr-FR" dirty="0">
              <a:cs typeface="Arial"/>
            </a:endParaRPr>
          </a:p>
        </p:txBody>
      </p:sp>
    </p:spTree>
    <p:extLst>
      <p:ext uri="{BB962C8B-B14F-4D97-AF65-F5344CB8AC3E}">
        <p14:creationId xmlns:p14="http://schemas.microsoft.com/office/powerpoint/2010/main" val="13769481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27584B-1B8D-9524-A17C-67F120342A18}"/>
              </a:ext>
            </a:extLst>
          </p:cNvPr>
          <p:cNvSpPr>
            <a:spLocks noGrp="1"/>
          </p:cNvSpPr>
          <p:nvPr>
            <p:ph type="title"/>
          </p:nvPr>
        </p:nvSpPr>
        <p:spPr/>
        <p:txBody>
          <a:bodyPr/>
          <a:lstStyle/>
          <a:p>
            <a:r>
              <a:rPr lang="fr-FR" b="1" dirty="0"/>
              <a:t>Sécurité de l’information</a:t>
            </a:r>
          </a:p>
        </p:txBody>
      </p:sp>
      <p:sp>
        <p:nvSpPr>
          <p:cNvPr id="4" name="Espace réservé du texte 3">
            <a:extLst>
              <a:ext uri="{FF2B5EF4-FFF2-40B4-BE49-F238E27FC236}">
                <a16:creationId xmlns:a16="http://schemas.microsoft.com/office/drawing/2014/main" id="{4A0946CB-672A-9CA6-1301-DD6928D68F46}"/>
              </a:ext>
            </a:extLst>
          </p:cNvPr>
          <p:cNvSpPr>
            <a:spLocks noGrp="1"/>
          </p:cNvSpPr>
          <p:nvPr>
            <p:ph type="body" sz="quarter" idx="11"/>
          </p:nvPr>
        </p:nvSpPr>
        <p:spPr/>
        <p:txBody>
          <a:bodyPr/>
          <a:lstStyle/>
          <a:p>
            <a:r>
              <a:rPr lang="fr-FR" dirty="0"/>
              <a:t>2</a:t>
            </a:r>
          </a:p>
        </p:txBody>
      </p:sp>
    </p:spTree>
    <p:extLst>
      <p:ext uri="{BB962C8B-B14F-4D97-AF65-F5344CB8AC3E}">
        <p14:creationId xmlns:p14="http://schemas.microsoft.com/office/powerpoint/2010/main" val="20275098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orme libre : forme 28 - 1">
            <a:extLst>
              <a:ext uri="{FF2B5EF4-FFF2-40B4-BE49-F238E27FC236}">
                <a16:creationId xmlns:a16="http://schemas.microsoft.com/office/drawing/2014/main" id="{8971905A-FA02-A33D-F603-9CD3D2C732AE}"/>
              </a:ext>
            </a:extLst>
          </p:cNvPr>
          <p:cNvSpPr/>
          <p:nvPr/>
        </p:nvSpPr>
        <p:spPr>
          <a:xfrm flipH="1">
            <a:off x="5827018" y="1987340"/>
            <a:ext cx="1736958" cy="593931"/>
          </a:xfrm>
          <a:custGeom>
            <a:avLst/>
            <a:gdLst>
              <a:gd name="connsiteX0" fmla="*/ 1434164 w 1434164"/>
              <a:gd name="connsiteY0" fmla="*/ 298383 h 298383"/>
              <a:gd name="connsiteX1" fmla="*/ 1058778 w 1434164"/>
              <a:gd name="connsiteY1" fmla="*/ 0 h 298383"/>
              <a:gd name="connsiteX2" fmla="*/ 0 w 1434164"/>
              <a:gd name="connsiteY2" fmla="*/ 0 h 298383"/>
              <a:gd name="connsiteX3" fmla="*/ 0 w 1434164"/>
              <a:gd name="connsiteY3" fmla="*/ 0 h 298383"/>
              <a:gd name="connsiteX4" fmla="*/ 0 w 1434164"/>
              <a:gd name="connsiteY4" fmla="*/ 0 h 29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164" h="298383">
                <a:moveTo>
                  <a:pt x="1434164" y="298383"/>
                </a:moveTo>
                <a:lnTo>
                  <a:pt x="1058778" y="0"/>
                </a:lnTo>
                <a:lnTo>
                  <a:pt x="0" y="0"/>
                </a:lnTo>
                <a:lnTo>
                  <a:pt x="0" y="0"/>
                </a:lnTo>
                <a:lnTo>
                  <a:pt x="0" y="0"/>
                </a:lnTo>
              </a:path>
            </a:pathLst>
          </a:custGeom>
          <a:noFill/>
          <a:ln w="38100">
            <a:solidFill>
              <a:schemeClr val="tx2">
                <a:lumMod val="60000"/>
                <a:lumOff val="40000"/>
              </a:schemeClr>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orme libre : forme 28">
            <a:extLst>
              <a:ext uri="{FF2B5EF4-FFF2-40B4-BE49-F238E27FC236}">
                <a16:creationId xmlns:a16="http://schemas.microsoft.com/office/drawing/2014/main" id="{07563930-731F-FD15-6951-615BCDBAA225}"/>
              </a:ext>
            </a:extLst>
          </p:cNvPr>
          <p:cNvSpPr/>
          <p:nvPr/>
        </p:nvSpPr>
        <p:spPr>
          <a:xfrm flipH="1">
            <a:off x="5827017" y="3802258"/>
            <a:ext cx="1720939" cy="593931"/>
          </a:xfrm>
          <a:custGeom>
            <a:avLst/>
            <a:gdLst>
              <a:gd name="connsiteX0" fmla="*/ 1434164 w 1434164"/>
              <a:gd name="connsiteY0" fmla="*/ 298383 h 298383"/>
              <a:gd name="connsiteX1" fmla="*/ 1058778 w 1434164"/>
              <a:gd name="connsiteY1" fmla="*/ 0 h 298383"/>
              <a:gd name="connsiteX2" fmla="*/ 0 w 1434164"/>
              <a:gd name="connsiteY2" fmla="*/ 0 h 298383"/>
              <a:gd name="connsiteX3" fmla="*/ 0 w 1434164"/>
              <a:gd name="connsiteY3" fmla="*/ 0 h 298383"/>
              <a:gd name="connsiteX4" fmla="*/ 0 w 1434164"/>
              <a:gd name="connsiteY4" fmla="*/ 0 h 29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164" h="298383">
                <a:moveTo>
                  <a:pt x="1434164" y="298383"/>
                </a:moveTo>
                <a:lnTo>
                  <a:pt x="1058778" y="0"/>
                </a:lnTo>
                <a:lnTo>
                  <a:pt x="0" y="0"/>
                </a:lnTo>
                <a:lnTo>
                  <a:pt x="0" y="0"/>
                </a:lnTo>
                <a:lnTo>
                  <a:pt x="0" y="0"/>
                </a:lnTo>
              </a:path>
            </a:pathLst>
          </a:custGeom>
          <a:noFill/>
          <a:ln w="38100">
            <a:solidFill>
              <a:schemeClr val="tx2">
                <a:lumMod val="60000"/>
                <a:lumOff val="40000"/>
              </a:schemeClr>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5648400" cy="360000"/>
          </a:xfrm>
        </p:spPr>
        <p:txBody>
          <a:bodyPr vert="horz" lIns="0" tIns="0" rIns="0" bIns="0" rtlCol="0" anchor="ctr">
            <a:normAutofit/>
          </a:bodyPr>
          <a:lstStyle/>
          <a:p>
            <a:r>
              <a:rPr lang="fr-FR">
                <a:effectLst/>
              </a:rPr>
              <a:t>Informations générales</a:t>
            </a:r>
            <a:endParaRPr lang="fr-FR"/>
          </a:p>
        </p:txBody>
      </p:sp>
      <p:sp>
        <p:nvSpPr>
          <p:cNvPr id="63" name="Date Placeholder 2">
            <a:extLst>
              <a:ext uri="{FF2B5EF4-FFF2-40B4-BE49-F238E27FC236}">
                <a16:creationId xmlns:a16="http://schemas.microsoft.com/office/drawing/2014/main" id="{0CF55C17-5E35-7ED7-6E01-C894865AA1B8}"/>
              </a:ext>
            </a:extLst>
          </p:cNvPr>
          <p:cNvSpPr>
            <a:spLocks noGrp="1"/>
          </p:cNvSpPr>
          <p:nvPr>
            <p:ph type="dt" sz="half" idx="10"/>
          </p:nvPr>
        </p:nvSpPr>
        <p:spPr>
          <a:xfrm>
            <a:off x="7469726" y="6417000"/>
            <a:ext cx="1260000" cy="270000"/>
          </a:xfrm>
        </p:spPr>
        <p:txBody>
          <a:bodyPr/>
          <a:lstStyle/>
          <a:p>
            <a:endParaRPr lang="en-GB"/>
          </a:p>
        </p:txBody>
      </p:sp>
      <p:sp>
        <p:nvSpPr>
          <p:cNvPr id="67" name="Footer Placeholder 3">
            <a:extLst>
              <a:ext uri="{FF2B5EF4-FFF2-40B4-BE49-F238E27FC236}">
                <a16:creationId xmlns:a16="http://schemas.microsoft.com/office/drawing/2014/main" id="{50F656A9-594A-B66B-3578-0659E8702F06}"/>
              </a:ext>
            </a:extLst>
          </p:cNvPr>
          <p:cNvSpPr>
            <a:spLocks noGrp="1"/>
          </p:cNvSpPr>
          <p:nvPr>
            <p:ph type="ftr" sz="quarter" idx="11"/>
          </p:nvPr>
        </p:nvSpPr>
        <p:spPr>
          <a:xfrm>
            <a:off x="1200036" y="6417000"/>
            <a:ext cx="6069127" cy="270000"/>
          </a:xfrm>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6</a:t>
            </a:fld>
            <a:endParaRPr lang="en-GB"/>
          </a:p>
        </p:txBody>
      </p:sp>
      <p:grpSp>
        <p:nvGrpSpPr>
          <p:cNvPr id="3" name="Groupe 42">
            <a:extLst>
              <a:ext uri="{FF2B5EF4-FFF2-40B4-BE49-F238E27FC236}">
                <a16:creationId xmlns:a16="http://schemas.microsoft.com/office/drawing/2014/main" id="{0EC51127-B6A1-1541-70D5-1B7B74B1AD54}"/>
              </a:ext>
            </a:extLst>
          </p:cNvPr>
          <p:cNvGrpSpPr/>
          <p:nvPr/>
        </p:nvGrpSpPr>
        <p:grpSpPr>
          <a:xfrm>
            <a:off x="819195" y="1197286"/>
            <a:ext cx="5131178" cy="4323415"/>
            <a:chOff x="6710908" y="1524577"/>
            <a:chExt cx="4120846" cy="3472131"/>
          </a:xfrm>
        </p:grpSpPr>
        <p:sp>
          <p:nvSpPr>
            <p:cNvPr id="4" name="Ellipse 33">
              <a:extLst>
                <a:ext uri="{FF2B5EF4-FFF2-40B4-BE49-F238E27FC236}">
                  <a16:creationId xmlns:a16="http://schemas.microsoft.com/office/drawing/2014/main" id="{ABF18535-45F5-0698-2925-B955E901BCF5}"/>
                </a:ext>
              </a:extLst>
            </p:cNvPr>
            <p:cNvSpPr/>
            <p:nvPr/>
          </p:nvSpPr>
          <p:spPr>
            <a:xfrm>
              <a:off x="7597005" y="4899515"/>
              <a:ext cx="2222090" cy="97193"/>
            </a:xfrm>
            <a:prstGeom prst="ellipse">
              <a:avLst/>
            </a:prstGeom>
            <a:solidFill>
              <a:srgbClr val="BFBFBF">
                <a:alpha val="52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0561D04-766A-BF77-6801-903E1DDD728D}"/>
                </a:ext>
              </a:extLst>
            </p:cNvPr>
            <p:cNvSpPr/>
            <p:nvPr/>
          </p:nvSpPr>
          <p:spPr>
            <a:xfrm>
              <a:off x="6734202" y="1899915"/>
              <a:ext cx="3921446" cy="221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35">
              <a:extLst>
                <a:ext uri="{FF2B5EF4-FFF2-40B4-BE49-F238E27FC236}">
                  <a16:creationId xmlns:a16="http://schemas.microsoft.com/office/drawing/2014/main" id="{234082E3-26D8-87BD-B29B-38132A885DA6}"/>
                </a:ext>
              </a:extLst>
            </p:cNvPr>
            <p:cNvGrpSpPr/>
            <p:nvPr/>
          </p:nvGrpSpPr>
          <p:grpSpPr>
            <a:xfrm>
              <a:off x="7989266" y="4378376"/>
              <a:ext cx="1426820" cy="454958"/>
              <a:chOff x="4344829" y="4378376"/>
              <a:chExt cx="1426820" cy="454958"/>
            </a:xfrm>
          </p:grpSpPr>
          <p:sp>
            <p:nvSpPr>
              <p:cNvPr id="12" name="Freeform 16">
                <a:extLst>
                  <a:ext uri="{FF2B5EF4-FFF2-40B4-BE49-F238E27FC236}">
                    <a16:creationId xmlns:a16="http://schemas.microsoft.com/office/drawing/2014/main" id="{1D704A74-F82B-AE6B-2C97-B32FF183FEE3}"/>
                  </a:ext>
                </a:extLst>
              </p:cNvPr>
              <p:cNvSpPr>
                <a:spLocks/>
              </p:cNvSpPr>
              <p:nvPr/>
            </p:nvSpPr>
            <p:spPr bwMode="auto">
              <a:xfrm>
                <a:off x="4344829" y="4489446"/>
                <a:ext cx="1426820" cy="335346"/>
              </a:xfrm>
              <a:custGeom>
                <a:avLst/>
                <a:gdLst>
                  <a:gd name="T0" fmla="*/ 278 w 333"/>
                  <a:gd name="T1" fmla="*/ 0 h 78"/>
                  <a:gd name="T2" fmla="*/ 282 w 333"/>
                  <a:gd name="T3" fmla="*/ 34 h 78"/>
                  <a:gd name="T4" fmla="*/ 288 w 333"/>
                  <a:gd name="T5" fmla="*/ 60 h 78"/>
                  <a:gd name="T6" fmla="*/ 298 w 333"/>
                  <a:gd name="T7" fmla="*/ 67 h 78"/>
                  <a:gd name="T8" fmla="*/ 329 w 333"/>
                  <a:gd name="T9" fmla="*/ 74 h 78"/>
                  <a:gd name="T10" fmla="*/ 333 w 333"/>
                  <a:gd name="T11" fmla="*/ 76 h 78"/>
                  <a:gd name="T12" fmla="*/ 329 w 333"/>
                  <a:gd name="T13" fmla="*/ 77 h 78"/>
                  <a:gd name="T14" fmla="*/ 221 w 333"/>
                  <a:gd name="T15" fmla="*/ 77 h 78"/>
                  <a:gd name="T16" fmla="*/ 6 w 333"/>
                  <a:gd name="T17" fmla="*/ 77 h 78"/>
                  <a:gd name="T18" fmla="*/ 0 w 333"/>
                  <a:gd name="T19" fmla="*/ 76 h 78"/>
                  <a:gd name="T20" fmla="*/ 5 w 333"/>
                  <a:gd name="T21" fmla="*/ 74 h 78"/>
                  <a:gd name="T22" fmla="*/ 35 w 333"/>
                  <a:gd name="T23" fmla="*/ 67 h 78"/>
                  <a:gd name="T24" fmla="*/ 49 w 333"/>
                  <a:gd name="T25" fmla="*/ 50 h 78"/>
                  <a:gd name="T26" fmla="*/ 56 w 333"/>
                  <a:gd name="T27" fmla="*/ 0 h 78"/>
                  <a:gd name="T28" fmla="*/ 66 w 333"/>
                  <a:gd name="T29" fmla="*/ 0 h 78"/>
                  <a:gd name="T30" fmla="*/ 278 w 333"/>
                  <a:gd name="T3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3" h="78">
                    <a:moveTo>
                      <a:pt x="278" y="0"/>
                    </a:moveTo>
                    <a:cubicBezTo>
                      <a:pt x="280" y="12"/>
                      <a:pt x="280" y="23"/>
                      <a:pt x="282" y="34"/>
                    </a:cubicBezTo>
                    <a:cubicBezTo>
                      <a:pt x="283" y="43"/>
                      <a:pt x="285" y="51"/>
                      <a:pt x="288" y="60"/>
                    </a:cubicBezTo>
                    <a:cubicBezTo>
                      <a:pt x="290" y="64"/>
                      <a:pt x="293" y="67"/>
                      <a:pt x="298" y="67"/>
                    </a:cubicBezTo>
                    <a:cubicBezTo>
                      <a:pt x="309" y="68"/>
                      <a:pt x="319" y="72"/>
                      <a:pt x="329" y="74"/>
                    </a:cubicBezTo>
                    <a:cubicBezTo>
                      <a:pt x="331" y="74"/>
                      <a:pt x="333" y="74"/>
                      <a:pt x="333" y="76"/>
                    </a:cubicBezTo>
                    <a:cubicBezTo>
                      <a:pt x="333" y="78"/>
                      <a:pt x="330" y="77"/>
                      <a:pt x="329" y="77"/>
                    </a:cubicBezTo>
                    <a:cubicBezTo>
                      <a:pt x="293" y="77"/>
                      <a:pt x="257" y="77"/>
                      <a:pt x="221" y="77"/>
                    </a:cubicBezTo>
                    <a:cubicBezTo>
                      <a:pt x="149" y="77"/>
                      <a:pt x="78" y="77"/>
                      <a:pt x="6" y="77"/>
                    </a:cubicBezTo>
                    <a:cubicBezTo>
                      <a:pt x="4" y="77"/>
                      <a:pt x="2" y="78"/>
                      <a:pt x="0" y="76"/>
                    </a:cubicBezTo>
                    <a:cubicBezTo>
                      <a:pt x="1" y="74"/>
                      <a:pt x="3" y="74"/>
                      <a:pt x="5" y="74"/>
                    </a:cubicBezTo>
                    <a:cubicBezTo>
                      <a:pt x="15" y="72"/>
                      <a:pt x="25" y="69"/>
                      <a:pt x="35" y="67"/>
                    </a:cubicBezTo>
                    <a:cubicBezTo>
                      <a:pt x="44" y="66"/>
                      <a:pt x="46" y="61"/>
                      <a:pt x="49" y="50"/>
                    </a:cubicBezTo>
                    <a:cubicBezTo>
                      <a:pt x="52" y="35"/>
                      <a:pt x="56" y="0"/>
                      <a:pt x="56" y="0"/>
                    </a:cubicBezTo>
                    <a:cubicBezTo>
                      <a:pt x="66" y="0"/>
                      <a:pt x="66" y="0"/>
                      <a:pt x="66" y="0"/>
                    </a:cubicBezTo>
                    <a:cubicBezTo>
                      <a:pt x="66" y="0"/>
                      <a:pt x="207" y="0"/>
                      <a:pt x="278" y="0"/>
                    </a:cubicBez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17">
                <a:extLst>
                  <a:ext uri="{FF2B5EF4-FFF2-40B4-BE49-F238E27FC236}">
                    <a16:creationId xmlns:a16="http://schemas.microsoft.com/office/drawing/2014/main" id="{AAAE761B-C6DC-8EFE-EBF4-087843A7A900}"/>
                  </a:ext>
                </a:extLst>
              </p:cNvPr>
              <p:cNvSpPr>
                <a:spLocks/>
              </p:cNvSpPr>
              <p:nvPr/>
            </p:nvSpPr>
            <p:spPr bwMode="auto">
              <a:xfrm>
                <a:off x="4584056" y="4378376"/>
                <a:ext cx="952637" cy="111070"/>
              </a:xfrm>
              <a:custGeom>
                <a:avLst/>
                <a:gdLst>
                  <a:gd name="T0" fmla="*/ 222 w 222"/>
                  <a:gd name="T1" fmla="*/ 26 h 26"/>
                  <a:gd name="T2" fmla="*/ 10 w 222"/>
                  <a:gd name="T3" fmla="*/ 26 h 26"/>
                  <a:gd name="T4" fmla="*/ 0 w 222"/>
                  <a:gd name="T5" fmla="*/ 26 h 26"/>
                  <a:gd name="T6" fmla="*/ 1 w 222"/>
                  <a:gd name="T7" fmla="*/ 0 h 26"/>
                  <a:gd name="T8" fmla="*/ 11 w 222"/>
                  <a:gd name="T9" fmla="*/ 0 h 26"/>
                  <a:gd name="T10" fmla="*/ 213 w 222"/>
                  <a:gd name="T11" fmla="*/ 0 h 26"/>
                  <a:gd name="T12" fmla="*/ 220 w 222"/>
                  <a:gd name="T13" fmla="*/ 0 h 26"/>
                  <a:gd name="T14" fmla="*/ 222 w 222"/>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6">
                    <a:moveTo>
                      <a:pt x="222" y="26"/>
                    </a:moveTo>
                    <a:cubicBezTo>
                      <a:pt x="151" y="26"/>
                      <a:pt x="10" y="26"/>
                      <a:pt x="10" y="26"/>
                    </a:cubicBezTo>
                    <a:cubicBezTo>
                      <a:pt x="0" y="26"/>
                      <a:pt x="0" y="26"/>
                      <a:pt x="0" y="26"/>
                    </a:cubicBezTo>
                    <a:cubicBezTo>
                      <a:pt x="0" y="17"/>
                      <a:pt x="1" y="9"/>
                      <a:pt x="1" y="0"/>
                    </a:cubicBezTo>
                    <a:cubicBezTo>
                      <a:pt x="11" y="0"/>
                      <a:pt x="11" y="0"/>
                      <a:pt x="11" y="0"/>
                    </a:cubicBezTo>
                    <a:cubicBezTo>
                      <a:pt x="11" y="0"/>
                      <a:pt x="145" y="0"/>
                      <a:pt x="213" y="0"/>
                    </a:cubicBezTo>
                    <a:cubicBezTo>
                      <a:pt x="215" y="0"/>
                      <a:pt x="218" y="0"/>
                      <a:pt x="220" y="0"/>
                    </a:cubicBezTo>
                    <a:lnTo>
                      <a:pt x="222" y="26"/>
                    </a:lnTo>
                    <a:close/>
                  </a:path>
                </a:pathLst>
              </a:custGeom>
              <a:solidFill>
                <a:srgbClr val="595959"/>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8">
                <a:extLst>
                  <a:ext uri="{FF2B5EF4-FFF2-40B4-BE49-F238E27FC236}">
                    <a16:creationId xmlns:a16="http://schemas.microsoft.com/office/drawing/2014/main" id="{2CBBA91C-D2A3-0A31-3FE4-0A222B0C7717}"/>
                  </a:ext>
                </a:extLst>
              </p:cNvPr>
              <p:cNvSpPr>
                <a:spLocks/>
              </p:cNvSpPr>
              <p:nvPr/>
            </p:nvSpPr>
            <p:spPr bwMode="auto">
              <a:xfrm>
                <a:off x="4344829" y="4811974"/>
                <a:ext cx="1426820" cy="21360"/>
              </a:xfrm>
              <a:custGeom>
                <a:avLst/>
                <a:gdLst>
                  <a:gd name="T0" fmla="*/ 167 w 333"/>
                  <a:gd name="T1" fmla="*/ 2 h 5"/>
                  <a:gd name="T2" fmla="*/ 331 w 333"/>
                  <a:gd name="T3" fmla="*/ 2 h 5"/>
                  <a:gd name="T4" fmla="*/ 333 w 333"/>
                  <a:gd name="T5" fmla="*/ 3 h 5"/>
                  <a:gd name="T6" fmla="*/ 331 w 333"/>
                  <a:gd name="T7" fmla="*/ 5 h 5"/>
                  <a:gd name="T8" fmla="*/ 324 w 333"/>
                  <a:gd name="T9" fmla="*/ 5 h 5"/>
                  <a:gd name="T10" fmla="*/ 6 w 333"/>
                  <a:gd name="T11" fmla="*/ 5 h 5"/>
                  <a:gd name="T12" fmla="*/ 0 w 333"/>
                  <a:gd name="T13" fmla="*/ 3 h 5"/>
                  <a:gd name="T14" fmla="*/ 6 w 333"/>
                  <a:gd name="T15" fmla="*/ 2 h 5"/>
                  <a:gd name="T16" fmla="*/ 167 w 333"/>
                  <a:gd name="T17" fmla="*/ 2 h 5"/>
                  <a:gd name="T18" fmla="*/ 167 w 333"/>
                  <a:gd name="T1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5">
                    <a:moveTo>
                      <a:pt x="167" y="2"/>
                    </a:moveTo>
                    <a:cubicBezTo>
                      <a:pt x="222" y="2"/>
                      <a:pt x="276" y="2"/>
                      <a:pt x="331" y="2"/>
                    </a:cubicBezTo>
                    <a:cubicBezTo>
                      <a:pt x="332" y="2"/>
                      <a:pt x="333" y="1"/>
                      <a:pt x="333" y="3"/>
                    </a:cubicBezTo>
                    <a:cubicBezTo>
                      <a:pt x="333" y="4"/>
                      <a:pt x="332" y="5"/>
                      <a:pt x="331" y="5"/>
                    </a:cubicBezTo>
                    <a:cubicBezTo>
                      <a:pt x="328" y="5"/>
                      <a:pt x="326" y="5"/>
                      <a:pt x="324" y="5"/>
                    </a:cubicBezTo>
                    <a:cubicBezTo>
                      <a:pt x="218" y="5"/>
                      <a:pt x="112" y="5"/>
                      <a:pt x="6" y="5"/>
                    </a:cubicBezTo>
                    <a:cubicBezTo>
                      <a:pt x="4" y="5"/>
                      <a:pt x="0" y="5"/>
                      <a:pt x="0" y="3"/>
                    </a:cubicBezTo>
                    <a:cubicBezTo>
                      <a:pt x="0" y="0"/>
                      <a:pt x="4" y="2"/>
                      <a:pt x="6" y="2"/>
                    </a:cubicBezTo>
                    <a:cubicBezTo>
                      <a:pt x="60" y="2"/>
                      <a:pt x="114" y="2"/>
                      <a:pt x="167" y="2"/>
                    </a:cubicBezTo>
                    <a:cubicBezTo>
                      <a:pt x="167" y="2"/>
                      <a:pt x="167" y="2"/>
                      <a:pt x="167" y="2"/>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9" name="Rectangle : coins arrondis 39">
              <a:extLst>
                <a:ext uri="{FF2B5EF4-FFF2-40B4-BE49-F238E27FC236}">
                  <a16:creationId xmlns:a16="http://schemas.microsoft.com/office/drawing/2014/main" id="{0A466A5D-357C-F476-6B5D-E2CA76EF8E2C}"/>
                </a:ext>
              </a:extLst>
            </p:cNvPr>
            <p:cNvSpPr/>
            <p:nvPr/>
          </p:nvSpPr>
          <p:spPr>
            <a:xfrm>
              <a:off x="6710908" y="1528462"/>
              <a:ext cx="4120846" cy="2855832"/>
            </a:xfrm>
            <a:prstGeom prst="roundRect">
              <a:avLst>
                <a:gd name="adj" fmla="val 4617"/>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orme libre : forme 40">
              <a:extLst>
                <a:ext uri="{FF2B5EF4-FFF2-40B4-BE49-F238E27FC236}">
                  <a16:creationId xmlns:a16="http://schemas.microsoft.com/office/drawing/2014/main" id="{BEEE1EEB-1278-20BB-71A9-8705718DBDA1}"/>
                </a:ext>
              </a:extLst>
            </p:cNvPr>
            <p:cNvSpPr/>
            <p:nvPr/>
          </p:nvSpPr>
          <p:spPr>
            <a:xfrm>
              <a:off x="6710908" y="1524577"/>
              <a:ext cx="4120846" cy="2321106"/>
            </a:xfrm>
            <a:custGeom>
              <a:avLst/>
              <a:gdLst>
                <a:gd name="connsiteX0" fmla="*/ 151854 w 5327990"/>
                <a:gd name="connsiteY0" fmla="*/ 164809 h 3046080"/>
                <a:gd name="connsiteX1" fmla="*/ 151854 w 5327990"/>
                <a:gd name="connsiteY1" fmla="*/ 2881271 h 3046080"/>
                <a:gd name="connsiteX2" fmla="*/ 5176137 w 5327990"/>
                <a:gd name="connsiteY2" fmla="*/ 2881271 h 3046080"/>
                <a:gd name="connsiteX3" fmla="*/ 5176137 w 5327990"/>
                <a:gd name="connsiteY3" fmla="*/ 164809 h 3046080"/>
                <a:gd name="connsiteX4" fmla="*/ 163574 w 5327990"/>
                <a:gd name="connsiteY4" fmla="*/ 0 h 3046080"/>
                <a:gd name="connsiteX5" fmla="*/ 5164416 w 5327990"/>
                <a:gd name="connsiteY5" fmla="*/ 0 h 3046080"/>
                <a:gd name="connsiteX6" fmla="*/ 5327990 w 5327990"/>
                <a:gd name="connsiteY6" fmla="*/ 163574 h 3046080"/>
                <a:gd name="connsiteX7" fmla="*/ 5327990 w 5327990"/>
                <a:gd name="connsiteY7" fmla="*/ 3046080 h 3046080"/>
                <a:gd name="connsiteX8" fmla="*/ 0 w 5327990"/>
                <a:gd name="connsiteY8" fmla="*/ 3046080 h 3046080"/>
                <a:gd name="connsiteX9" fmla="*/ 0 w 5327990"/>
                <a:gd name="connsiteY9" fmla="*/ 163574 h 3046080"/>
                <a:gd name="connsiteX10" fmla="*/ 163574 w 5327990"/>
                <a:gd name="connsiteY10" fmla="*/ 0 h 304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7990" h="3046080">
                  <a:moveTo>
                    <a:pt x="151854" y="164809"/>
                  </a:moveTo>
                  <a:lnTo>
                    <a:pt x="151854" y="2881271"/>
                  </a:lnTo>
                  <a:lnTo>
                    <a:pt x="5176137" y="2881271"/>
                  </a:lnTo>
                  <a:lnTo>
                    <a:pt x="5176137" y="164809"/>
                  </a:lnTo>
                  <a:close/>
                  <a:moveTo>
                    <a:pt x="163574" y="0"/>
                  </a:moveTo>
                  <a:lnTo>
                    <a:pt x="5164416" y="0"/>
                  </a:lnTo>
                  <a:cubicBezTo>
                    <a:pt x="5254755" y="0"/>
                    <a:pt x="5327990" y="73235"/>
                    <a:pt x="5327990" y="163574"/>
                  </a:cubicBezTo>
                  <a:lnTo>
                    <a:pt x="5327990" y="3046080"/>
                  </a:lnTo>
                  <a:lnTo>
                    <a:pt x="0" y="3046080"/>
                  </a:lnTo>
                  <a:lnTo>
                    <a:pt x="0" y="163574"/>
                  </a:lnTo>
                  <a:cubicBezTo>
                    <a:pt x="0" y="73235"/>
                    <a:pt x="73235" y="0"/>
                    <a:pt x="163574" y="0"/>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1" name="Rectangle 10">
              <a:extLst>
                <a:ext uri="{FF2B5EF4-FFF2-40B4-BE49-F238E27FC236}">
                  <a16:creationId xmlns:a16="http://schemas.microsoft.com/office/drawing/2014/main" id="{6CED99E7-5D04-8BE1-F91B-94C8C5336B12}"/>
                </a:ext>
              </a:extLst>
            </p:cNvPr>
            <p:cNvSpPr/>
            <p:nvPr/>
          </p:nvSpPr>
          <p:spPr>
            <a:xfrm>
              <a:off x="6820074" y="1652016"/>
              <a:ext cx="3891875" cy="207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1" name="Freeform 872">
            <a:extLst>
              <a:ext uri="{FF2B5EF4-FFF2-40B4-BE49-F238E27FC236}">
                <a16:creationId xmlns:a16="http://schemas.microsoft.com/office/drawing/2014/main" id="{7FE1C46A-CF05-336C-F940-555ECA394FBB}"/>
              </a:ext>
            </a:extLst>
          </p:cNvPr>
          <p:cNvSpPr>
            <a:spLocks/>
          </p:cNvSpPr>
          <p:nvPr/>
        </p:nvSpPr>
        <p:spPr bwMode="auto">
          <a:xfrm>
            <a:off x="1310861" y="1524358"/>
            <a:ext cx="4234069" cy="2178191"/>
          </a:xfrm>
          <a:custGeom>
            <a:avLst/>
            <a:gdLst>
              <a:gd name="T0" fmla="*/ 0 w 1113"/>
              <a:gd name="T1" fmla="*/ 76 h 945"/>
              <a:gd name="T2" fmla="*/ 76 w 1113"/>
              <a:gd name="T3" fmla="*/ 0 h 945"/>
              <a:gd name="T4" fmla="*/ 1037 w 1113"/>
              <a:gd name="T5" fmla="*/ 0 h 945"/>
              <a:gd name="T6" fmla="*/ 1113 w 1113"/>
              <a:gd name="T7" fmla="*/ 76 h 945"/>
              <a:gd name="T8" fmla="*/ 1113 w 1113"/>
              <a:gd name="T9" fmla="*/ 870 h 945"/>
              <a:gd name="T10" fmla="*/ 1037 w 1113"/>
              <a:gd name="T11" fmla="*/ 945 h 945"/>
              <a:gd name="T12" fmla="*/ 76 w 1113"/>
              <a:gd name="T13" fmla="*/ 945 h 945"/>
              <a:gd name="T14" fmla="*/ 0 w 1113"/>
              <a:gd name="T15" fmla="*/ 870 h 945"/>
              <a:gd name="T16" fmla="*/ 0 w 1113"/>
              <a:gd name="T17" fmla="*/ 76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3" h="945">
                <a:moveTo>
                  <a:pt x="0" y="76"/>
                </a:moveTo>
                <a:cubicBezTo>
                  <a:pt x="0" y="34"/>
                  <a:pt x="34" y="0"/>
                  <a:pt x="76" y="0"/>
                </a:cubicBezTo>
                <a:lnTo>
                  <a:pt x="1037" y="0"/>
                </a:lnTo>
                <a:cubicBezTo>
                  <a:pt x="1079" y="0"/>
                  <a:pt x="1113" y="34"/>
                  <a:pt x="1113" y="76"/>
                </a:cubicBezTo>
                <a:lnTo>
                  <a:pt x="1113" y="870"/>
                </a:lnTo>
                <a:cubicBezTo>
                  <a:pt x="1113" y="911"/>
                  <a:pt x="1079" y="945"/>
                  <a:pt x="1037" y="945"/>
                </a:cubicBezTo>
                <a:lnTo>
                  <a:pt x="76" y="945"/>
                </a:lnTo>
                <a:cubicBezTo>
                  <a:pt x="34" y="945"/>
                  <a:pt x="0" y="911"/>
                  <a:pt x="0" y="870"/>
                </a:cubicBezTo>
                <a:lnTo>
                  <a:pt x="0" y="76"/>
                </a:lnTo>
                <a:close/>
              </a:path>
            </a:pathLst>
          </a:custGeom>
          <a:noFill/>
          <a:ln w="38100" cap="rnd">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873">
            <a:extLst>
              <a:ext uri="{FF2B5EF4-FFF2-40B4-BE49-F238E27FC236}">
                <a16:creationId xmlns:a16="http://schemas.microsoft.com/office/drawing/2014/main" id="{27DE2243-CD92-832A-DD62-BAD336B20979}"/>
              </a:ext>
            </a:extLst>
          </p:cNvPr>
          <p:cNvSpPr>
            <a:spLocks noChangeShapeType="1"/>
          </p:cNvSpPr>
          <p:nvPr/>
        </p:nvSpPr>
        <p:spPr bwMode="auto">
          <a:xfrm flipV="1">
            <a:off x="1519506" y="1939612"/>
            <a:ext cx="3531369" cy="10289"/>
          </a:xfrm>
          <a:prstGeom prst="line">
            <a:avLst/>
          </a:prstGeom>
          <a:noFill/>
          <a:ln w="38100" cap="flat">
            <a:solidFill>
              <a:schemeClr val="tx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874">
            <a:extLst>
              <a:ext uri="{FF2B5EF4-FFF2-40B4-BE49-F238E27FC236}">
                <a16:creationId xmlns:a16="http://schemas.microsoft.com/office/drawing/2014/main" id="{182FB577-BF7B-B8C0-30D8-8963AB5F5D3A}"/>
              </a:ext>
            </a:extLst>
          </p:cNvPr>
          <p:cNvSpPr>
            <a:spLocks noChangeShapeType="1"/>
          </p:cNvSpPr>
          <p:nvPr/>
        </p:nvSpPr>
        <p:spPr bwMode="auto">
          <a:xfrm flipH="1">
            <a:off x="1779158" y="1740735"/>
            <a:ext cx="86551" cy="0"/>
          </a:xfrm>
          <a:prstGeom prst="line">
            <a:avLst/>
          </a:prstGeom>
          <a:noFill/>
          <a:ln w="38100">
            <a:solidFill>
              <a:schemeClr val="tx2">
                <a:lumMod val="75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875">
            <a:extLst>
              <a:ext uri="{FF2B5EF4-FFF2-40B4-BE49-F238E27FC236}">
                <a16:creationId xmlns:a16="http://schemas.microsoft.com/office/drawing/2014/main" id="{8103BAEC-D38C-9305-610E-9D2502E5E639}"/>
              </a:ext>
            </a:extLst>
          </p:cNvPr>
          <p:cNvSpPr>
            <a:spLocks noChangeShapeType="1"/>
          </p:cNvSpPr>
          <p:nvPr/>
        </p:nvSpPr>
        <p:spPr bwMode="auto">
          <a:xfrm flipH="1">
            <a:off x="1779158" y="1740735"/>
            <a:ext cx="86551" cy="0"/>
          </a:xfrm>
          <a:prstGeom prst="line">
            <a:avLst/>
          </a:prstGeom>
          <a:noFill/>
          <a:ln w="38100" cap="rnd">
            <a:solidFill>
              <a:schemeClr val="tx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Line 876">
            <a:extLst>
              <a:ext uri="{FF2B5EF4-FFF2-40B4-BE49-F238E27FC236}">
                <a16:creationId xmlns:a16="http://schemas.microsoft.com/office/drawing/2014/main" id="{D25BC6E0-A8DE-15AA-012B-718E7ACC0384}"/>
              </a:ext>
            </a:extLst>
          </p:cNvPr>
          <p:cNvSpPr>
            <a:spLocks noChangeShapeType="1"/>
          </p:cNvSpPr>
          <p:nvPr/>
        </p:nvSpPr>
        <p:spPr bwMode="auto">
          <a:xfrm flipH="1">
            <a:off x="2175851" y="1740735"/>
            <a:ext cx="86551" cy="0"/>
          </a:xfrm>
          <a:prstGeom prst="line">
            <a:avLst/>
          </a:prstGeom>
          <a:noFill/>
          <a:ln w="38100">
            <a:solidFill>
              <a:schemeClr val="tx2">
                <a:lumMod val="75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877">
            <a:extLst>
              <a:ext uri="{FF2B5EF4-FFF2-40B4-BE49-F238E27FC236}">
                <a16:creationId xmlns:a16="http://schemas.microsoft.com/office/drawing/2014/main" id="{B5D3F016-B448-A672-38CC-D6B80032C6E5}"/>
              </a:ext>
            </a:extLst>
          </p:cNvPr>
          <p:cNvSpPr>
            <a:spLocks noChangeShapeType="1"/>
          </p:cNvSpPr>
          <p:nvPr/>
        </p:nvSpPr>
        <p:spPr bwMode="auto">
          <a:xfrm flipH="1">
            <a:off x="2175851" y="1740735"/>
            <a:ext cx="86551" cy="0"/>
          </a:xfrm>
          <a:prstGeom prst="line">
            <a:avLst/>
          </a:prstGeom>
          <a:noFill/>
          <a:ln w="38100" cap="rnd">
            <a:solidFill>
              <a:schemeClr val="tx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878">
            <a:extLst>
              <a:ext uri="{FF2B5EF4-FFF2-40B4-BE49-F238E27FC236}">
                <a16:creationId xmlns:a16="http://schemas.microsoft.com/office/drawing/2014/main" id="{5293D6DA-EFF2-6BC2-B5F5-A3F020C60516}"/>
              </a:ext>
            </a:extLst>
          </p:cNvPr>
          <p:cNvSpPr>
            <a:spLocks/>
          </p:cNvSpPr>
          <p:nvPr/>
        </p:nvSpPr>
        <p:spPr bwMode="auto">
          <a:xfrm>
            <a:off x="3038271" y="2267253"/>
            <a:ext cx="584220" cy="512094"/>
          </a:xfrm>
          <a:custGeom>
            <a:avLst/>
            <a:gdLst>
              <a:gd name="T0" fmla="*/ 253 w 253"/>
              <a:gd name="T1" fmla="*/ 155 h 221"/>
              <a:gd name="T2" fmla="*/ 253 w 253"/>
              <a:gd name="T3" fmla="*/ 126 h 221"/>
              <a:gd name="T4" fmla="*/ 127 w 253"/>
              <a:gd name="T5" fmla="*/ 0 h 221"/>
              <a:gd name="T6" fmla="*/ 0 w 253"/>
              <a:gd name="T7" fmla="*/ 126 h 221"/>
              <a:gd name="T8" fmla="*/ 0 w 253"/>
              <a:gd name="T9" fmla="*/ 221 h 221"/>
            </a:gdLst>
            <a:ahLst/>
            <a:cxnLst>
              <a:cxn ang="0">
                <a:pos x="T0" y="T1"/>
              </a:cxn>
              <a:cxn ang="0">
                <a:pos x="T2" y="T3"/>
              </a:cxn>
              <a:cxn ang="0">
                <a:pos x="T4" y="T5"/>
              </a:cxn>
              <a:cxn ang="0">
                <a:pos x="T6" y="T7"/>
              </a:cxn>
              <a:cxn ang="0">
                <a:pos x="T8" y="T9"/>
              </a:cxn>
            </a:cxnLst>
            <a:rect l="0" t="0" r="r" b="b"/>
            <a:pathLst>
              <a:path w="253" h="221">
                <a:moveTo>
                  <a:pt x="253" y="155"/>
                </a:moveTo>
                <a:lnTo>
                  <a:pt x="253" y="126"/>
                </a:lnTo>
                <a:cubicBezTo>
                  <a:pt x="253" y="56"/>
                  <a:pt x="196" y="0"/>
                  <a:pt x="127" y="0"/>
                </a:cubicBezTo>
                <a:cubicBezTo>
                  <a:pt x="57" y="0"/>
                  <a:pt x="0" y="56"/>
                  <a:pt x="0" y="126"/>
                </a:cubicBezTo>
                <a:lnTo>
                  <a:pt x="0" y="221"/>
                </a:lnTo>
              </a:path>
            </a:pathLst>
          </a:custGeom>
          <a:noFill/>
          <a:ln w="38100" cap="flat">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879">
            <a:extLst>
              <a:ext uri="{FF2B5EF4-FFF2-40B4-BE49-F238E27FC236}">
                <a16:creationId xmlns:a16="http://schemas.microsoft.com/office/drawing/2014/main" id="{1B95A3D3-69CE-CCA2-2A45-307BA9DD8DC1}"/>
              </a:ext>
            </a:extLst>
          </p:cNvPr>
          <p:cNvSpPr>
            <a:spLocks/>
          </p:cNvSpPr>
          <p:nvPr/>
        </p:nvSpPr>
        <p:spPr bwMode="auto">
          <a:xfrm>
            <a:off x="2908445" y="2779342"/>
            <a:ext cx="851082" cy="577004"/>
          </a:xfrm>
          <a:custGeom>
            <a:avLst/>
            <a:gdLst>
              <a:gd name="T0" fmla="*/ 299 w 367"/>
              <a:gd name="T1" fmla="*/ 251 h 251"/>
              <a:gd name="T2" fmla="*/ 68 w 367"/>
              <a:gd name="T3" fmla="*/ 251 h 251"/>
              <a:gd name="T4" fmla="*/ 0 w 367"/>
              <a:gd name="T5" fmla="*/ 183 h 251"/>
              <a:gd name="T6" fmla="*/ 0 w 367"/>
              <a:gd name="T7" fmla="*/ 15 h 251"/>
              <a:gd name="T8" fmla="*/ 15 w 367"/>
              <a:gd name="T9" fmla="*/ 0 h 251"/>
              <a:gd name="T10" fmla="*/ 352 w 367"/>
              <a:gd name="T11" fmla="*/ 0 h 251"/>
              <a:gd name="T12" fmla="*/ 367 w 367"/>
              <a:gd name="T13" fmla="*/ 15 h 251"/>
              <a:gd name="T14" fmla="*/ 367 w 367"/>
              <a:gd name="T15" fmla="*/ 183 h 251"/>
              <a:gd name="T16" fmla="*/ 299 w 367"/>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 h="251">
                <a:moveTo>
                  <a:pt x="299" y="251"/>
                </a:moveTo>
                <a:lnTo>
                  <a:pt x="68" y="251"/>
                </a:lnTo>
                <a:cubicBezTo>
                  <a:pt x="30" y="251"/>
                  <a:pt x="0" y="220"/>
                  <a:pt x="0" y="183"/>
                </a:cubicBezTo>
                <a:lnTo>
                  <a:pt x="0" y="15"/>
                </a:lnTo>
                <a:cubicBezTo>
                  <a:pt x="0" y="7"/>
                  <a:pt x="7" y="0"/>
                  <a:pt x="15" y="0"/>
                </a:cubicBezTo>
                <a:lnTo>
                  <a:pt x="352" y="0"/>
                </a:lnTo>
                <a:cubicBezTo>
                  <a:pt x="360" y="0"/>
                  <a:pt x="367" y="7"/>
                  <a:pt x="367" y="15"/>
                </a:cubicBezTo>
                <a:lnTo>
                  <a:pt x="367" y="183"/>
                </a:lnTo>
                <a:cubicBezTo>
                  <a:pt x="367" y="220"/>
                  <a:pt x="337" y="251"/>
                  <a:pt x="299" y="251"/>
                </a:cubicBezTo>
                <a:close/>
              </a:path>
            </a:pathLst>
          </a:custGeom>
          <a:noFill/>
          <a:ln w="38100" cap="rnd">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Line 880">
            <a:extLst>
              <a:ext uri="{FF2B5EF4-FFF2-40B4-BE49-F238E27FC236}">
                <a16:creationId xmlns:a16="http://schemas.microsoft.com/office/drawing/2014/main" id="{86DE05F3-3ECF-5AAB-2791-DFF8CBC7E7FF}"/>
              </a:ext>
            </a:extLst>
          </p:cNvPr>
          <p:cNvSpPr>
            <a:spLocks noChangeShapeType="1"/>
          </p:cNvSpPr>
          <p:nvPr/>
        </p:nvSpPr>
        <p:spPr bwMode="auto">
          <a:xfrm>
            <a:off x="3333984" y="2981294"/>
            <a:ext cx="0" cy="180316"/>
          </a:xfrm>
          <a:prstGeom prst="line">
            <a:avLst/>
          </a:prstGeom>
          <a:noFill/>
          <a:ln w="38100">
            <a:solidFill>
              <a:schemeClr val="tx2">
                <a:lumMod val="75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881">
            <a:extLst>
              <a:ext uri="{FF2B5EF4-FFF2-40B4-BE49-F238E27FC236}">
                <a16:creationId xmlns:a16="http://schemas.microsoft.com/office/drawing/2014/main" id="{B820CA43-E06C-631B-7399-5284D1105967}"/>
              </a:ext>
            </a:extLst>
          </p:cNvPr>
          <p:cNvSpPr>
            <a:spLocks noChangeShapeType="1"/>
          </p:cNvSpPr>
          <p:nvPr/>
        </p:nvSpPr>
        <p:spPr bwMode="auto">
          <a:xfrm>
            <a:off x="3333984" y="2981294"/>
            <a:ext cx="0" cy="180316"/>
          </a:xfrm>
          <a:prstGeom prst="line">
            <a:avLst/>
          </a:prstGeom>
          <a:noFill/>
          <a:ln w="38100" cap="rnd">
            <a:solidFill>
              <a:schemeClr val="tx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ZoneTexte 52">
            <a:extLst>
              <a:ext uri="{FF2B5EF4-FFF2-40B4-BE49-F238E27FC236}">
                <a16:creationId xmlns:a16="http://schemas.microsoft.com/office/drawing/2014/main" id="{803DC7F5-B482-29A8-7072-A73398D9B1F9}"/>
              </a:ext>
            </a:extLst>
          </p:cNvPr>
          <p:cNvSpPr txBox="1"/>
          <p:nvPr/>
        </p:nvSpPr>
        <p:spPr>
          <a:xfrm>
            <a:off x="7885579" y="1739141"/>
            <a:ext cx="3487226" cy="781041"/>
          </a:xfrm>
          <a:prstGeom prst="rect">
            <a:avLst/>
          </a:prstGeom>
        </p:spPr>
        <p:txBody>
          <a:bodyPr vert="horz" lIns="0" tIns="0" rIns="0" bIns="0" rtlCol="0">
            <a:normAutofit fontScale="92500"/>
          </a:bodyPr>
          <a:lstStyle/>
          <a:p>
            <a:pPr algn="just">
              <a:lnSpc>
                <a:spcPct val="105000"/>
              </a:lnSpc>
              <a:spcBef>
                <a:spcPts val="600"/>
              </a:spcBef>
              <a:spcAft>
                <a:spcPts val="600"/>
              </a:spcAft>
              <a:buClr>
                <a:schemeClr val="tx2"/>
              </a:buClr>
            </a:pPr>
            <a:r>
              <a:rPr lang="fr-FR" sz="1400">
                <a:effectLst/>
              </a:rPr>
              <a:t>La sécurité de la plateforme est assurée par un </a:t>
            </a:r>
            <a:r>
              <a:rPr lang="fr-FR" sz="1400" b="1">
                <a:effectLst/>
              </a:rPr>
              <a:t>CAPTCHA</a:t>
            </a:r>
            <a:r>
              <a:rPr lang="fr-FR" sz="1400">
                <a:effectLst/>
              </a:rPr>
              <a:t>, un test conçu pour distinguer les utilisateurs humains des robots. </a:t>
            </a:r>
          </a:p>
        </p:txBody>
      </p:sp>
      <p:sp>
        <p:nvSpPr>
          <p:cNvPr id="56" name="ZoneTexte 55">
            <a:extLst>
              <a:ext uri="{FF2B5EF4-FFF2-40B4-BE49-F238E27FC236}">
                <a16:creationId xmlns:a16="http://schemas.microsoft.com/office/drawing/2014/main" id="{E0F7D583-5AC1-B066-A260-3F159A0FFAB8}"/>
              </a:ext>
            </a:extLst>
          </p:cNvPr>
          <p:cNvSpPr txBox="1"/>
          <p:nvPr/>
        </p:nvSpPr>
        <p:spPr>
          <a:xfrm>
            <a:off x="7885579" y="3569289"/>
            <a:ext cx="3487226" cy="781041"/>
          </a:xfrm>
          <a:prstGeom prst="rect">
            <a:avLst/>
          </a:prstGeom>
        </p:spPr>
        <p:txBody>
          <a:bodyPr vert="horz" lIns="0" tIns="0" rIns="0" bIns="0" rtlCol="0">
            <a:normAutofit fontScale="92500" lnSpcReduction="10000"/>
          </a:bodyPr>
          <a:lstStyle/>
          <a:p>
            <a:pPr>
              <a:lnSpc>
                <a:spcPct val="105000"/>
              </a:lnSpc>
              <a:spcBef>
                <a:spcPts val="600"/>
              </a:spcBef>
              <a:spcAft>
                <a:spcPts val="600"/>
              </a:spcAft>
              <a:buClr>
                <a:schemeClr val="tx2"/>
              </a:buClr>
            </a:pPr>
            <a:r>
              <a:rPr lang="fr-FR" sz="1400">
                <a:effectLst/>
              </a:rPr>
              <a:t>Toutes les données collectées seront traitées en stricte conformité avec le </a:t>
            </a:r>
            <a:r>
              <a:rPr lang="fr-FR" sz="1400" b="1">
                <a:effectLst/>
              </a:rPr>
              <a:t>Règlement Général sur la Protection des Données (RGPD) de l’Union européenne.</a:t>
            </a:r>
          </a:p>
        </p:txBody>
      </p:sp>
    </p:spTree>
    <p:extLst>
      <p:ext uri="{BB962C8B-B14F-4D97-AF65-F5344CB8AC3E}">
        <p14:creationId xmlns:p14="http://schemas.microsoft.com/office/powerpoint/2010/main" val="348356491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27584B-1B8D-9524-A17C-67F120342A18}"/>
              </a:ext>
            </a:extLst>
          </p:cNvPr>
          <p:cNvSpPr>
            <a:spLocks noGrp="1"/>
          </p:cNvSpPr>
          <p:nvPr>
            <p:ph type="title"/>
          </p:nvPr>
        </p:nvSpPr>
        <p:spPr/>
        <p:txBody>
          <a:bodyPr/>
          <a:lstStyle/>
          <a:p>
            <a:r>
              <a:rPr lang="fr-FR" b="1" dirty="0"/>
              <a:t>Guide de connexion</a:t>
            </a:r>
          </a:p>
        </p:txBody>
      </p:sp>
      <p:sp>
        <p:nvSpPr>
          <p:cNvPr id="4" name="Espace réservé du texte 3">
            <a:extLst>
              <a:ext uri="{FF2B5EF4-FFF2-40B4-BE49-F238E27FC236}">
                <a16:creationId xmlns:a16="http://schemas.microsoft.com/office/drawing/2014/main" id="{4A0946CB-672A-9CA6-1301-DD6928D68F46}"/>
              </a:ext>
            </a:extLst>
          </p:cNvPr>
          <p:cNvSpPr>
            <a:spLocks noGrp="1"/>
          </p:cNvSpPr>
          <p:nvPr>
            <p:ph type="body" sz="quarter" idx="11"/>
          </p:nvPr>
        </p:nvSpPr>
        <p:spPr/>
        <p:txBody>
          <a:bodyPr/>
          <a:lstStyle/>
          <a:p>
            <a:r>
              <a:rPr lang="fr-FR" dirty="0"/>
              <a:t>3</a:t>
            </a:r>
          </a:p>
        </p:txBody>
      </p:sp>
    </p:spTree>
    <p:extLst>
      <p:ext uri="{BB962C8B-B14F-4D97-AF65-F5344CB8AC3E}">
        <p14:creationId xmlns:p14="http://schemas.microsoft.com/office/powerpoint/2010/main" val="32619223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5648400" cy="360000"/>
          </a:xfrm>
        </p:spPr>
        <p:txBody>
          <a:bodyPr vert="horz" lIns="0" tIns="0" rIns="0" bIns="0" rtlCol="0" anchor="ctr">
            <a:normAutofit/>
          </a:bodyPr>
          <a:lstStyle/>
          <a:p>
            <a:pPr marL="271145" indent="-271145"/>
            <a:r>
              <a:rPr lang="fr-FR"/>
              <a:t>Guide de connexion </a:t>
            </a:r>
          </a:p>
        </p:txBody>
      </p:sp>
      <p:sp>
        <p:nvSpPr>
          <p:cNvPr id="86" name="Date Placeholder 2">
            <a:extLst>
              <a:ext uri="{FF2B5EF4-FFF2-40B4-BE49-F238E27FC236}">
                <a16:creationId xmlns:a16="http://schemas.microsoft.com/office/drawing/2014/main" id="{41D92358-F5CE-2129-EDE8-05D416F9FB4B}"/>
              </a:ext>
            </a:extLst>
          </p:cNvPr>
          <p:cNvSpPr>
            <a:spLocks noGrp="1"/>
          </p:cNvSpPr>
          <p:nvPr>
            <p:ph type="dt" sz="half" idx="10"/>
          </p:nvPr>
        </p:nvSpPr>
        <p:spPr>
          <a:xfrm>
            <a:off x="7469726" y="6417000"/>
            <a:ext cx="1260000" cy="270000"/>
          </a:xfrm>
        </p:spPr>
        <p:txBody>
          <a:bodyPr/>
          <a:lstStyle/>
          <a:p>
            <a:endParaRPr lang="en-GB"/>
          </a:p>
        </p:txBody>
      </p:sp>
      <p:sp>
        <p:nvSpPr>
          <p:cNvPr id="88" name="Footer Placeholder 3">
            <a:extLst>
              <a:ext uri="{FF2B5EF4-FFF2-40B4-BE49-F238E27FC236}">
                <a16:creationId xmlns:a16="http://schemas.microsoft.com/office/drawing/2014/main" id="{217BC959-F8BD-C6ED-F244-AED2E4D272A3}"/>
              </a:ext>
            </a:extLst>
          </p:cNvPr>
          <p:cNvSpPr>
            <a:spLocks noGrp="1"/>
          </p:cNvSpPr>
          <p:nvPr>
            <p:ph type="ftr" sz="quarter" idx="11"/>
          </p:nvPr>
        </p:nvSpPr>
        <p:spPr>
          <a:xfrm>
            <a:off x="1200036" y="6417000"/>
            <a:ext cx="6069127" cy="270000"/>
          </a:xfrm>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8</a:t>
            </a:fld>
            <a:endParaRPr lang="en-GB"/>
          </a:p>
        </p:txBody>
      </p:sp>
      <p:sp>
        <p:nvSpPr>
          <p:cNvPr id="60" name="ZoneTexte 59">
            <a:extLst>
              <a:ext uri="{FF2B5EF4-FFF2-40B4-BE49-F238E27FC236}">
                <a16:creationId xmlns:a16="http://schemas.microsoft.com/office/drawing/2014/main" id="{12A8BB0A-4A60-EC71-60A2-7FDAA59D4391}"/>
              </a:ext>
            </a:extLst>
          </p:cNvPr>
          <p:cNvSpPr txBox="1"/>
          <p:nvPr/>
        </p:nvSpPr>
        <p:spPr>
          <a:xfrm>
            <a:off x="306000" y="2237171"/>
            <a:ext cx="5648400" cy="3319218"/>
          </a:xfrm>
          <a:prstGeom prst="rect">
            <a:avLst/>
          </a:prstGeom>
        </p:spPr>
        <p:txBody>
          <a:bodyPr vert="horz" lIns="0" tIns="0" rIns="0" bIns="0" rtlCol="0">
            <a:normAutofit/>
          </a:bodyPr>
          <a:lstStyle/>
          <a:p>
            <a:pPr marL="285750" indent="-285750">
              <a:lnSpc>
                <a:spcPct val="105000"/>
              </a:lnSpc>
              <a:spcBef>
                <a:spcPts val="600"/>
              </a:spcBef>
              <a:spcAft>
                <a:spcPts val="600"/>
              </a:spcAft>
              <a:buClr>
                <a:schemeClr val="tx2"/>
              </a:buClr>
              <a:buFont typeface="Arial" panose="020B0604020202020204" pitchFamily="34" charset="0"/>
              <a:buChar char="•"/>
            </a:pPr>
            <a:endParaRPr lang="fr-FR" sz="1400" dirty="0"/>
          </a:p>
          <a:p>
            <a:pPr marL="285750" indent="-285750" algn="just">
              <a:lnSpc>
                <a:spcPct val="105000"/>
              </a:lnSpc>
              <a:spcBef>
                <a:spcPts val="600"/>
              </a:spcBef>
              <a:spcAft>
                <a:spcPts val="600"/>
              </a:spcAft>
              <a:buClr>
                <a:schemeClr val="tx2"/>
              </a:buClr>
              <a:buFont typeface="Arial" panose="020B0604020202020204" pitchFamily="34" charset="0"/>
              <a:buChar char="•"/>
            </a:pPr>
            <a:r>
              <a:rPr lang="fr-FR" sz="1400" dirty="0"/>
              <a:t>Pour se connecter à Forvis Mazars Forms, utilisez le lien suivant : </a:t>
            </a:r>
            <a:r>
              <a:rPr lang="fr-FR" sz="1400" b="1" dirty="0"/>
              <a:t>https://easy-forms.mazars.global/forms/66a104d2763a5b0007482785/external/fill_in</a:t>
            </a:r>
          </a:p>
          <a:p>
            <a:pPr marL="285750" indent="-285750">
              <a:lnSpc>
                <a:spcPct val="105000"/>
              </a:lnSpc>
              <a:spcBef>
                <a:spcPts val="600"/>
              </a:spcBef>
              <a:spcAft>
                <a:spcPts val="600"/>
              </a:spcAft>
              <a:buClr>
                <a:schemeClr val="tx2"/>
              </a:buClr>
              <a:buFont typeface="Arial" panose="020B0604020202020204" pitchFamily="34" charset="0"/>
              <a:buChar char="•"/>
            </a:pPr>
            <a:endParaRPr lang="fr-FR" sz="1400" dirty="0"/>
          </a:p>
          <a:p>
            <a:pPr marL="285750" indent="-285750">
              <a:lnSpc>
                <a:spcPct val="105000"/>
              </a:lnSpc>
              <a:spcBef>
                <a:spcPts val="600"/>
              </a:spcBef>
              <a:spcAft>
                <a:spcPts val="600"/>
              </a:spcAft>
              <a:buClr>
                <a:schemeClr val="tx2"/>
              </a:buClr>
              <a:buFont typeface="Arial" panose="020B0604020202020204" pitchFamily="34" charset="0"/>
              <a:buChar char="•"/>
            </a:pPr>
            <a:r>
              <a:rPr lang="fr-FR" sz="1400" dirty="0"/>
              <a:t>Ce lien vous permettra d’accéder directement à l’espace de collecte</a:t>
            </a:r>
          </a:p>
          <a:p>
            <a:pPr marL="285750" indent="-285750">
              <a:lnSpc>
                <a:spcPct val="105000"/>
              </a:lnSpc>
              <a:spcBef>
                <a:spcPts val="600"/>
              </a:spcBef>
              <a:spcAft>
                <a:spcPts val="600"/>
              </a:spcAft>
              <a:buClr>
                <a:schemeClr val="tx2"/>
              </a:buClr>
              <a:buFont typeface="Arial" panose="020B0604020202020204" pitchFamily="34" charset="0"/>
              <a:buChar char="•"/>
            </a:pPr>
            <a:endParaRPr lang="fr-FR" sz="1400" dirty="0"/>
          </a:p>
          <a:p>
            <a:pPr marL="285750" indent="-285750">
              <a:lnSpc>
                <a:spcPct val="105000"/>
              </a:lnSpc>
              <a:spcBef>
                <a:spcPts val="600"/>
              </a:spcBef>
              <a:spcAft>
                <a:spcPts val="600"/>
              </a:spcAft>
              <a:buClr>
                <a:schemeClr val="tx2"/>
              </a:buClr>
              <a:buFont typeface="Arial" panose="020B0604020202020204" pitchFamily="34" charset="0"/>
              <a:buChar char="•"/>
            </a:pPr>
            <a:r>
              <a:rPr lang="fr-FR" sz="1400" dirty="0"/>
              <a:t>Pour chaque entreprise, vous devez entrer à nouveau le lien.</a:t>
            </a:r>
          </a:p>
        </p:txBody>
      </p:sp>
      <p:cxnSp>
        <p:nvCxnSpPr>
          <p:cNvPr id="3" name="Connecteur droit 2">
            <a:extLst>
              <a:ext uri="{FF2B5EF4-FFF2-40B4-BE49-F238E27FC236}">
                <a16:creationId xmlns:a16="http://schemas.microsoft.com/office/drawing/2014/main" id="{012A7886-776C-6C84-55C0-3B0B3E094985}"/>
              </a:ext>
            </a:extLst>
          </p:cNvPr>
          <p:cNvCxnSpPr>
            <a:cxnSpLocks/>
          </p:cNvCxnSpPr>
          <p:nvPr/>
        </p:nvCxnSpPr>
        <p:spPr>
          <a:xfrm>
            <a:off x="300037" y="1036199"/>
            <a:ext cx="7701972" cy="0"/>
          </a:xfrm>
          <a:prstGeom prst="line">
            <a:avLst/>
          </a:prstGeom>
          <a:noFill/>
          <a:ln w="9525" cap="flat" cmpd="sng" algn="ctr">
            <a:solidFill>
              <a:schemeClr val="bg1">
                <a:lumMod val="75000"/>
              </a:schemeClr>
            </a:solidFill>
            <a:prstDash val="solid"/>
          </a:ln>
          <a:effectLst/>
        </p:spPr>
      </p:cxnSp>
      <p:sp>
        <p:nvSpPr>
          <p:cNvPr id="4" name="Rectangle 3">
            <a:extLst>
              <a:ext uri="{FF2B5EF4-FFF2-40B4-BE49-F238E27FC236}">
                <a16:creationId xmlns:a16="http://schemas.microsoft.com/office/drawing/2014/main" id="{77CBEF46-CD6C-9819-7033-794A5A1411EE}"/>
              </a:ext>
            </a:extLst>
          </p:cNvPr>
          <p:cNvSpPr/>
          <p:nvPr/>
        </p:nvSpPr>
        <p:spPr bwMode="gray">
          <a:xfrm>
            <a:off x="541074" y="827312"/>
            <a:ext cx="2925729" cy="339724"/>
          </a:xfrm>
          <a:prstGeom prst="rect">
            <a:avLst/>
          </a:prstGeom>
          <a:solidFill>
            <a:schemeClr val="tx2">
              <a:lumMod val="60000"/>
              <a:lumOff val="4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0" tIns="144000" rIns="192000" bIns="144000" numCol="1" spcCol="0" rtlCol="0" fromWordArt="0" anchor="ctr" anchorCtr="0" forceAA="0" compatLnSpc="1">
            <a:prstTxWarp prst="textNoShape">
              <a:avLst/>
            </a:prstTxWarp>
            <a:noAutofit/>
          </a:bodyPr>
          <a:lstStyle/>
          <a:p>
            <a:pPr>
              <a:spcBef>
                <a:spcPts val="400"/>
              </a:spcBef>
              <a:spcAft>
                <a:spcPts val="400"/>
              </a:spcAft>
            </a:pPr>
            <a:r>
              <a:rPr lang="fr-FR" sz="1400"/>
              <a:t>Outil de collecte</a:t>
            </a:r>
          </a:p>
        </p:txBody>
      </p:sp>
      <p:pic>
        <p:nvPicPr>
          <p:cNvPr id="8" name="Image 7">
            <a:extLst>
              <a:ext uri="{FF2B5EF4-FFF2-40B4-BE49-F238E27FC236}">
                <a16:creationId xmlns:a16="http://schemas.microsoft.com/office/drawing/2014/main" id="{6FF7647C-A814-B0EE-B146-51A72CCD709F}"/>
              </a:ext>
            </a:extLst>
          </p:cNvPr>
          <p:cNvPicPr>
            <a:picLocks noChangeAspect="1"/>
          </p:cNvPicPr>
          <p:nvPr/>
        </p:nvPicPr>
        <p:blipFill>
          <a:blip r:embed="rId3"/>
          <a:stretch>
            <a:fillRect/>
          </a:stretch>
        </p:blipFill>
        <p:spPr>
          <a:xfrm>
            <a:off x="6646766" y="1406399"/>
            <a:ext cx="5016362" cy="4172989"/>
          </a:xfrm>
          <a:prstGeom prst="rect">
            <a:avLst/>
          </a:prstGeom>
        </p:spPr>
      </p:pic>
    </p:spTree>
    <p:extLst>
      <p:ext uri="{BB962C8B-B14F-4D97-AF65-F5344CB8AC3E}">
        <p14:creationId xmlns:p14="http://schemas.microsoft.com/office/powerpoint/2010/main" val="334423846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27584B-1B8D-9524-A17C-67F120342A18}"/>
              </a:ext>
            </a:extLst>
          </p:cNvPr>
          <p:cNvSpPr>
            <a:spLocks noGrp="1"/>
          </p:cNvSpPr>
          <p:nvPr>
            <p:ph type="title"/>
          </p:nvPr>
        </p:nvSpPr>
        <p:spPr/>
        <p:txBody>
          <a:bodyPr/>
          <a:lstStyle/>
          <a:p>
            <a:r>
              <a:rPr lang="fr-FR" b="1" dirty="0"/>
              <a:t>Mode opératoire</a:t>
            </a:r>
          </a:p>
        </p:txBody>
      </p:sp>
      <p:sp>
        <p:nvSpPr>
          <p:cNvPr id="4" name="Espace réservé du texte 3">
            <a:extLst>
              <a:ext uri="{FF2B5EF4-FFF2-40B4-BE49-F238E27FC236}">
                <a16:creationId xmlns:a16="http://schemas.microsoft.com/office/drawing/2014/main" id="{4A0946CB-672A-9CA6-1301-DD6928D68F46}"/>
              </a:ext>
            </a:extLst>
          </p:cNvPr>
          <p:cNvSpPr>
            <a:spLocks noGrp="1"/>
          </p:cNvSpPr>
          <p:nvPr>
            <p:ph type="body" sz="quarter" idx="11"/>
          </p:nvPr>
        </p:nvSpPr>
        <p:spPr/>
        <p:txBody>
          <a:bodyPr/>
          <a:lstStyle/>
          <a:p>
            <a:r>
              <a:rPr lang="fr-FR" dirty="0"/>
              <a:t>4</a:t>
            </a:r>
          </a:p>
        </p:txBody>
      </p:sp>
    </p:spTree>
    <p:extLst>
      <p:ext uri="{BB962C8B-B14F-4D97-AF65-F5344CB8AC3E}">
        <p14:creationId xmlns:p14="http://schemas.microsoft.com/office/powerpoint/2010/main" val="3567883751"/>
      </p:ext>
    </p:extLst>
  </p:cSld>
  <p:clrMapOvr>
    <a:masterClrMapping/>
  </p:clrMapOvr>
  <p:transition>
    <p:fade/>
  </p:transition>
</p:sld>
</file>

<file path=ppt/theme/theme1.xml><?xml version="1.0" encoding="utf-8"?>
<a:theme xmlns:a="http://schemas.openxmlformats.org/drawingml/2006/main" name="Thème Office">
  <a:themeElements>
    <a:clrScheme name="Personnalisé 1">
      <a:dk1>
        <a:srgbClr val="464B4B"/>
      </a:dk1>
      <a:lt1>
        <a:srgbClr val="FFFFFF"/>
      </a:lt1>
      <a:dk2>
        <a:srgbClr val="0072CE"/>
      </a:dk2>
      <a:lt2>
        <a:srgbClr val="F4F4F4"/>
      </a:lt2>
      <a:accent1>
        <a:srgbClr val="0072CE"/>
      </a:accent1>
      <a:accent2>
        <a:srgbClr val="4AA7B7"/>
      </a:accent2>
      <a:accent3>
        <a:srgbClr val="171C8F"/>
      </a:accent3>
      <a:accent4>
        <a:srgbClr val="27B093"/>
      </a:accent4>
      <a:accent5>
        <a:srgbClr val="B1B3B3"/>
      </a:accent5>
      <a:accent6>
        <a:srgbClr val="5D93CD"/>
      </a:accent6>
      <a:hlink>
        <a:srgbClr val="5D93CD"/>
      </a:hlink>
      <a:folHlink>
        <a:srgbClr val="84ADD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Forvis Mazars.pptx" id="{D9EEF0B5-9EBD-4FD4-9AC0-6FCDDAB63B48}" vid="{50F0F1B7-4527-4CEB-988C-3A26F2E2D5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bb9461c-cdc2-42f5-9d37-4a249cd19a0c">
      <Terms xmlns="http://schemas.microsoft.com/office/infopath/2007/PartnerControls"/>
    </lcf76f155ced4ddcb4097134ff3c332f>
    <TaxCatchAll xmlns="c2fb092e-2b6b-4703-bf80-a7556581aff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E17F553C12794387EA63E241511544" ma:contentTypeVersion="13" ma:contentTypeDescription="Crée un document." ma:contentTypeScope="" ma:versionID="fe149de232697d198699ae4fda85e0f8">
  <xsd:schema xmlns:xsd="http://www.w3.org/2001/XMLSchema" xmlns:xs="http://www.w3.org/2001/XMLSchema" xmlns:p="http://schemas.microsoft.com/office/2006/metadata/properties" xmlns:ns2="1bb9461c-cdc2-42f5-9d37-4a249cd19a0c" xmlns:ns3="c2fb092e-2b6b-4703-bf80-a7556581affa" targetNamespace="http://schemas.microsoft.com/office/2006/metadata/properties" ma:root="true" ma:fieldsID="989bd11c3733f70f25cf6682d8bfa67e" ns2:_="" ns3:_="">
    <xsd:import namespace="1bb9461c-cdc2-42f5-9d37-4a249cd19a0c"/>
    <xsd:import namespace="c2fb092e-2b6b-4703-bf80-a7556581aff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b9461c-cdc2-42f5-9d37-4a249cd19a0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alises d’images" ma:readOnly="false" ma:fieldId="{5cf76f15-5ced-4ddc-b409-7134ff3c332f}" ma:taxonomyMulti="true" ma:sspId="63e20171-3b2b-473d-8f1f-af062f494fc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fb092e-2b6b-4703-bf80-a7556581aff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eea63a0-179a-49f9-b69c-39416ca52fb9}" ma:internalName="TaxCatchAll" ma:showField="CatchAllData" ma:web="c2fb092e-2b6b-4703-bf80-a7556581aff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69420E-1F5C-4BCF-9B56-25498CED95E2}">
  <ds:schemaRefs>
    <ds:schemaRef ds:uri="http://schemas.openxmlformats.org/package/2006/metadata/core-properties"/>
    <ds:schemaRef ds:uri="http://purl.org/dc/dcmitype/"/>
    <ds:schemaRef ds:uri="http://purl.org/dc/terms/"/>
    <ds:schemaRef ds:uri="6d13eecd-2e28-48af-b09a-eabd145800b6"/>
    <ds:schemaRef ds:uri="http://schemas.microsoft.com/office/2006/metadata/properties"/>
    <ds:schemaRef ds:uri="7704eb4b-7b49-41f0-8d03-7eb2706c8b88"/>
    <ds:schemaRef ds:uri="http://schemas.microsoft.com/office/infopath/2007/PartnerControls"/>
    <ds:schemaRef ds:uri="http://schemas.microsoft.com/office/2006/documentManagement/types"/>
    <ds:schemaRef ds:uri="http://purl.org/dc/elements/1.1/"/>
    <ds:schemaRef ds:uri="http://www.w3.org/XML/1998/namespace"/>
  </ds:schemaRefs>
</ds:datastoreItem>
</file>

<file path=customXml/itemProps2.xml><?xml version="1.0" encoding="utf-8"?>
<ds:datastoreItem xmlns:ds="http://schemas.openxmlformats.org/officeDocument/2006/customXml" ds:itemID="{80CE843E-055D-492D-A529-A3EA0360C649}"/>
</file>

<file path=customXml/itemProps3.xml><?xml version="1.0" encoding="utf-8"?>
<ds:datastoreItem xmlns:ds="http://schemas.openxmlformats.org/officeDocument/2006/customXml" ds:itemID="{227F4365-9647-4C6B-ACE1-DDB3C72F68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497</TotalTime>
  <Words>1511</Words>
  <Application>Microsoft Office PowerPoint</Application>
  <PresentationFormat>Grand écran</PresentationFormat>
  <Paragraphs>132</Paragraphs>
  <Slides>14</Slides>
  <Notes>7</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14</vt:i4>
      </vt:variant>
    </vt:vector>
  </HeadingPairs>
  <TitlesOfParts>
    <vt:vector size="19" baseType="lpstr">
      <vt:lpstr>Aptos</vt:lpstr>
      <vt:lpstr>Arial</vt:lpstr>
      <vt:lpstr>Calibri</vt:lpstr>
      <vt:lpstr>Segoe UI</vt:lpstr>
      <vt:lpstr>Thème Office</vt:lpstr>
      <vt:lpstr>Campagne de collecte des données d'entreprises – Saint Martin et Saint Barthélémy Guide de remplissage méthodologique et technique</vt:lpstr>
      <vt:lpstr>Sommaire </vt:lpstr>
      <vt:lpstr>Informations générales</vt:lpstr>
      <vt:lpstr>Présentation PowerPoint</vt:lpstr>
      <vt:lpstr>Sécurité de l’information</vt:lpstr>
      <vt:lpstr>Informations générales</vt:lpstr>
      <vt:lpstr>Guide de connexion</vt:lpstr>
      <vt:lpstr>Guide de connexion </vt:lpstr>
      <vt:lpstr>Mode opératoire</vt:lpstr>
      <vt:lpstr>Mode opératoire section 1</vt:lpstr>
      <vt:lpstr>Mode opératoire section 2</vt:lpstr>
      <vt:lpstr>Mode opératoire section 3</vt:lpstr>
      <vt:lpstr>Mode opératoire - Support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Comment utiliser le template PowerPoint</dc:title>
  <dc:creator>THOREL Marie</dc:creator>
  <cp:lastModifiedBy>THOREL Marie</cp:lastModifiedBy>
  <cp:revision>1</cp:revision>
  <dcterms:created xsi:type="dcterms:W3CDTF">2024-06-13T08:47:22Z</dcterms:created>
  <dcterms:modified xsi:type="dcterms:W3CDTF">2024-09-04T09:57:35Z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0x01010070D6FC144151734F9C09BAEAD681CF33</vt:lpwstr>
  </property>
  <property fmtid="{D5CDD505-2E9C-101B-9397-08002B2CF9AE}" pid="3" name="MediaServiceImageTags">
    <vt:lpwstr/>
  </property>
  <property fmtid="{D5CDD505-2E9C-101B-9397-08002B2CF9AE}" pid="4" name="MSIP_Label_ae8fab06-504b-4325-93a9-50ca85e66f06_Enabled">
    <vt:lpwstr>true</vt:lpwstr>
  </property>
  <property fmtid="{D5CDD505-2E9C-101B-9397-08002B2CF9AE}" pid="5" name="MSIP_Label_ae8fab06-504b-4325-93a9-50ca85e66f06_SetDate">
    <vt:lpwstr>2024-04-30T13:03:05Z</vt:lpwstr>
  </property>
  <property fmtid="{D5CDD505-2E9C-101B-9397-08002B2CF9AE}" pid="6" name="MSIP_Label_ae8fab06-504b-4325-93a9-50ca85e66f06_Method">
    <vt:lpwstr>Standard</vt:lpwstr>
  </property>
  <property fmtid="{D5CDD505-2E9C-101B-9397-08002B2CF9AE}" pid="7" name="MSIP_Label_ae8fab06-504b-4325-93a9-50ca85e66f06_Name">
    <vt:lpwstr>C-Confidentiel</vt:lpwstr>
  </property>
  <property fmtid="{D5CDD505-2E9C-101B-9397-08002B2CF9AE}" pid="8" name="MSIP_Label_ae8fab06-504b-4325-93a9-50ca85e66f06_SiteId">
    <vt:lpwstr>41d9a388-7aef-420d-976c-d046beab641f</vt:lpwstr>
  </property>
  <property fmtid="{D5CDD505-2E9C-101B-9397-08002B2CF9AE}" pid="9" name="MSIP_Label_ae8fab06-504b-4325-93a9-50ca85e66f06_ActionId">
    <vt:lpwstr>6016373e-4c8c-4cef-816b-a984ba531457</vt:lpwstr>
  </property>
  <property fmtid="{D5CDD505-2E9C-101B-9397-08002B2CF9AE}" pid="10" name="MSIP_Label_ae8fab06-504b-4325-93a9-50ca85e66f06_ContentBits">
    <vt:lpwstr>0</vt:lpwstr>
  </property>
</Properties>
</file>