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19"/>
  </p:notesMasterIdLst>
  <p:handoutMasterIdLst>
    <p:handoutMasterId r:id="rId20"/>
  </p:handoutMasterIdLst>
  <p:sldIdLst>
    <p:sldId id="2147472980" r:id="rId5"/>
    <p:sldId id="457" r:id="rId6"/>
    <p:sldId id="2147472860" r:id="rId7"/>
    <p:sldId id="2147472977" r:id="rId8"/>
    <p:sldId id="2147472969" r:id="rId9"/>
    <p:sldId id="2147472979" r:id="rId10"/>
    <p:sldId id="2147472971" r:id="rId11"/>
    <p:sldId id="2147472972" r:id="rId12"/>
    <p:sldId id="2147472973" r:id="rId13"/>
    <p:sldId id="2147472974" r:id="rId14"/>
    <p:sldId id="2147472975" r:id="rId15"/>
    <p:sldId id="2147472976" r:id="rId16"/>
    <p:sldId id="2147472981" r:id="rId17"/>
    <p:sldId id="40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0D3F0B-97C5-896D-AD4D-8DFDE2F490A9}" name="THOREL Marie" initials="TM" userId="S::marie.thorel@mazars.fr::b2fe45bd-4e8e-4774-8fc6-185c8215e7f1" providerId="AD"/>
  <p188:author id="{A0901D40-2100-FB69-F57D-181FC2EEDE16}" name="DURET Leo" initials="DL" userId="S::leo.duret@mazars.fr::0cc651ea-adb1-4cab-9f54-16a34d3b76f8" providerId="AD"/>
  <p188:author id="{BF24F140-B539-ACD5-AB1F-FB0ECEF326E4}" name="ANGELI Aurore" initials="AA" userId="S::aurore.angeli@mazars.fr::5ed3c400-730d-4eb8-836e-4a2dd2e0ca26" providerId="AD"/>
  <p188:author id="{EA89BB88-5605-0887-AD91-7C8129DF6399}" name="GAGNE Yannick" initials="GY" userId="S::yannick.gagne@mazars.fr::28791265-e386-467f-8604-a463ffaadd55" providerId="AD"/>
  <p188:author id="{BBF81796-ED8F-CFB9-EDC4-95465D8AAED9}" name="LAABOUCHI Moncif" initials="LM" userId="S::moncif.laabouchi@mazars.fr::5326ea1d-e1ab-47ba-a5d5-b21b951a436a" providerId="AD"/>
  <p188:author id="{7A7ACAB6-BDAD-D85A-8C32-C9A0A5A6BECE}" name="BARUZZI Claudie" initials="BC" userId="S::claudie.baruzzi@mazars.fr::3c0be0b3-da69-4413-a31f-b931249e62c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96BE"/>
    <a:srgbClr val="F9B334"/>
    <a:srgbClr val="1F61AC"/>
    <a:srgbClr val="D9D9D9"/>
    <a:srgbClr val="FFFFFF"/>
    <a:srgbClr val="C2E4FF"/>
    <a:srgbClr val="356EAB"/>
    <a:srgbClr val="377E8A"/>
    <a:srgbClr val="11156B"/>
    <a:srgbClr val="49A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565291-0E55-4AFE-B614-901066B55A34}" v="266" dt="2024-09-04T09:57:16.192"/>
    <p1510:client id="{9FA021C3-6A12-43A8-887C-E1F6F34D8A6C}" v="1" dt="2024-09-04T09:56:53.71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3840"/>
        <p:guide orient="horz" pos="216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ABOUCHI Moncif" userId="S::moncif.laabouchi@mazars.fr::5326ea1d-e1ab-47ba-a5d5-b21b951a436a" providerId="AD" clId="Web-{4BE46D5E-A7D6-FC2C-996F-DF47D1ED1EF0}"/>
    <pc:docChg chg="modSld">
      <pc:chgData name="LAABOUCHI Moncif" userId="S::moncif.laabouchi@mazars.fr::5326ea1d-e1ab-47ba-a5d5-b21b951a436a" providerId="AD" clId="Web-{4BE46D5E-A7D6-FC2C-996F-DF47D1ED1EF0}" dt="2024-07-23T12:02:45.747" v="3" actId="20577"/>
      <pc:docMkLst>
        <pc:docMk/>
      </pc:docMkLst>
      <pc:sldChg chg="modSp">
        <pc:chgData name="LAABOUCHI Moncif" userId="S::moncif.laabouchi@mazars.fr::5326ea1d-e1ab-47ba-a5d5-b21b951a436a" providerId="AD" clId="Web-{4BE46D5E-A7D6-FC2C-996F-DF47D1ED1EF0}" dt="2024-07-23T12:02:45.747" v="3" actId="20577"/>
        <pc:sldMkLst>
          <pc:docMk/>
          <pc:sldMk cId="3023496478" sldId="2147472976"/>
        </pc:sldMkLst>
        <pc:spChg chg="mod">
          <ac:chgData name="LAABOUCHI Moncif" userId="S::moncif.laabouchi@mazars.fr::5326ea1d-e1ab-47ba-a5d5-b21b951a436a" providerId="AD" clId="Web-{4BE46D5E-A7D6-FC2C-996F-DF47D1ED1EF0}" dt="2024-07-23T12:02:45.747" v="3" actId="20577"/>
          <ac:spMkLst>
            <pc:docMk/>
            <pc:sldMk cId="3023496478" sldId="2147472976"/>
            <ac:spMk id="60" creationId="{12A8BB0A-4A60-EC71-60A2-7FDAA59D4391}"/>
          </ac:spMkLst>
        </pc:spChg>
      </pc:sldChg>
    </pc:docChg>
  </pc:docChgLst>
  <pc:docChgLst>
    <pc:chgData name="LAABOUCHI Moncif" userId="S::moncif.laabouchi@mazars.fr::5326ea1d-e1ab-47ba-a5d5-b21b951a436a" providerId="AD" clId="Web-{5D0DF455-15BB-ABB3-3329-DA3EEBB3C6B4}"/>
    <pc:docChg chg="modSld">
      <pc:chgData name="LAABOUCHI Moncif" userId="S::moncif.laabouchi@mazars.fr::5326ea1d-e1ab-47ba-a5d5-b21b951a436a" providerId="AD" clId="Web-{5D0DF455-15BB-ABB3-3329-DA3EEBB3C6B4}" dt="2024-08-09T14:59:57.207" v="22" actId="20577"/>
      <pc:docMkLst>
        <pc:docMk/>
      </pc:docMkLst>
      <pc:sldChg chg="modSp">
        <pc:chgData name="LAABOUCHI Moncif" userId="S::moncif.laabouchi@mazars.fr::5326ea1d-e1ab-47ba-a5d5-b21b951a436a" providerId="AD" clId="Web-{5D0DF455-15BB-ABB3-3329-DA3EEBB3C6B4}" dt="2024-08-09T14:59:57.207" v="22" actId="20577"/>
        <pc:sldMkLst>
          <pc:docMk/>
          <pc:sldMk cId="3344238468" sldId="2147472972"/>
        </pc:sldMkLst>
        <pc:spChg chg="mod">
          <ac:chgData name="LAABOUCHI Moncif" userId="S::moncif.laabouchi@mazars.fr::5326ea1d-e1ab-47ba-a5d5-b21b951a436a" providerId="AD" clId="Web-{5D0DF455-15BB-ABB3-3329-DA3EEBB3C6B4}" dt="2024-08-09T14:59:57.207" v="22" actId="20577"/>
          <ac:spMkLst>
            <pc:docMk/>
            <pc:sldMk cId="3344238468" sldId="2147472972"/>
            <ac:spMk id="60" creationId="{12A8BB0A-4A60-EC71-60A2-7FDAA59D4391}"/>
          </ac:spMkLst>
        </pc:spChg>
      </pc:sldChg>
    </pc:docChg>
  </pc:docChgLst>
  <pc:docChgLst>
    <pc:chgData name="LAABOUCHI Moncif" userId="5326ea1d-e1ab-47ba-a5d5-b21b951a436a" providerId="ADAL" clId="{B387028D-FA97-4445-BCBF-98C7082192E6}"/>
    <pc:docChg chg="custSel modSld sldOrd">
      <pc:chgData name="LAABOUCHI Moncif" userId="5326ea1d-e1ab-47ba-a5d5-b21b951a436a" providerId="ADAL" clId="{B387028D-FA97-4445-BCBF-98C7082192E6}" dt="2024-07-24T15:37:13.849" v="9" actId="14100"/>
      <pc:docMkLst>
        <pc:docMk/>
      </pc:docMkLst>
      <pc:sldChg chg="addSp delSp modSp mod">
        <pc:chgData name="LAABOUCHI Moncif" userId="5326ea1d-e1ab-47ba-a5d5-b21b951a436a" providerId="ADAL" clId="{B387028D-FA97-4445-BCBF-98C7082192E6}" dt="2024-07-24T15:35:53.226" v="3" actId="1076"/>
        <pc:sldMkLst>
          <pc:docMk/>
          <pc:sldMk cId="3344238468" sldId="2147472972"/>
        </pc:sldMkLst>
        <pc:picChg chg="add mod">
          <ac:chgData name="LAABOUCHI Moncif" userId="5326ea1d-e1ab-47ba-a5d5-b21b951a436a" providerId="ADAL" clId="{B387028D-FA97-4445-BCBF-98C7082192E6}" dt="2024-07-24T15:35:53.226" v="3" actId="1076"/>
          <ac:picMkLst>
            <pc:docMk/>
            <pc:sldMk cId="3344238468" sldId="2147472972"/>
            <ac:picMk id="7" creationId="{E1ECC769-59FE-6D3C-6B18-6142620BEB97}"/>
          </ac:picMkLst>
        </pc:picChg>
        <pc:picChg chg="del">
          <ac:chgData name="LAABOUCHI Moncif" userId="5326ea1d-e1ab-47ba-a5d5-b21b951a436a" providerId="ADAL" clId="{B387028D-FA97-4445-BCBF-98C7082192E6}" dt="2024-07-24T15:34:49.548" v="0" actId="478"/>
          <ac:picMkLst>
            <pc:docMk/>
            <pc:sldMk cId="3344238468" sldId="2147472972"/>
            <ac:picMk id="8" creationId="{375041E5-0CC9-07C8-04BB-0A2E5D21763C}"/>
          </ac:picMkLst>
        </pc:picChg>
      </pc:sldChg>
      <pc:sldChg chg="addSp delSp modSp mod ord">
        <pc:chgData name="LAABOUCHI Moncif" userId="5326ea1d-e1ab-47ba-a5d5-b21b951a436a" providerId="ADAL" clId="{B387028D-FA97-4445-BCBF-98C7082192E6}" dt="2024-07-24T15:37:13.849" v="9" actId="14100"/>
        <pc:sldMkLst>
          <pc:docMk/>
          <pc:sldMk cId="2193360727" sldId="2147472974"/>
        </pc:sldMkLst>
        <pc:picChg chg="del">
          <ac:chgData name="LAABOUCHI Moncif" userId="5326ea1d-e1ab-47ba-a5d5-b21b951a436a" providerId="ADAL" clId="{B387028D-FA97-4445-BCBF-98C7082192E6}" dt="2024-07-24T15:36:58.062" v="5" actId="478"/>
          <ac:picMkLst>
            <pc:docMk/>
            <pc:sldMk cId="2193360727" sldId="2147472974"/>
            <ac:picMk id="7" creationId="{A54AF9DF-4D9C-C36A-9017-6959F6D4279C}"/>
          </ac:picMkLst>
        </pc:picChg>
        <pc:picChg chg="add mod">
          <ac:chgData name="LAABOUCHI Moncif" userId="5326ea1d-e1ab-47ba-a5d5-b21b951a436a" providerId="ADAL" clId="{B387028D-FA97-4445-BCBF-98C7082192E6}" dt="2024-07-24T15:37:13.849" v="9" actId="14100"/>
          <ac:picMkLst>
            <pc:docMk/>
            <pc:sldMk cId="2193360727" sldId="2147472974"/>
            <ac:picMk id="8" creationId="{862DDB21-B303-24FF-9C1B-4FC623C32163}"/>
          </ac:picMkLst>
        </pc:picChg>
      </pc:sldChg>
    </pc:docChg>
  </pc:docChgLst>
  <pc:docChgLst>
    <pc:chgData name="DURET Leo" userId="0cc651ea-adb1-4cab-9f54-16a34d3b76f8" providerId="ADAL" clId="{68B7B270-0AD6-48B1-A5B4-E57DFEE33A64}"/>
    <pc:docChg chg="undo custSel addSld delSld modSld">
      <pc:chgData name="DURET Leo" userId="0cc651ea-adb1-4cab-9f54-16a34d3b76f8" providerId="ADAL" clId="{68B7B270-0AD6-48B1-A5B4-E57DFEE33A64}" dt="2024-07-26T13:57:55.752" v="2649" actId="1035"/>
      <pc:docMkLst>
        <pc:docMk/>
      </pc:docMkLst>
      <pc:sldChg chg="delSp modSp mod">
        <pc:chgData name="DURET Leo" userId="0cc651ea-adb1-4cab-9f54-16a34d3b76f8" providerId="ADAL" clId="{68B7B270-0AD6-48B1-A5B4-E57DFEE33A64}" dt="2024-07-24T15:50:23.972" v="1942" actId="478"/>
        <pc:sldMkLst>
          <pc:docMk/>
          <pc:sldMk cId="506850177" sldId="409"/>
        </pc:sldMkLst>
        <pc:spChg chg="mod">
          <ac:chgData name="DURET Leo" userId="0cc651ea-adb1-4cab-9f54-16a34d3b76f8" providerId="ADAL" clId="{68B7B270-0AD6-48B1-A5B4-E57DFEE33A64}" dt="2024-07-24T15:50:19.407" v="1941" actId="20577"/>
          <ac:spMkLst>
            <pc:docMk/>
            <pc:sldMk cId="506850177" sldId="409"/>
            <ac:spMk id="2" creationId="{5D072D59-8590-B00A-663C-8C2D45C7EE73}"/>
          </ac:spMkLst>
        </pc:spChg>
        <pc:spChg chg="del">
          <ac:chgData name="DURET Leo" userId="0cc651ea-adb1-4cab-9f54-16a34d3b76f8" providerId="ADAL" clId="{68B7B270-0AD6-48B1-A5B4-E57DFEE33A64}" dt="2024-07-24T15:50:23.972" v="1942" actId="478"/>
          <ac:spMkLst>
            <pc:docMk/>
            <pc:sldMk cId="506850177" sldId="409"/>
            <ac:spMk id="4" creationId="{2C1F968D-92F8-2699-6B8F-9FB525F67BD9}"/>
          </ac:spMkLst>
        </pc:spChg>
      </pc:sldChg>
      <pc:sldChg chg="addSp delSp modSp mod">
        <pc:chgData name="DURET Leo" userId="0cc651ea-adb1-4cab-9f54-16a34d3b76f8" providerId="ADAL" clId="{68B7B270-0AD6-48B1-A5B4-E57DFEE33A64}" dt="2024-07-25T14:48:12.058" v="2118" actId="1076"/>
        <pc:sldMkLst>
          <pc:docMk/>
          <pc:sldMk cId="3344238468" sldId="2147472972"/>
        </pc:sldMkLst>
        <pc:picChg chg="del">
          <ac:chgData name="DURET Leo" userId="0cc651ea-adb1-4cab-9f54-16a34d3b76f8" providerId="ADAL" clId="{68B7B270-0AD6-48B1-A5B4-E57DFEE33A64}" dt="2024-07-25T14:47:55.731" v="2115" actId="478"/>
          <ac:picMkLst>
            <pc:docMk/>
            <pc:sldMk cId="3344238468" sldId="2147472972"/>
            <ac:picMk id="7" creationId="{E1ECC769-59FE-6D3C-6B18-6142620BEB97}"/>
          </ac:picMkLst>
        </pc:picChg>
        <pc:picChg chg="add mod">
          <ac:chgData name="DURET Leo" userId="0cc651ea-adb1-4cab-9f54-16a34d3b76f8" providerId="ADAL" clId="{68B7B270-0AD6-48B1-A5B4-E57DFEE33A64}" dt="2024-07-25T14:48:12.058" v="2118" actId="1076"/>
          <ac:picMkLst>
            <pc:docMk/>
            <pc:sldMk cId="3344238468" sldId="2147472972"/>
            <ac:picMk id="8" creationId="{D0CE8351-9A6B-746A-B640-C577A23A4375}"/>
          </ac:picMkLst>
        </pc:picChg>
      </pc:sldChg>
      <pc:sldChg chg="addSp delSp modSp mod">
        <pc:chgData name="DURET Leo" userId="0cc651ea-adb1-4cab-9f54-16a34d3b76f8" providerId="ADAL" clId="{68B7B270-0AD6-48B1-A5B4-E57DFEE33A64}" dt="2024-07-25T14:49:07.024" v="2201" actId="20577"/>
        <pc:sldMkLst>
          <pc:docMk/>
          <pc:sldMk cId="2193360727" sldId="2147472974"/>
        </pc:sldMkLst>
        <pc:spChg chg="mod">
          <ac:chgData name="DURET Leo" userId="0cc651ea-adb1-4cab-9f54-16a34d3b76f8" providerId="ADAL" clId="{68B7B270-0AD6-48B1-A5B4-E57DFEE33A64}" dt="2024-07-25T14:49:07.024" v="2201" actId="20577"/>
          <ac:spMkLst>
            <pc:docMk/>
            <pc:sldMk cId="2193360727" sldId="2147472974"/>
            <ac:spMk id="60" creationId="{12A8BB0A-4A60-EC71-60A2-7FDAA59D4391}"/>
          </ac:spMkLst>
        </pc:spChg>
        <pc:picChg chg="add mod">
          <ac:chgData name="DURET Leo" userId="0cc651ea-adb1-4cab-9f54-16a34d3b76f8" providerId="ADAL" clId="{68B7B270-0AD6-48B1-A5B4-E57DFEE33A64}" dt="2024-07-25T14:48:37.449" v="2122" actId="1076"/>
          <ac:picMkLst>
            <pc:docMk/>
            <pc:sldMk cId="2193360727" sldId="2147472974"/>
            <ac:picMk id="7" creationId="{6D8A2B4C-9093-8D8C-0B50-5349D33671BF}"/>
          </ac:picMkLst>
        </pc:picChg>
        <pc:picChg chg="add mod">
          <ac:chgData name="DURET Leo" userId="0cc651ea-adb1-4cab-9f54-16a34d3b76f8" providerId="ADAL" clId="{68B7B270-0AD6-48B1-A5B4-E57DFEE33A64}" dt="2024-07-23T07:32:06.472" v="13" actId="12789"/>
          <ac:picMkLst>
            <pc:docMk/>
            <pc:sldMk cId="2193360727" sldId="2147472974"/>
            <ac:picMk id="7" creationId="{A54AF9DF-4D9C-C36A-9017-6959F6D4279C}"/>
          </ac:picMkLst>
        </pc:picChg>
        <pc:picChg chg="del">
          <ac:chgData name="DURET Leo" userId="0cc651ea-adb1-4cab-9f54-16a34d3b76f8" providerId="ADAL" clId="{68B7B270-0AD6-48B1-A5B4-E57DFEE33A64}" dt="2024-07-25T14:48:17.657" v="2119" actId="478"/>
          <ac:picMkLst>
            <pc:docMk/>
            <pc:sldMk cId="2193360727" sldId="2147472974"/>
            <ac:picMk id="8" creationId="{862DDB21-B303-24FF-9C1B-4FC623C32163}"/>
          </ac:picMkLst>
        </pc:picChg>
        <pc:picChg chg="add del mod">
          <ac:chgData name="DURET Leo" userId="0cc651ea-adb1-4cab-9f54-16a34d3b76f8" providerId="ADAL" clId="{68B7B270-0AD6-48B1-A5B4-E57DFEE33A64}" dt="2024-07-24T15:38:53.266" v="806" actId="478"/>
          <ac:picMkLst>
            <pc:docMk/>
            <pc:sldMk cId="2193360727" sldId="2147472974"/>
            <ac:picMk id="9" creationId="{47153BBB-D742-E550-EA34-9AB4E9F27833}"/>
          </ac:picMkLst>
        </pc:picChg>
        <pc:picChg chg="add del mod">
          <ac:chgData name="DURET Leo" userId="0cc651ea-adb1-4cab-9f54-16a34d3b76f8" providerId="ADAL" clId="{68B7B270-0AD6-48B1-A5B4-E57DFEE33A64}" dt="2024-07-23T07:31:46.899" v="6" actId="478"/>
          <ac:picMkLst>
            <pc:docMk/>
            <pc:sldMk cId="2193360727" sldId="2147472974"/>
            <ac:picMk id="11" creationId="{903D78C6-2124-34E8-6A04-D5E266E1F7FB}"/>
          </ac:picMkLst>
        </pc:picChg>
      </pc:sldChg>
      <pc:sldChg chg="addSp delSp modSp mod delCm">
        <pc:chgData name="DURET Leo" userId="0cc651ea-adb1-4cab-9f54-16a34d3b76f8" providerId="ADAL" clId="{68B7B270-0AD6-48B1-A5B4-E57DFEE33A64}" dt="2024-07-26T13:56:55.856" v="2591" actId="27636"/>
        <pc:sldMkLst>
          <pc:docMk/>
          <pc:sldMk cId="4231441630" sldId="2147472975"/>
        </pc:sldMkLst>
        <pc:spChg chg="add del mod">
          <ac:chgData name="DURET Leo" userId="0cc651ea-adb1-4cab-9f54-16a34d3b76f8" providerId="ADAL" clId="{68B7B270-0AD6-48B1-A5B4-E57DFEE33A64}" dt="2024-07-24T15:44:29.763" v="1502" actId="478"/>
          <ac:spMkLst>
            <pc:docMk/>
            <pc:sldMk cId="4231441630" sldId="2147472975"/>
            <ac:spMk id="3" creationId="{843162D5-4B68-0222-F3AA-293E286D9C22}"/>
          </ac:spMkLst>
        </pc:spChg>
        <pc:spChg chg="add mod">
          <ac:chgData name="DURET Leo" userId="0cc651ea-adb1-4cab-9f54-16a34d3b76f8" providerId="ADAL" clId="{68B7B270-0AD6-48B1-A5B4-E57DFEE33A64}" dt="2024-07-24T15:49:19.305" v="1914" actId="123"/>
          <ac:spMkLst>
            <pc:docMk/>
            <pc:sldMk cId="4231441630" sldId="2147472975"/>
            <ac:spMk id="10" creationId="{51F7E72C-25B0-1019-15AB-7B5229436B29}"/>
          </ac:spMkLst>
        </pc:spChg>
        <pc:spChg chg="mod">
          <ac:chgData name="DURET Leo" userId="0cc651ea-adb1-4cab-9f54-16a34d3b76f8" providerId="ADAL" clId="{68B7B270-0AD6-48B1-A5B4-E57DFEE33A64}" dt="2024-07-26T13:56:55.856" v="2591" actId="27636"/>
          <ac:spMkLst>
            <pc:docMk/>
            <pc:sldMk cId="4231441630" sldId="2147472975"/>
            <ac:spMk id="60" creationId="{12A8BB0A-4A60-EC71-60A2-7FDAA59D4391}"/>
          </ac:spMkLst>
        </pc:spChg>
        <pc:picChg chg="add mod">
          <ac:chgData name="DURET Leo" userId="0cc651ea-adb1-4cab-9f54-16a34d3b76f8" providerId="ADAL" clId="{68B7B270-0AD6-48B1-A5B4-E57DFEE33A64}" dt="2024-07-25T14:49:23.233" v="2205" actId="1076"/>
          <ac:picMkLst>
            <pc:docMk/>
            <pc:sldMk cId="4231441630" sldId="2147472975"/>
            <ac:picMk id="6" creationId="{A0FC584A-1762-8549-2C2D-1FCB9F623449}"/>
          </ac:picMkLst>
        </pc:picChg>
        <pc:picChg chg="add del mod">
          <ac:chgData name="DURET Leo" userId="0cc651ea-adb1-4cab-9f54-16a34d3b76f8" providerId="ADAL" clId="{68B7B270-0AD6-48B1-A5B4-E57DFEE33A64}" dt="2024-07-24T15:38:56.090" v="807" actId="478"/>
          <ac:picMkLst>
            <pc:docMk/>
            <pc:sldMk cId="4231441630" sldId="2147472975"/>
            <ac:picMk id="8" creationId="{1B519504-B50B-D39C-EA7D-64AA8E11EB28}"/>
          </ac:picMkLst>
        </pc:picChg>
        <pc:picChg chg="add del mod">
          <ac:chgData name="DURET Leo" userId="0cc651ea-adb1-4cab-9f54-16a34d3b76f8" providerId="ADAL" clId="{68B7B270-0AD6-48B1-A5B4-E57DFEE33A64}" dt="2024-07-25T14:49:12.562" v="2202" actId="478"/>
          <ac:picMkLst>
            <pc:docMk/>
            <pc:sldMk cId="4231441630" sldId="2147472975"/>
            <ac:picMk id="9" creationId="{2C81D51A-E61A-6E28-25A1-28FFB4F6E23C}"/>
          </ac:picMkLst>
        </pc:picChg>
        <pc:picChg chg="del mod">
          <ac:chgData name="DURET Leo" userId="0cc651ea-adb1-4cab-9f54-16a34d3b76f8" providerId="ADAL" clId="{68B7B270-0AD6-48B1-A5B4-E57DFEE33A64}" dt="2024-07-23T07:32:15.167" v="16" actId="478"/>
          <ac:picMkLst>
            <pc:docMk/>
            <pc:sldMk cId="4231441630" sldId="2147472975"/>
            <ac:picMk id="11" creationId="{1E0D7B14-B105-C832-E72F-ADFC269EEB04}"/>
          </ac:picMkLst>
        </pc:picChg>
        <pc:extLst>
          <p:ext xmlns:p="http://schemas.openxmlformats.org/presentationml/2006/main" uri="{D6D511B9-2390-475A-947B-AFAB55BFBCF1}">
            <pc226:cmChg xmlns:pc226="http://schemas.microsoft.com/office/powerpoint/2022/06/main/command" chg="del">
              <pc226:chgData name="DURET Leo" userId="0cc651ea-adb1-4cab-9f54-16a34d3b76f8" providerId="ADAL" clId="{68B7B270-0AD6-48B1-A5B4-E57DFEE33A64}" dt="2024-07-23T07:32:12.513" v="14"/>
              <pc2:cmMkLst xmlns:pc2="http://schemas.microsoft.com/office/powerpoint/2019/9/main/command">
                <pc:docMk/>
                <pc:sldMk cId="4231441630" sldId="2147472975"/>
                <pc2:cmMk id="{29DE1495-CF31-440A-ACFD-91236FE71CB9}"/>
              </pc2:cmMkLst>
            </pc226:cmChg>
          </p:ext>
        </pc:extLst>
      </pc:sldChg>
      <pc:sldChg chg="addSp delSp modSp mod delCm modCm">
        <pc:chgData name="DURET Leo" userId="0cc651ea-adb1-4cab-9f54-16a34d3b76f8" providerId="ADAL" clId="{68B7B270-0AD6-48B1-A5B4-E57DFEE33A64}" dt="2024-07-26T13:57:55.752" v="2649" actId="1035"/>
        <pc:sldMkLst>
          <pc:docMk/>
          <pc:sldMk cId="3023496478" sldId="2147472976"/>
        </pc:sldMkLst>
        <pc:spChg chg="add del mod">
          <ac:chgData name="DURET Leo" userId="0cc651ea-adb1-4cab-9f54-16a34d3b76f8" providerId="ADAL" clId="{68B7B270-0AD6-48B1-A5B4-E57DFEE33A64}" dt="2024-07-25T08:22:16.807" v="2112" actId="6549"/>
          <ac:spMkLst>
            <pc:docMk/>
            <pc:sldMk cId="3023496478" sldId="2147472976"/>
            <ac:spMk id="3" creationId="{843162D5-4B68-0222-F3AA-293E286D9C22}"/>
          </ac:spMkLst>
        </pc:spChg>
        <pc:spChg chg="add mod">
          <ac:chgData name="DURET Leo" userId="0cc651ea-adb1-4cab-9f54-16a34d3b76f8" providerId="ADAL" clId="{68B7B270-0AD6-48B1-A5B4-E57DFEE33A64}" dt="2024-07-26T13:57:55.752" v="2649" actId="1035"/>
          <ac:spMkLst>
            <pc:docMk/>
            <pc:sldMk cId="3023496478" sldId="2147472976"/>
            <ac:spMk id="4" creationId="{E2C73C1F-BB0C-7589-56F7-35AF829AC7A4}"/>
          </ac:spMkLst>
        </pc:spChg>
        <pc:spChg chg="mod">
          <ac:chgData name="DURET Leo" userId="0cc651ea-adb1-4cab-9f54-16a34d3b76f8" providerId="ADAL" clId="{68B7B270-0AD6-48B1-A5B4-E57DFEE33A64}" dt="2024-07-24T15:48:17.735" v="1843" actId="20577"/>
          <ac:spMkLst>
            <pc:docMk/>
            <pc:sldMk cId="3023496478" sldId="2147472976"/>
            <ac:spMk id="60" creationId="{12A8BB0A-4A60-EC71-60A2-7FDAA59D4391}"/>
          </ac:spMkLst>
        </pc:spChg>
        <pc:picChg chg="del">
          <ac:chgData name="DURET Leo" userId="0cc651ea-adb1-4cab-9f54-16a34d3b76f8" providerId="ADAL" clId="{68B7B270-0AD6-48B1-A5B4-E57DFEE33A64}" dt="2024-07-23T07:33:36.105" v="22" actId="478"/>
          <ac:picMkLst>
            <pc:docMk/>
            <pc:sldMk cId="3023496478" sldId="2147472976"/>
            <ac:picMk id="7" creationId="{77846D72-DB8D-3548-646C-0F89DE99769C}"/>
          </ac:picMkLst>
        </pc:picChg>
        <pc:picChg chg="add mod">
          <ac:chgData name="DURET Leo" userId="0cc651ea-adb1-4cab-9f54-16a34d3b76f8" providerId="ADAL" clId="{68B7B270-0AD6-48B1-A5B4-E57DFEE33A64}" dt="2024-07-24T15:45:29.623" v="1511" actId="12789"/>
          <ac:picMkLst>
            <pc:docMk/>
            <pc:sldMk cId="3023496478" sldId="2147472976"/>
            <ac:picMk id="7" creationId="{9E710E4C-B6F3-00B3-7AD6-E2A5A327FE94}"/>
          </ac:picMkLst>
        </pc:picChg>
        <pc:picChg chg="add del">
          <ac:chgData name="DURET Leo" userId="0cc651ea-adb1-4cab-9f54-16a34d3b76f8" providerId="ADAL" clId="{68B7B270-0AD6-48B1-A5B4-E57DFEE33A64}" dt="2024-07-23T07:38:38.976" v="432" actId="21"/>
          <ac:picMkLst>
            <pc:docMk/>
            <pc:sldMk cId="3023496478" sldId="2147472976"/>
            <ac:picMk id="9" creationId="{A0D77C69-8449-681E-88CB-9CA547330158}"/>
          </ac:picMkLst>
        </pc:picChg>
        <pc:picChg chg="add del mod">
          <ac:chgData name="DURET Leo" userId="0cc651ea-adb1-4cab-9f54-16a34d3b76f8" providerId="ADAL" clId="{68B7B270-0AD6-48B1-A5B4-E57DFEE33A64}" dt="2024-07-24T15:44:54.359" v="1507" actId="478"/>
          <ac:picMkLst>
            <pc:docMk/>
            <pc:sldMk cId="3023496478" sldId="2147472976"/>
            <ac:picMk id="11" creationId="{7427B5BA-7E13-89C0-8678-8B020BDA440F}"/>
          </ac:picMkLst>
        </pc:picChg>
        <pc:extLst>
          <p:ext xmlns:p="http://schemas.openxmlformats.org/presentationml/2006/main" uri="{D6D511B9-2390-475A-947B-AFAB55BFBCF1}">
            <pc226:cmChg xmlns:pc226="http://schemas.microsoft.com/office/powerpoint/2022/06/main/command" chg="del mod">
              <pc226:chgData name="DURET Leo" userId="0cc651ea-adb1-4cab-9f54-16a34d3b76f8" providerId="ADAL" clId="{68B7B270-0AD6-48B1-A5B4-E57DFEE33A64}" dt="2024-07-24T15:13:20.690" v="444"/>
              <pc2:cmMkLst xmlns:pc2="http://schemas.microsoft.com/office/powerpoint/2019/9/main/command">
                <pc:docMk/>
                <pc:sldMk cId="3023496478" sldId="2147472976"/>
                <pc2:cmMk id="{D9D23C2C-FD89-4DD1-A293-5F5535238365}"/>
              </pc2:cmMkLst>
            </pc226:cmChg>
          </p:ext>
        </pc:extLst>
      </pc:sldChg>
      <pc:sldChg chg="delSp modSp mod">
        <pc:chgData name="DURET Leo" userId="0cc651ea-adb1-4cab-9f54-16a34d3b76f8" providerId="ADAL" clId="{68B7B270-0AD6-48B1-A5B4-E57DFEE33A64}" dt="2024-07-25T07:18:31.931" v="2104" actId="20577"/>
        <pc:sldMkLst>
          <pc:docMk/>
          <pc:sldMk cId="2378833551" sldId="2147472980"/>
        </pc:sldMkLst>
        <pc:spChg chg="mod">
          <ac:chgData name="DURET Leo" userId="0cc651ea-adb1-4cab-9f54-16a34d3b76f8" providerId="ADAL" clId="{68B7B270-0AD6-48B1-A5B4-E57DFEE33A64}" dt="2024-07-25T07:12:58.809" v="1949" actId="20577"/>
          <ac:spMkLst>
            <pc:docMk/>
            <pc:sldMk cId="2378833551" sldId="2147472980"/>
            <ac:spMk id="5" creationId="{3D7DE279-3370-5405-042B-2D565DE19451}"/>
          </ac:spMkLst>
        </pc:spChg>
        <pc:spChg chg="mod">
          <ac:chgData name="DURET Leo" userId="0cc651ea-adb1-4cab-9f54-16a34d3b76f8" providerId="ADAL" clId="{68B7B270-0AD6-48B1-A5B4-E57DFEE33A64}" dt="2024-07-25T07:18:31.931" v="2104" actId="20577"/>
          <ac:spMkLst>
            <pc:docMk/>
            <pc:sldMk cId="2378833551" sldId="2147472980"/>
            <ac:spMk id="7" creationId="{FBA15637-872A-8151-A0ED-9B3CDA0CD83A}"/>
          </ac:spMkLst>
        </pc:spChg>
        <pc:spChg chg="del">
          <ac:chgData name="DURET Leo" userId="0cc651ea-adb1-4cab-9f54-16a34d3b76f8" providerId="ADAL" clId="{68B7B270-0AD6-48B1-A5B4-E57DFEE33A64}" dt="2024-07-24T10:50:57.214" v="441" actId="478"/>
          <ac:spMkLst>
            <pc:docMk/>
            <pc:sldMk cId="2378833551" sldId="2147472980"/>
            <ac:spMk id="8" creationId="{72F61333-94CE-7EE2-EC94-CA11730631CE}"/>
          </ac:spMkLst>
        </pc:spChg>
      </pc:sldChg>
      <pc:sldChg chg="addSp modSp add del mod">
        <pc:chgData name="DURET Leo" userId="0cc651ea-adb1-4cab-9f54-16a34d3b76f8" providerId="ADAL" clId="{68B7B270-0AD6-48B1-A5B4-E57DFEE33A64}" dt="2024-07-24T15:49:27.121" v="1915" actId="47"/>
        <pc:sldMkLst>
          <pc:docMk/>
          <pc:sldMk cId="743183663" sldId="2147472981"/>
        </pc:sldMkLst>
        <pc:spChg chg="mod">
          <ac:chgData name="DURET Leo" userId="0cc651ea-adb1-4cab-9f54-16a34d3b76f8" providerId="ADAL" clId="{68B7B270-0AD6-48B1-A5B4-E57DFEE33A64}" dt="2024-07-24T15:48:07.992" v="1834" actId="21"/>
          <ac:spMkLst>
            <pc:docMk/>
            <pc:sldMk cId="743183663" sldId="2147472981"/>
            <ac:spMk id="60" creationId="{12A8BB0A-4A60-EC71-60A2-7FDAA59D4391}"/>
          </ac:spMkLst>
        </pc:spChg>
        <pc:picChg chg="add mod">
          <ac:chgData name="DURET Leo" userId="0cc651ea-adb1-4cab-9f54-16a34d3b76f8" providerId="ADAL" clId="{68B7B270-0AD6-48B1-A5B4-E57DFEE33A64}" dt="2024-07-23T07:38:50.314" v="436" actId="12789"/>
          <ac:picMkLst>
            <pc:docMk/>
            <pc:sldMk cId="743183663" sldId="2147472981"/>
            <ac:picMk id="4" creationId="{58122EAA-4B37-A602-CD5F-B796CDD35014}"/>
          </ac:picMkLst>
        </pc:picChg>
      </pc:sldChg>
      <pc:sldChg chg="add del">
        <pc:chgData name="DURET Leo" userId="0cc651ea-adb1-4cab-9f54-16a34d3b76f8" providerId="ADAL" clId="{68B7B270-0AD6-48B1-A5B4-E57DFEE33A64}" dt="2024-07-24T15:49:44.917" v="1917" actId="2696"/>
        <pc:sldMkLst>
          <pc:docMk/>
          <pc:sldMk cId="3528196408" sldId="2147472981"/>
        </pc:sldMkLst>
      </pc:sldChg>
    </pc:docChg>
  </pc:docChgLst>
  <pc:docChgLst>
    <pc:chgData name="DURET Leo" userId="0cc651ea-adb1-4cab-9f54-16a34d3b76f8" providerId="ADAL" clId="{E463D00F-4943-4400-85DE-8CA548C65120}"/>
    <pc:docChg chg="custSel modSld">
      <pc:chgData name="DURET Leo" userId="0cc651ea-adb1-4cab-9f54-16a34d3b76f8" providerId="ADAL" clId="{E463D00F-4943-4400-85DE-8CA548C65120}" dt="2024-07-30T15:18:01.914" v="338" actId="732"/>
      <pc:docMkLst>
        <pc:docMk/>
      </pc:docMkLst>
      <pc:sldChg chg="addSp delSp modSp mod">
        <pc:chgData name="DURET Leo" userId="0cc651ea-adb1-4cab-9f54-16a34d3b76f8" providerId="ADAL" clId="{E463D00F-4943-4400-85DE-8CA548C65120}" dt="2024-07-30T15:16:58.825" v="331" actId="1076"/>
        <pc:sldMkLst>
          <pc:docMk/>
          <pc:sldMk cId="3344238468" sldId="2147472972"/>
        </pc:sldMkLst>
        <pc:picChg chg="add mod">
          <ac:chgData name="DURET Leo" userId="0cc651ea-adb1-4cab-9f54-16a34d3b76f8" providerId="ADAL" clId="{E463D00F-4943-4400-85DE-8CA548C65120}" dt="2024-07-30T15:16:58.825" v="331" actId="1076"/>
          <ac:picMkLst>
            <pc:docMk/>
            <pc:sldMk cId="3344238468" sldId="2147472972"/>
            <ac:picMk id="7" creationId="{DE42F82A-99BA-6C41-748A-FAC52D0B211B}"/>
          </ac:picMkLst>
        </pc:picChg>
        <pc:picChg chg="del">
          <ac:chgData name="DURET Leo" userId="0cc651ea-adb1-4cab-9f54-16a34d3b76f8" providerId="ADAL" clId="{E463D00F-4943-4400-85DE-8CA548C65120}" dt="2024-07-30T14:43:58.565" v="47" actId="478"/>
          <ac:picMkLst>
            <pc:docMk/>
            <pc:sldMk cId="3344238468" sldId="2147472972"/>
            <ac:picMk id="8" creationId="{D0CE8351-9A6B-746A-B640-C577A23A4375}"/>
          </ac:picMkLst>
        </pc:picChg>
      </pc:sldChg>
      <pc:sldChg chg="addSp delSp modSp mod">
        <pc:chgData name="DURET Leo" userId="0cc651ea-adb1-4cab-9f54-16a34d3b76f8" providerId="ADAL" clId="{E463D00F-4943-4400-85DE-8CA548C65120}" dt="2024-07-30T15:17:30.817" v="334" actId="1076"/>
        <pc:sldMkLst>
          <pc:docMk/>
          <pc:sldMk cId="2193360727" sldId="2147472974"/>
        </pc:sldMkLst>
        <pc:spChg chg="mod">
          <ac:chgData name="DURET Leo" userId="0cc651ea-adb1-4cab-9f54-16a34d3b76f8" providerId="ADAL" clId="{E463D00F-4943-4400-85DE-8CA548C65120}" dt="2024-07-30T14:46:19.591" v="159" actId="113"/>
          <ac:spMkLst>
            <pc:docMk/>
            <pc:sldMk cId="2193360727" sldId="2147472974"/>
            <ac:spMk id="60" creationId="{12A8BB0A-4A60-EC71-60A2-7FDAA59D4391}"/>
          </ac:spMkLst>
        </pc:spChg>
        <pc:picChg chg="del">
          <ac:chgData name="DURET Leo" userId="0cc651ea-adb1-4cab-9f54-16a34d3b76f8" providerId="ADAL" clId="{E463D00F-4943-4400-85DE-8CA548C65120}" dt="2024-07-30T14:43:55.965" v="45" actId="478"/>
          <ac:picMkLst>
            <pc:docMk/>
            <pc:sldMk cId="2193360727" sldId="2147472974"/>
            <ac:picMk id="7" creationId="{6D8A2B4C-9093-8D8C-0B50-5349D33671BF}"/>
          </ac:picMkLst>
        </pc:picChg>
        <pc:picChg chg="add mod">
          <ac:chgData name="DURET Leo" userId="0cc651ea-adb1-4cab-9f54-16a34d3b76f8" providerId="ADAL" clId="{E463D00F-4943-4400-85DE-8CA548C65120}" dt="2024-07-30T15:17:30.817" v="334" actId="1076"/>
          <ac:picMkLst>
            <pc:docMk/>
            <pc:sldMk cId="2193360727" sldId="2147472974"/>
            <ac:picMk id="8" creationId="{24DD8D32-33A4-3E75-3759-07112C55E593}"/>
          </ac:picMkLst>
        </pc:picChg>
      </pc:sldChg>
      <pc:sldChg chg="addSp delSp modSp mod">
        <pc:chgData name="DURET Leo" userId="0cc651ea-adb1-4cab-9f54-16a34d3b76f8" providerId="ADAL" clId="{E463D00F-4943-4400-85DE-8CA548C65120}" dt="2024-07-30T15:18:01.914" v="338" actId="732"/>
        <pc:sldMkLst>
          <pc:docMk/>
          <pc:sldMk cId="4231441630" sldId="2147472975"/>
        </pc:sldMkLst>
        <pc:spChg chg="mod">
          <ac:chgData name="DURET Leo" userId="0cc651ea-adb1-4cab-9f54-16a34d3b76f8" providerId="ADAL" clId="{E463D00F-4943-4400-85DE-8CA548C65120}" dt="2024-07-30T14:43:51.494" v="43" actId="1076"/>
          <ac:spMkLst>
            <pc:docMk/>
            <pc:sldMk cId="4231441630" sldId="2147472975"/>
            <ac:spMk id="10" creationId="{51F7E72C-25B0-1019-15AB-7B5229436B29}"/>
          </ac:spMkLst>
        </pc:spChg>
        <pc:spChg chg="mod">
          <ac:chgData name="DURET Leo" userId="0cc651ea-adb1-4cab-9f54-16a34d3b76f8" providerId="ADAL" clId="{E463D00F-4943-4400-85DE-8CA548C65120}" dt="2024-07-30T14:48:41.845" v="323"/>
          <ac:spMkLst>
            <pc:docMk/>
            <pc:sldMk cId="4231441630" sldId="2147472975"/>
            <ac:spMk id="60" creationId="{12A8BB0A-4A60-EC71-60A2-7FDAA59D4391}"/>
          </ac:spMkLst>
        </pc:spChg>
        <pc:spChg chg="del">
          <ac:chgData name="DURET Leo" userId="0cc651ea-adb1-4cab-9f54-16a34d3b76f8" providerId="ADAL" clId="{E463D00F-4943-4400-85DE-8CA548C65120}" dt="2024-07-30T14:43:45.709" v="41" actId="478"/>
          <ac:spMkLst>
            <pc:docMk/>
            <pc:sldMk cId="4231441630" sldId="2147472975"/>
            <ac:spMk id="93" creationId="{EBC4357B-ADAD-6447-C120-D6F1F9F0B138}"/>
          </ac:spMkLst>
        </pc:spChg>
        <pc:spChg chg="del">
          <ac:chgData name="DURET Leo" userId="0cc651ea-adb1-4cab-9f54-16a34d3b76f8" providerId="ADAL" clId="{E463D00F-4943-4400-85DE-8CA548C65120}" dt="2024-07-30T14:43:44.207" v="40" actId="478"/>
          <ac:spMkLst>
            <pc:docMk/>
            <pc:sldMk cId="4231441630" sldId="2147472975"/>
            <ac:spMk id="95" creationId="{806150B4-3E2B-2A52-67E6-1D6864DDE23B}"/>
          </ac:spMkLst>
        </pc:spChg>
        <pc:picChg chg="del">
          <ac:chgData name="DURET Leo" userId="0cc651ea-adb1-4cab-9f54-16a34d3b76f8" providerId="ADAL" clId="{E463D00F-4943-4400-85DE-8CA548C65120}" dt="2024-07-30T14:43:53.237" v="44" actId="478"/>
          <ac:picMkLst>
            <pc:docMk/>
            <pc:sldMk cId="4231441630" sldId="2147472975"/>
            <ac:picMk id="6" creationId="{A0FC584A-1762-8549-2C2D-1FCB9F623449}"/>
          </ac:picMkLst>
        </pc:picChg>
        <pc:picChg chg="add mod modCrop">
          <ac:chgData name="DURET Leo" userId="0cc651ea-adb1-4cab-9f54-16a34d3b76f8" providerId="ADAL" clId="{E463D00F-4943-4400-85DE-8CA548C65120}" dt="2024-07-30T15:18:01.914" v="338" actId="732"/>
          <ac:picMkLst>
            <pc:docMk/>
            <pc:sldMk cId="4231441630" sldId="2147472975"/>
            <ac:picMk id="8" creationId="{3B43E59F-6253-4490-5E51-FACAE5BA096D}"/>
          </ac:picMkLst>
        </pc:picChg>
      </pc:sldChg>
      <pc:sldChg chg="addSp delSp modSp mod">
        <pc:chgData name="DURET Leo" userId="0cc651ea-adb1-4cab-9f54-16a34d3b76f8" providerId="ADAL" clId="{E463D00F-4943-4400-85DE-8CA548C65120}" dt="2024-07-30T14:50:55.572" v="328" actId="1076"/>
        <pc:sldMkLst>
          <pc:docMk/>
          <pc:sldMk cId="3023496478" sldId="2147472976"/>
        </pc:sldMkLst>
        <pc:picChg chg="del">
          <ac:chgData name="DURET Leo" userId="0cc651ea-adb1-4cab-9f54-16a34d3b76f8" providerId="ADAL" clId="{E463D00F-4943-4400-85DE-8CA548C65120}" dt="2024-07-30T14:43:57.308" v="46" actId="478"/>
          <ac:picMkLst>
            <pc:docMk/>
            <pc:sldMk cId="3023496478" sldId="2147472976"/>
            <ac:picMk id="7" creationId="{9E710E4C-B6F3-00B3-7AD6-E2A5A327FE94}"/>
          </ac:picMkLst>
        </pc:picChg>
        <pc:picChg chg="add mod">
          <ac:chgData name="DURET Leo" userId="0cc651ea-adb1-4cab-9f54-16a34d3b76f8" providerId="ADAL" clId="{E463D00F-4943-4400-85DE-8CA548C65120}" dt="2024-07-30T14:50:55.572" v="328" actId="1076"/>
          <ac:picMkLst>
            <pc:docMk/>
            <pc:sldMk cId="3023496478" sldId="2147472976"/>
            <ac:picMk id="10" creationId="{3D445615-1069-B663-1FCB-30F33A0F521F}"/>
          </ac:picMkLst>
        </pc:picChg>
      </pc:sldChg>
      <pc:sldChg chg="modSp mod">
        <pc:chgData name="DURET Leo" userId="0cc651ea-adb1-4cab-9f54-16a34d3b76f8" providerId="ADAL" clId="{E463D00F-4943-4400-85DE-8CA548C65120}" dt="2024-07-30T12:50:18.908" v="37" actId="13926"/>
        <pc:sldMkLst>
          <pc:docMk/>
          <pc:sldMk cId="1376948189" sldId="2147472977"/>
        </pc:sldMkLst>
        <pc:spChg chg="mod">
          <ac:chgData name="DURET Leo" userId="0cc651ea-adb1-4cab-9f54-16a34d3b76f8" providerId="ADAL" clId="{E463D00F-4943-4400-85DE-8CA548C65120}" dt="2024-07-30T12:50:18.908" v="37" actId="13926"/>
          <ac:spMkLst>
            <pc:docMk/>
            <pc:sldMk cId="1376948189" sldId="2147472977"/>
            <ac:spMk id="2" creationId="{A8A741A4-68F8-381F-E53F-3A32D423B6D4}"/>
          </ac:spMkLst>
        </pc:spChg>
      </pc:sldChg>
    </pc:docChg>
  </pc:docChgLst>
  <pc:docChgLst>
    <pc:chgData name="LAABOUCHI Moncif" userId="S::moncif.laabouchi@mazars.fr::5326ea1d-e1ab-47ba-a5d5-b21b951a436a" providerId="AD" clId="Web-{744B7FB7-3AFA-B247-37C6-2B5FBA529D93}"/>
    <pc:docChg chg="modSld">
      <pc:chgData name="LAABOUCHI Moncif" userId="S::moncif.laabouchi@mazars.fr::5326ea1d-e1ab-47ba-a5d5-b21b951a436a" providerId="AD" clId="Web-{744B7FB7-3AFA-B247-37C6-2B5FBA529D93}" dt="2024-08-06T15:40:02.434" v="15" actId="20577"/>
      <pc:docMkLst>
        <pc:docMk/>
      </pc:docMkLst>
      <pc:sldChg chg="modSp">
        <pc:chgData name="LAABOUCHI Moncif" userId="S::moncif.laabouchi@mazars.fr::5326ea1d-e1ab-47ba-a5d5-b21b951a436a" providerId="AD" clId="Web-{744B7FB7-3AFA-B247-37C6-2B5FBA529D93}" dt="2024-08-06T15:40:02.434" v="15" actId="20577"/>
        <pc:sldMkLst>
          <pc:docMk/>
          <pc:sldMk cId="3344238468" sldId="2147472972"/>
        </pc:sldMkLst>
        <pc:spChg chg="mod">
          <ac:chgData name="LAABOUCHI Moncif" userId="S::moncif.laabouchi@mazars.fr::5326ea1d-e1ab-47ba-a5d5-b21b951a436a" providerId="AD" clId="Web-{744B7FB7-3AFA-B247-37C6-2B5FBA529D93}" dt="2024-08-06T15:40:02.434" v="15" actId="20577"/>
          <ac:spMkLst>
            <pc:docMk/>
            <pc:sldMk cId="3344238468" sldId="2147472972"/>
            <ac:spMk id="60" creationId="{12A8BB0A-4A60-EC71-60A2-7FDAA59D4391}"/>
          </ac:spMkLst>
        </pc:spChg>
      </pc:sldChg>
    </pc:docChg>
  </pc:docChgLst>
  <pc:docChgLst>
    <pc:chgData name="DURET Leo" userId="0cc651ea-adb1-4cab-9f54-16a34d3b76f8" providerId="ADAL" clId="{71565291-0E55-4AFE-B614-901066B55A34}"/>
    <pc:docChg chg="undo custSel addSld delSld modSld">
      <pc:chgData name="DURET Leo" userId="0cc651ea-adb1-4cab-9f54-16a34d3b76f8" providerId="ADAL" clId="{71565291-0E55-4AFE-B614-901066B55A34}" dt="2024-09-04T09:57:16.192" v="522" actId="20577"/>
      <pc:docMkLst>
        <pc:docMk/>
      </pc:docMkLst>
      <pc:sldChg chg="addSp delSp modSp add del mod modTransition delTag modNotes">
        <pc:chgData name="DURET Leo" userId="0cc651ea-adb1-4cab-9f54-16a34d3b76f8" providerId="ADAL" clId="{71565291-0E55-4AFE-B614-901066B55A34}" dt="2024-08-01T06:58:34.541" v="44" actId="47"/>
        <pc:sldMkLst>
          <pc:docMk/>
          <pc:sldMk cId="268742863" sldId="256"/>
        </pc:sldMkLst>
        <pc:spChg chg="del mod">
          <ac:chgData name="DURET Leo" userId="0cc651ea-adb1-4cab-9f54-16a34d3b76f8" providerId="ADAL" clId="{71565291-0E55-4AFE-B614-901066B55A34}" dt="2024-08-01T06:58:28.009" v="41" actId="478"/>
          <ac:spMkLst>
            <pc:docMk/>
            <pc:sldMk cId="268742863" sldId="256"/>
            <ac:spMk id="2" creationId="{00000000-0000-0000-0000-000000000000}"/>
          </ac:spMkLst>
        </pc:spChg>
        <pc:spChg chg="add del mod">
          <ac:chgData name="DURET Leo" userId="0cc651ea-adb1-4cab-9f54-16a34d3b76f8" providerId="ADAL" clId="{71565291-0E55-4AFE-B614-901066B55A34}" dt="2024-08-01T06:58:14.537" v="32" actId="478"/>
          <ac:spMkLst>
            <pc:docMk/>
            <pc:sldMk cId="268742863" sldId="256"/>
            <ac:spMk id="3" creationId="{CB33D968-7D92-E253-0287-7C3D483D0FBC}"/>
          </ac:spMkLst>
        </pc:spChg>
        <pc:spChg chg="add del mod">
          <ac:chgData name="DURET Leo" userId="0cc651ea-adb1-4cab-9f54-16a34d3b76f8" providerId="ADAL" clId="{71565291-0E55-4AFE-B614-901066B55A34}" dt="2024-08-01T06:58:15.878" v="33" actId="478"/>
          <ac:spMkLst>
            <pc:docMk/>
            <pc:sldMk cId="268742863" sldId="256"/>
            <ac:spMk id="4" creationId="{9001A875-E9B5-2DD4-3E1E-0F0CB411B0F0}"/>
          </ac:spMkLst>
        </pc:spChg>
        <pc:spChg chg="add del mod">
          <ac:chgData name="DURET Leo" userId="0cc651ea-adb1-4cab-9f54-16a34d3b76f8" providerId="ADAL" clId="{71565291-0E55-4AFE-B614-901066B55A34}" dt="2024-08-01T06:58:29.766" v="42" actId="478"/>
          <ac:spMkLst>
            <pc:docMk/>
            <pc:sldMk cId="268742863" sldId="256"/>
            <ac:spMk id="6" creationId="{D48443DC-CA56-8E43-E3E9-C254AC48B0E9}"/>
          </ac:spMkLst>
        </pc:spChg>
        <pc:spChg chg="del">
          <ac:chgData name="DURET Leo" userId="0cc651ea-adb1-4cab-9f54-16a34d3b76f8" providerId="ADAL" clId="{71565291-0E55-4AFE-B614-901066B55A34}" dt="2024-08-01T06:58:18.046" v="34" actId="478"/>
          <ac:spMkLst>
            <pc:docMk/>
            <pc:sldMk cId="268742863" sldId="256"/>
            <ac:spMk id="32" creationId="{00000000-0000-0000-0000-000000000000}"/>
          </ac:spMkLst>
        </pc:spChg>
        <pc:spChg chg="del">
          <ac:chgData name="DURET Leo" userId="0cc651ea-adb1-4cab-9f54-16a34d3b76f8" providerId="ADAL" clId="{71565291-0E55-4AFE-B614-901066B55A34}" dt="2024-08-01T06:58:18.989" v="35" actId="478"/>
          <ac:spMkLst>
            <pc:docMk/>
            <pc:sldMk cId="268742863" sldId="256"/>
            <ac:spMk id="33" creationId="{00000000-0000-0000-0000-000000000000}"/>
          </ac:spMkLst>
        </pc:spChg>
        <pc:spChg chg="del">
          <ac:chgData name="DURET Leo" userId="0cc651ea-adb1-4cab-9f54-16a34d3b76f8" providerId="ADAL" clId="{71565291-0E55-4AFE-B614-901066B55A34}" dt="2024-08-01T06:58:20.184" v="36" actId="478"/>
          <ac:spMkLst>
            <pc:docMk/>
            <pc:sldMk cId="268742863" sldId="256"/>
            <ac:spMk id="34" creationId="{00000000-0000-0000-0000-000000000000}"/>
          </ac:spMkLst>
        </pc:spChg>
        <pc:spChg chg="del">
          <ac:chgData name="DURET Leo" userId="0cc651ea-adb1-4cab-9f54-16a34d3b76f8" providerId="ADAL" clId="{71565291-0E55-4AFE-B614-901066B55A34}" dt="2024-08-01T06:58:21.237" v="37" actId="478"/>
          <ac:spMkLst>
            <pc:docMk/>
            <pc:sldMk cId="268742863" sldId="256"/>
            <ac:spMk id="37" creationId="{00000000-0000-0000-0000-000000000000}"/>
          </ac:spMkLst>
        </pc:spChg>
        <pc:spChg chg="del">
          <ac:chgData name="DURET Leo" userId="0cc651ea-adb1-4cab-9f54-16a34d3b76f8" providerId="ADAL" clId="{71565291-0E55-4AFE-B614-901066B55A34}" dt="2024-08-01T06:58:25.936" v="40" actId="478"/>
          <ac:spMkLst>
            <pc:docMk/>
            <pc:sldMk cId="268742863" sldId="256"/>
            <ac:spMk id="38" creationId="{00000000-0000-0000-0000-000000000000}"/>
          </ac:spMkLst>
        </pc:spChg>
        <pc:spChg chg="del">
          <ac:chgData name="DURET Leo" userId="0cc651ea-adb1-4cab-9f54-16a34d3b76f8" providerId="ADAL" clId="{71565291-0E55-4AFE-B614-901066B55A34}" dt="2024-08-01T06:58:24.726" v="39" actId="478"/>
          <ac:spMkLst>
            <pc:docMk/>
            <pc:sldMk cId="268742863" sldId="256"/>
            <ac:spMk id="40" creationId="{00000000-0000-0000-0000-000000000000}"/>
          </ac:spMkLst>
        </pc:spChg>
        <pc:spChg chg="del">
          <ac:chgData name="DURET Leo" userId="0cc651ea-adb1-4cab-9f54-16a34d3b76f8" providerId="ADAL" clId="{71565291-0E55-4AFE-B614-901066B55A34}" dt="2024-08-01T06:58:23.501" v="38" actId="478"/>
          <ac:spMkLst>
            <pc:docMk/>
            <pc:sldMk cId="268742863" sldId="256"/>
            <ac:spMk id="41" creationId="{00000000-0000-0000-0000-000000000000}"/>
          </ac:spMkLst>
        </pc:spChg>
      </pc:sldChg>
      <pc:sldChg chg="addSp delSp modSp mod">
        <pc:chgData name="DURET Leo" userId="0cc651ea-adb1-4cab-9f54-16a34d3b76f8" providerId="ADAL" clId="{71565291-0E55-4AFE-B614-901066B55A34}" dt="2024-09-04T09:54:17.325" v="265" actId="1076"/>
        <pc:sldMkLst>
          <pc:docMk/>
          <pc:sldMk cId="3344238468" sldId="2147472972"/>
        </pc:sldMkLst>
        <pc:picChg chg="del">
          <ac:chgData name="DURET Leo" userId="0cc651ea-adb1-4cab-9f54-16a34d3b76f8" providerId="ADAL" clId="{71565291-0E55-4AFE-B614-901066B55A34}" dt="2024-09-04T09:53:38.875" v="257" actId="478"/>
          <ac:picMkLst>
            <pc:docMk/>
            <pc:sldMk cId="3344238468" sldId="2147472972"/>
            <ac:picMk id="7" creationId="{DE42F82A-99BA-6C41-748A-FAC52D0B211B}"/>
          </ac:picMkLst>
        </pc:picChg>
        <pc:picChg chg="add mod">
          <ac:chgData name="DURET Leo" userId="0cc651ea-adb1-4cab-9f54-16a34d3b76f8" providerId="ADAL" clId="{71565291-0E55-4AFE-B614-901066B55A34}" dt="2024-09-04T09:54:17.325" v="265" actId="1076"/>
          <ac:picMkLst>
            <pc:docMk/>
            <pc:sldMk cId="3344238468" sldId="2147472972"/>
            <ac:picMk id="8" creationId="{28BD1480-57DD-EBEB-48EB-F11F67523D5A}"/>
          </ac:picMkLst>
        </pc:picChg>
      </pc:sldChg>
      <pc:sldChg chg="addSp delSp modSp mod">
        <pc:chgData name="DURET Leo" userId="0cc651ea-adb1-4cab-9f54-16a34d3b76f8" providerId="ADAL" clId="{71565291-0E55-4AFE-B614-901066B55A34}" dt="2024-09-04T09:57:16.192" v="522" actId="20577"/>
        <pc:sldMkLst>
          <pc:docMk/>
          <pc:sldMk cId="2193360727" sldId="2147472974"/>
        </pc:sldMkLst>
        <pc:spChg chg="mod">
          <ac:chgData name="DURET Leo" userId="0cc651ea-adb1-4cab-9f54-16a34d3b76f8" providerId="ADAL" clId="{71565291-0E55-4AFE-B614-901066B55A34}" dt="2024-09-04T09:57:16.192" v="522" actId="20577"/>
          <ac:spMkLst>
            <pc:docMk/>
            <pc:sldMk cId="2193360727" sldId="2147472974"/>
            <ac:spMk id="60" creationId="{12A8BB0A-4A60-EC71-60A2-7FDAA59D4391}"/>
          </ac:spMkLst>
        </pc:spChg>
        <pc:picChg chg="add mod">
          <ac:chgData name="DURET Leo" userId="0cc651ea-adb1-4cab-9f54-16a34d3b76f8" providerId="ADAL" clId="{71565291-0E55-4AFE-B614-901066B55A34}" dt="2024-09-04T09:54:37.012" v="285" actId="1037"/>
          <ac:picMkLst>
            <pc:docMk/>
            <pc:sldMk cId="2193360727" sldId="2147472974"/>
            <ac:picMk id="7" creationId="{5249DDFA-C143-CED1-1CC7-34DF64104417}"/>
          </ac:picMkLst>
        </pc:picChg>
        <pc:picChg chg="add del">
          <ac:chgData name="DURET Leo" userId="0cc651ea-adb1-4cab-9f54-16a34d3b76f8" providerId="ADAL" clId="{71565291-0E55-4AFE-B614-901066B55A34}" dt="2024-09-04T09:53:48.617" v="262" actId="478"/>
          <ac:picMkLst>
            <pc:docMk/>
            <pc:sldMk cId="2193360727" sldId="2147472974"/>
            <ac:picMk id="8" creationId="{24DD8D32-33A4-3E75-3759-07112C55E593}"/>
          </ac:picMkLst>
        </pc:picChg>
      </pc:sldChg>
      <pc:sldChg chg="addSp delSp mod">
        <pc:chgData name="DURET Leo" userId="0cc651ea-adb1-4cab-9f54-16a34d3b76f8" providerId="ADAL" clId="{71565291-0E55-4AFE-B614-901066B55A34}" dt="2024-09-04T09:53:46.255" v="260" actId="478"/>
        <pc:sldMkLst>
          <pc:docMk/>
          <pc:sldMk cId="4231441630" sldId="2147472975"/>
        </pc:sldMkLst>
        <pc:picChg chg="add del">
          <ac:chgData name="DURET Leo" userId="0cc651ea-adb1-4cab-9f54-16a34d3b76f8" providerId="ADAL" clId="{71565291-0E55-4AFE-B614-901066B55A34}" dt="2024-09-04T09:53:46.255" v="260" actId="478"/>
          <ac:picMkLst>
            <pc:docMk/>
            <pc:sldMk cId="4231441630" sldId="2147472975"/>
            <ac:picMk id="8" creationId="{3B43E59F-6253-4490-5E51-FACAE5BA096D}"/>
          </ac:picMkLst>
        </pc:picChg>
      </pc:sldChg>
      <pc:sldChg chg="modSp mod">
        <pc:chgData name="DURET Leo" userId="0cc651ea-adb1-4cab-9f54-16a34d3b76f8" providerId="ADAL" clId="{71565291-0E55-4AFE-B614-901066B55A34}" dt="2024-08-28T09:29:57.191" v="236" actId="20577"/>
        <pc:sldMkLst>
          <pc:docMk/>
          <pc:sldMk cId="1376948189" sldId="2147472977"/>
        </pc:sldMkLst>
        <pc:spChg chg="mod">
          <ac:chgData name="DURET Leo" userId="0cc651ea-adb1-4cab-9f54-16a34d3b76f8" providerId="ADAL" clId="{71565291-0E55-4AFE-B614-901066B55A34}" dt="2024-08-28T09:29:57.191" v="236" actId="20577"/>
          <ac:spMkLst>
            <pc:docMk/>
            <pc:sldMk cId="1376948189" sldId="2147472977"/>
            <ac:spMk id="2" creationId="{A8A741A4-68F8-381F-E53F-3A32D423B6D4}"/>
          </ac:spMkLst>
        </pc:spChg>
      </pc:sldChg>
      <pc:sldChg chg="modSp mod">
        <pc:chgData name="DURET Leo" userId="0cc651ea-adb1-4cab-9f54-16a34d3b76f8" providerId="ADAL" clId="{71565291-0E55-4AFE-B614-901066B55A34}" dt="2024-08-28T09:30:56.779" v="256" actId="20577"/>
        <pc:sldMkLst>
          <pc:docMk/>
          <pc:sldMk cId="2378833551" sldId="2147472980"/>
        </pc:sldMkLst>
        <pc:spChg chg="mod">
          <ac:chgData name="DURET Leo" userId="0cc651ea-adb1-4cab-9f54-16a34d3b76f8" providerId="ADAL" clId="{71565291-0E55-4AFE-B614-901066B55A34}" dt="2024-08-28T09:30:56.779" v="256" actId="20577"/>
          <ac:spMkLst>
            <pc:docMk/>
            <pc:sldMk cId="2378833551" sldId="2147472980"/>
            <ac:spMk id="7" creationId="{FBA15637-872A-8151-A0ED-9B3CDA0CD83A}"/>
          </ac:spMkLst>
        </pc:spChg>
      </pc:sldChg>
      <pc:sldChg chg="addSp delSp modSp add mod">
        <pc:chgData name="DURET Leo" userId="0cc651ea-adb1-4cab-9f54-16a34d3b76f8" providerId="ADAL" clId="{71565291-0E55-4AFE-B614-901066B55A34}" dt="2024-08-01T07:12:11.732" v="198" actId="12789"/>
        <pc:sldMkLst>
          <pc:docMk/>
          <pc:sldMk cId="942915654" sldId="2147472981"/>
        </pc:sldMkLst>
        <pc:spChg chg="mod">
          <ac:chgData name="DURET Leo" userId="0cc651ea-adb1-4cab-9f54-16a34d3b76f8" providerId="ADAL" clId="{71565291-0E55-4AFE-B614-901066B55A34}" dt="2024-08-01T06:57:01.675" v="13" actId="20577"/>
          <ac:spMkLst>
            <pc:docMk/>
            <pc:sldMk cId="942915654" sldId="2147472981"/>
            <ac:spMk id="2" creationId="{A8A741A4-68F8-381F-E53F-3A32D423B6D4}"/>
          </ac:spMkLst>
        </pc:spChg>
        <pc:spChg chg="del">
          <ac:chgData name="DURET Leo" userId="0cc651ea-adb1-4cab-9f54-16a34d3b76f8" providerId="ADAL" clId="{71565291-0E55-4AFE-B614-901066B55A34}" dt="2024-08-01T06:56:55.065" v="2" actId="478"/>
          <ac:spMkLst>
            <pc:docMk/>
            <pc:sldMk cId="942915654" sldId="2147472981"/>
            <ac:spMk id="3" creationId="{843162D5-4B68-0222-F3AA-293E286D9C22}"/>
          </ac:spMkLst>
        </pc:spChg>
        <pc:spChg chg="del">
          <ac:chgData name="DURET Leo" userId="0cc651ea-adb1-4cab-9f54-16a34d3b76f8" providerId="ADAL" clId="{71565291-0E55-4AFE-B614-901066B55A34}" dt="2024-08-01T06:57:12.396" v="25" actId="478"/>
          <ac:spMkLst>
            <pc:docMk/>
            <pc:sldMk cId="942915654" sldId="2147472981"/>
            <ac:spMk id="4" creationId="{E2C73C1F-BB0C-7589-56F7-35AF829AC7A4}"/>
          </ac:spMkLst>
        </pc:spChg>
        <pc:spChg chg="add mod">
          <ac:chgData name="DURET Leo" userId="0cc651ea-adb1-4cab-9f54-16a34d3b76f8" providerId="ADAL" clId="{71565291-0E55-4AFE-B614-901066B55A34}" dt="2024-08-01T06:59:36.651" v="83" actId="208"/>
          <ac:spMkLst>
            <pc:docMk/>
            <pc:sldMk cId="942915654" sldId="2147472981"/>
            <ac:spMk id="7" creationId="{75BE18CC-847E-9250-9E41-F89A614DD895}"/>
          </ac:spMkLst>
        </pc:spChg>
        <pc:spChg chg="mod">
          <ac:chgData name="DURET Leo" userId="0cc651ea-adb1-4cab-9f54-16a34d3b76f8" providerId="ADAL" clId="{71565291-0E55-4AFE-B614-901066B55A34}" dt="2024-08-01T06:57:07.606" v="23" actId="20577"/>
          <ac:spMkLst>
            <pc:docMk/>
            <pc:sldMk cId="942915654" sldId="2147472981"/>
            <ac:spMk id="8" creationId="{F115323F-3BE3-1F53-C60A-9BFE2D6AD147}"/>
          </ac:spMkLst>
        </pc:spChg>
        <pc:spChg chg="add mod">
          <ac:chgData name="DURET Leo" userId="0cc651ea-adb1-4cab-9f54-16a34d3b76f8" providerId="ADAL" clId="{71565291-0E55-4AFE-B614-901066B55A34}" dt="2024-08-01T06:59:25.685" v="80" actId="208"/>
          <ac:spMkLst>
            <pc:docMk/>
            <pc:sldMk cId="942915654" sldId="2147472981"/>
            <ac:spMk id="9" creationId="{469D3FBE-9584-120A-DA57-02545F695C9A}"/>
          </ac:spMkLst>
        </pc:spChg>
        <pc:spChg chg="add mod">
          <ac:chgData name="DURET Leo" userId="0cc651ea-adb1-4cab-9f54-16a34d3b76f8" providerId="ADAL" clId="{71565291-0E55-4AFE-B614-901066B55A34}" dt="2024-08-01T06:59:41.392" v="84" actId="208"/>
          <ac:spMkLst>
            <pc:docMk/>
            <pc:sldMk cId="942915654" sldId="2147472981"/>
            <ac:spMk id="11" creationId="{25F7ADEE-E254-F436-5455-772EB9DB8F4B}"/>
          </ac:spMkLst>
        </pc:spChg>
        <pc:spChg chg="add mod">
          <ac:chgData name="DURET Leo" userId="0cc651ea-adb1-4cab-9f54-16a34d3b76f8" providerId="ADAL" clId="{71565291-0E55-4AFE-B614-901066B55A34}" dt="2024-08-01T07:12:11.732" v="198" actId="12789"/>
          <ac:spMkLst>
            <pc:docMk/>
            <pc:sldMk cId="942915654" sldId="2147472981"/>
            <ac:spMk id="12" creationId="{F667136C-EFC9-6624-670A-90A64023F087}"/>
          </ac:spMkLst>
        </pc:spChg>
        <pc:spChg chg="mod">
          <ac:chgData name="DURET Leo" userId="0cc651ea-adb1-4cab-9f54-16a34d3b76f8" providerId="ADAL" clId="{71565291-0E55-4AFE-B614-901066B55A34}" dt="2024-08-01T06:58:33.113" v="43"/>
          <ac:spMkLst>
            <pc:docMk/>
            <pc:sldMk cId="942915654" sldId="2147472981"/>
            <ac:spMk id="14" creationId="{FE37172D-C699-3FAA-0819-DCCFA3E88998}"/>
          </ac:spMkLst>
        </pc:spChg>
        <pc:spChg chg="mod">
          <ac:chgData name="DURET Leo" userId="0cc651ea-adb1-4cab-9f54-16a34d3b76f8" providerId="ADAL" clId="{71565291-0E55-4AFE-B614-901066B55A34}" dt="2024-08-01T06:58:33.113" v="43"/>
          <ac:spMkLst>
            <pc:docMk/>
            <pc:sldMk cId="942915654" sldId="2147472981"/>
            <ac:spMk id="15" creationId="{C1008A33-1A41-3C96-68FC-8D77AB7231E9}"/>
          </ac:spMkLst>
        </pc:spChg>
        <pc:spChg chg="mod modVis">
          <ac:chgData name="DURET Leo" userId="0cc651ea-adb1-4cab-9f54-16a34d3b76f8" providerId="ADAL" clId="{71565291-0E55-4AFE-B614-901066B55A34}" dt="2024-08-01T06:58:56.805" v="70"/>
          <ac:spMkLst>
            <pc:docMk/>
            <pc:sldMk cId="942915654" sldId="2147472981"/>
            <ac:spMk id="17" creationId="{481D5CC7-AE7E-9670-A34B-5B37F93FEC64}"/>
          </ac:spMkLst>
        </pc:spChg>
        <pc:spChg chg="mod modVis">
          <ac:chgData name="DURET Leo" userId="0cc651ea-adb1-4cab-9f54-16a34d3b76f8" providerId="ADAL" clId="{71565291-0E55-4AFE-B614-901066B55A34}" dt="2024-08-01T06:58:56.805" v="70"/>
          <ac:spMkLst>
            <pc:docMk/>
            <pc:sldMk cId="942915654" sldId="2147472981"/>
            <ac:spMk id="18" creationId="{8525580E-F970-8354-DA76-FE9E66782984}"/>
          </ac:spMkLst>
        </pc:spChg>
        <pc:spChg chg="mod modVis">
          <ac:chgData name="DURET Leo" userId="0cc651ea-adb1-4cab-9f54-16a34d3b76f8" providerId="ADAL" clId="{71565291-0E55-4AFE-B614-901066B55A34}" dt="2024-08-01T06:58:56.805" v="70"/>
          <ac:spMkLst>
            <pc:docMk/>
            <pc:sldMk cId="942915654" sldId="2147472981"/>
            <ac:spMk id="19" creationId="{BC1E119C-0EEC-B2DC-B882-E32150E000BC}"/>
          </ac:spMkLst>
        </pc:spChg>
        <pc:spChg chg="mod modVis">
          <ac:chgData name="DURET Leo" userId="0cc651ea-adb1-4cab-9f54-16a34d3b76f8" providerId="ADAL" clId="{71565291-0E55-4AFE-B614-901066B55A34}" dt="2024-08-01T06:58:56.805" v="70"/>
          <ac:spMkLst>
            <pc:docMk/>
            <pc:sldMk cId="942915654" sldId="2147472981"/>
            <ac:spMk id="20" creationId="{5328E8CA-CFF6-717E-EAC9-20BDDC823787}"/>
          </ac:spMkLst>
        </pc:spChg>
        <pc:spChg chg="mod modVis">
          <ac:chgData name="DURET Leo" userId="0cc651ea-adb1-4cab-9f54-16a34d3b76f8" providerId="ADAL" clId="{71565291-0E55-4AFE-B614-901066B55A34}" dt="2024-08-01T06:58:56.805" v="70"/>
          <ac:spMkLst>
            <pc:docMk/>
            <pc:sldMk cId="942915654" sldId="2147472981"/>
            <ac:spMk id="21" creationId="{8095950F-1E44-A69A-35CC-49C3F910F905}"/>
          </ac:spMkLst>
        </pc:spChg>
        <pc:spChg chg="mod modVis">
          <ac:chgData name="DURET Leo" userId="0cc651ea-adb1-4cab-9f54-16a34d3b76f8" providerId="ADAL" clId="{71565291-0E55-4AFE-B614-901066B55A34}" dt="2024-08-01T06:58:56.805" v="70"/>
          <ac:spMkLst>
            <pc:docMk/>
            <pc:sldMk cId="942915654" sldId="2147472981"/>
            <ac:spMk id="22" creationId="{84591EC7-51DE-9A01-AEC1-FD3CB641CB32}"/>
          </ac:spMkLst>
        </pc:spChg>
        <pc:spChg chg="mod modVis">
          <ac:chgData name="DURET Leo" userId="0cc651ea-adb1-4cab-9f54-16a34d3b76f8" providerId="ADAL" clId="{71565291-0E55-4AFE-B614-901066B55A34}" dt="2024-08-01T06:58:56.805" v="70"/>
          <ac:spMkLst>
            <pc:docMk/>
            <pc:sldMk cId="942915654" sldId="2147472981"/>
            <ac:spMk id="23" creationId="{C0C7256C-447D-9F26-E0EE-C5287E4FF9B2}"/>
          </ac:spMkLst>
        </pc:spChg>
        <pc:spChg chg="mod modVis">
          <ac:chgData name="DURET Leo" userId="0cc651ea-adb1-4cab-9f54-16a34d3b76f8" providerId="ADAL" clId="{71565291-0E55-4AFE-B614-901066B55A34}" dt="2024-08-01T06:58:56.805" v="70"/>
          <ac:spMkLst>
            <pc:docMk/>
            <pc:sldMk cId="942915654" sldId="2147472981"/>
            <ac:spMk id="24" creationId="{92EFE297-F9A5-F3C4-365F-65188E369A85}"/>
          </ac:spMkLst>
        </pc:spChg>
        <pc:spChg chg="mod modVis">
          <ac:chgData name="DURET Leo" userId="0cc651ea-adb1-4cab-9f54-16a34d3b76f8" providerId="ADAL" clId="{71565291-0E55-4AFE-B614-901066B55A34}" dt="2024-08-01T06:58:56.805" v="70"/>
          <ac:spMkLst>
            <pc:docMk/>
            <pc:sldMk cId="942915654" sldId="2147472981"/>
            <ac:spMk id="25" creationId="{FEF3DBCF-389B-1A2C-E5A7-AC84553EB32C}"/>
          </ac:spMkLst>
        </pc:spChg>
        <pc:spChg chg="mod modVis">
          <ac:chgData name="DURET Leo" userId="0cc651ea-adb1-4cab-9f54-16a34d3b76f8" providerId="ADAL" clId="{71565291-0E55-4AFE-B614-901066B55A34}" dt="2024-08-01T06:58:56.805" v="70"/>
          <ac:spMkLst>
            <pc:docMk/>
            <pc:sldMk cId="942915654" sldId="2147472981"/>
            <ac:spMk id="26" creationId="{879AC33D-61AF-2A2D-5DAD-6D7BC822580B}"/>
          </ac:spMkLst>
        </pc:spChg>
        <pc:spChg chg="mod modVis">
          <ac:chgData name="DURET Leo" userId="0cc651ea-adb1-4cab-9f54-16a34d3b76f8" providerId="ADAL" clId="{71565291-0E55-4AFE-B614-901066B55A34}" dt="2024-08-01T06:58:56.805" v="70"/>
          <ac:spMkLst>
            <pc:docMk/>
            <pc:sldMk cId="942915654" sldId="2147472981"/>
            <ac:spMk id="27" creationId="{0C03E3FE-2FF8-1EFE-54E2-174CDE901A63}"/>
          </ac:spMkLst>
        </pc:spChg>
        <pc:spChg chg="mod modVis">
          <ac:chgData name="DURET Leo" userId="0cc651ea-adb1-4cab-9f54-16a34d3b76f8" providerId="ADAL" clId="{71565291-0E55-4AFE-B614-901066B55A34}" dt="2024-08-01T06:58:56.805" v="70"/>
          <ac:spMkLst>
            <pc:docMk/>
            <pc:sldMk cId="942915654" sldId="2147472981"/>
            <ac:spMk id="28" creationId="{DF7BBA0F-905E-064A-100B-84D10071EA93}"/>
          </ac:spMkLst>
        </pc:spChg>
        <pc:spChg chg="mod modVis">
          <ac:chgData name="DURET Leo" userId="0cc651ea-adb1-4cab-9f54-16a34d3b76f8" providerId="ADAL" clId="{71565291-0E55-4AFE-B614-901066B55A34}" dt="2024-08-01T06:58:56.805" v="70"/>
          <ac:spMkLst>
            <pc:docMk/>
            <pc:sldMk cId="942915654" sldId="2147472981"/>
            <ac:spMk id="29" creationId="{2EAFDA77-BA71-4F26-F2EB-8C168ABDC410}"/>
          </ac:spMkLst>
        </pc:spChg>
        <pc:spChg chg="mod modVis">
          <ac:chgData name="DURET Leo" userId="0cc651ea-adb1-4cab-9f54-16a34d3b76f8" providerId="ADAL" clId="{71565291-0E55-4AFE-B614-901066B55A34}" dt="2024-08-01T06:58:56.805" v="70"/>
          <ac:spMkLst>
            <pc:docMk/>
            <pc:sldMk cId="942915654" sldId="2147472981"/>
            <ac:spMk id="30" creationId="{C761498A-89E7-8487-A90A-D1E2414BC898}"/>
          </ac:spMkLst>
        </pc:spChg>
        <pc:spChg chg="del">
          <ac:chgData name="DURET Leo" userId="0cc651ea-adb1-4cab-9f54-16a34d3b76f8" providerId="ADAL" clId="{71565291-0E55-4AFE-B614-901066B55A34}" dt="2024-08-01T06:57:10.332" v="24" actId="478"/>
          <ac:spMkLst>
            <pc:docMk/>
            <pc:sldMk cId="942915654" sldId="2147472981"/>
            <ac:spMk id="60" creationId="{12A8BB0A-4A60-EC71-60A2-7FDAA59D4391}"/>
          </ac:spMkLst>
        </pc:spChg>
        <pc:grpChg chg="add del mod">
          <ac:chgData name="DURET Leo" userId="0cc651ea-adb1-4cab-9f54-16a34d3b76f8" providerId="ADAL" clId="{71565291-0E55-4AFE-B614-901066B55A34}" dt="2024-08-01T06:58:39.059" v="45" actId="478"/>
          <ac:grpSpMkLst>
            <pc:docMk/>
            <pc:sldMk cId="942915654" sldId="2147472981"/>
            <ac:grpSpMk id="13" creationId="{EF51DD06-5461-5CBD-1672-FFC4A62E81B2}"/>
          </ac:grpSpMkLst>
        </pc:grpChg>
        <pc:grpChg chg="add mod modVis">
          <ac:chgData name="DURET Leo" userId="0cc651ea-adb1-4cab-9f54-16a34d3b76f8" providerId="ADAL" clId="{71565291-0E55-4AFE-B614-901066B55A34}" dt="2024-08-01T06:59:07.411" v="76" actId="12788"/>
          <ac:grpSpMkLst>
            <pc:docMk/>
            <pc:sldMk cId="942915654" sldId="2147472981"/>
            <ac:grpSpMk id="16" creationId="{CDEECAC5-1390-6798-C03D-75C13C3FFF0F}"/>
          </ac:grpSpMkLst>
        </pc:grpChg>
        <pc:picChg chg="del">
          <ac:chgData name="DURET Leo" userId="0cc651ea-adb1-4cab-9f54-16a34d3b76f8" providerId="ADAL" clId="{71565291-0E55-4AFE-B614-901066B55A34}" dt="2024-08-01T06:56:53.754" v="1" actId="478"/>
          <ac:picMkLst>
            <pc:docMk/>
            <pc:sldMk cId="942915654" sldId="2147472981"/>
            <ac:picMk id="10" creationId="{3D445615-1069-B663-1FCB-30F33A0F521F}"/>
          </ac:picMkLst>
        </pc:picChg>
      </pc:sldChg>
      <pc:sldMasterChg chg="delSldLayout">
        <pc:chgData name="DURET Leo" userId="0cc651ea-adb1-4cab-9f54-16a34d3b76f8" providerId="ADAL" clId="{71565291-0E55-4AFE-B614-901066B55A34}" dt="2024-08-01T06:58:11.375" v="28" actId="2696"/>
        <pc:sldMasterMkLst>
          <pc:docMk/>
          <pc:sldMasterMk cId="2439936518" sldId="2147483648"/>
        </pc:sldMasterMkLst>
        <pc:sldLayoutChg chg="del">
          <pc:chgData name="DURET Leo" userId="0cc651ea-adb1-4cab-9f54-16a34d3b76f8" providerId="ADAL" clId="{71565291-0E55-4AFE-B614-901066B55A34}" dt="2024-08-01T06:58:11.375" v="28" actId="2696"/>
          <pc:sldLayoutMkLst>
            <pc:docMk/>
            <pc:sldMasterMk cId="2439936518" sldId="2147483648"/>
            <pc:sldLayoutMk cId="432218182" sldId="2147483982"/>
          </pc:sldLayoutMkLst>
        </pc:sldLayoutChg>
      </pc:sldMasterChg>
    </pc:docChg>
  </pc:docChgLst>
  <pc:docChgLst>
    <pc:chgData name="THOREL Marie" userId="d087681e-7efa-4833-a6c8-1376b29d16ce" providerId="ADAL" clId="{9FA021C3-6A12-43A8-887C-E1F6F34D8A6C}"/>
    <pc:docChg chg="modSld">
      <pc:chgData name="THOREL Marie" userId="d087681e-7efa-4833-a6c8-1376b29d16ce" providerId="ADAL" clId="{9FA021C3-6A12-43A8-887C-E1F6F34D8A6C}" dt="2024-09-04T09:56:53.711" v="0" actId="20577"/>
      <pc:docMkLst>
        <pc:docMk/>
      </pc:docMkLst>
      <pc:sldChg chg="modSp mod">
        <pc:chgData name="THOREL Marie" userId="d087681e-7efa-4833-a6c8-1376b29d16ce" providerId="ADAL" clId="{9FA021C3-6A12-43A8-887C-E1F6F34D8A6C}" dt="2024-09-04T09:56:53.711" v="0" actId="20577"/>
        <pc:sldMkLst>
          <pc:docMk/>
          <pc:sldMk cId="2193360727" sldId="2147472974"/>
        </pc:sldMkLst>
        <pc:spChg chg="mod">
          <ac:chgData name="THOREL Marie" userId="d087681e-7efa-4833-a6c8-1376b29d16ce" providerId="ADAL" clId="{9FA021C3-6A12-43A8-887C-E1F6F34D8A6C}" dt="2024-09-04T09:56:53.711" v="0" actId="20577"/>
          <ac:spMkLst>
            <pc:docMk/>
            <pc:sldMk cId="2193360727" sldId="2147472974"/>
            <ac:spMk id="60" creationId="{12A8BB0A-4A60-EC71-60A2-7FDAA59D439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29AAD27-AF1E-3276-F64C-E24DD3C9D69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C106297-72C7-0612-7611-0739473673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71FD7E-7453-412A-9D9A-67248BEACEC8}" type="datetimeFigureOut">
              <a:rPr lang="en-GB" smtClean="0"/>
              <a:t>04/09/2024</a:t>
            </a:fld>
            <a:endParaRPr lang="en-GB"/>
          </a:p>
        </p:txBody>
      </p:sp>
      <p:sp>
        <p:nvSpPr>
          <p:cNvPr id="4" name="Footer Placeholder 3">
            <a:extLst>
              <a:ext uri="{FF2B5EF4-FFF2-40B4-BE49-F238E27FC236}">
                <a16:creationId xmlns:a16="http://schemas.microsoft.com/office/drawing/2014/main" id="{657DE446-DCD2-634E-6E7D-2B6CC9FA70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Tree>
    <p:extLst>
      <p:ext uri="{BB962C8B-B14F-4D97-AF65-F5344CB8AC3E}">
        <p14:creationId xmlns:p14="http://schemas.microsoft.com/office/powerpoint/2010/main" val="370500622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735BF1-9CEA-4069-8947-4F338367F244}" type="datetimeFigureOut">
              <a:rPr lang="en-GB" smtClean="0"/>
              <a:t>04/09/2024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5652C4-8DDB-4486-9682-2F893AB472AD}" type="slidenum">
              <a:rPr lang="en-GB" smtClean="0"/>
              <a:t>‹#›</a:t>
            </a:fld>
            <a:endParaRPr lang="en-GB"/>
          </a:p>
        </p:txBody>
      </p:sp>
    </p:spTree>
    <p:extLst>
      <p:ext uri="{BB962C8B-B14F-4D97-AF65-F5344CB8AC3E}">
        <p14:creationId xmlns:p14="http://schemas.microsoft.com/office/powerpoint/2010/main" val="159252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r>
              <a:rPr lang="fr-FR"/>
              <a:t> </a:t>
            </a: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4</a:t>
            </a:fld>
            <a:endParaRPr lang="en-GB"/>
          </a:p>
        </p:txBody>
      </p:sp>
    </p:spTree>
    <p:extLst>
      <p:ext uri="{BB962C8B-B14F-4D97-AF65-F5344CB8AC3E}">
        <p14:creationId xmlns:p14="http://schemas.microsoft.com/office/powerpoint/2010/main" val="259595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endParaRPr lang="fr-F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6</a:t>
            </a:fld>
            <a:endParaRPr lang="en-GB"/>
          </a:p>
        </p:txBody>
      </p:sp>
    </p:spTree>
    <p:extLst>
      <p:ext uri="{BB962C8B-B14F-4D97-AF65-F5344CB8AC3E}">
        <p14:creationId xmlns:p14="http://schemas.microsoft.com/office/powerpoint/2010/main" val="3425302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endParaRPr lang="fr-F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8</a:t>
            </a:fld>
            <a:endParaRPr lang="en-GB"/>
          </a:p>
        </p:txBody>
      </p:sp>
    </p:spTree>
    <p:extLst>
      <p:ext uri="{BB962C8B-B14F-4D97-AF65-F5344CB8AC3E}">
        <p14:creationId xmlns:p14="http://schemas.microsoft.com/office/powerpoint/2010/main" val="3104462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endParaRPr lang="fr-F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10</a:t>
            </a:fld>
            <a:endParaRPr lang="en-GB"/>
          </a:p>
        </p:txBody>
      </p:sp>
    </p:spTree>
    <p:extLst>
      <p:ext uri="{BB962C8B-B14F-4D97-AF65-F5344CB8AC3E}">
        <p14:creationId xmlns:p14="http://schemas.microsoft.com/office/powerpoint/2010/main" val="2551312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endParaRPr lang="fr-F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11</a:t>
            </a:fld>
            <a:endParaRPr lang="en-GB"/>
          </a:p>
        </p:txBody>
      </p:sp>
    </p:spTree>
    <p:extLst>
      <p:ext uri="{BB962C8B-B14F-4D97-AF65-F5344CB8AC3E}">
        <p14:creationId xmlns:p14="http://schemas.microsoft.com/office/powerpoint/2010/main" val="2803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endParaRPr lang="fr-F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12</a:t>
            </a:fld>
            <a:endParaRPr lang="en-GB"/>
          </a:p>
        </p:txBody>
      </p:sp>
    </p:spTree>
    <p:extLst>
      <p:ext uri="{BB962C8B-B14F-4D97-AF65-F5344CB8AC3E}">
        <p14:creationId xmlns:p14="http://schemas.microsoft.com/office/powerpoint/2010/main" val="2174707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Panel représentatif </a:t>
            </a:r>
          </a:p>
          <a:p>
            <a:endParaRPr lang="fr-FR"/>
          </a:p>
        </p:txBody>
      </p:sp>
      <p:sp>
        <p:nvSpPr>
          <p:cNvPr id="4" name="Espace réservé du numéro de diapositive 3"/>
          <p:cNvSpPr>
            <a:spLocks noGrp="1"/>
          </p:cNvSpPr>
          <p:nvPr>
            <p:ph type="sldNum" sz="quarter" idx="5"/>
          </p:nvPr>
        </p:nvSpPr>
        <p:spPr/>
        <p:txBody>
          <a:bodyPr/>
          <a:lstStyle/>
          <a:p>
            <a:fld id="{395652C4-8DDB-4486-9682-2F893AB472AD}" type="slidenum">
              <a:rPr lang="en-GB" smtClean="0"/>
              <a:t>13</a:t>
            </a:fld>
            <a:endParaRPr lang="en-GB"/>
          </a:p>
        </p:txBody>
      </p:sp>
    </p:spTree>
    <p:extLst>
      <p:ext uri="{BB962C8B-B14F-4D97-AF65-F5344CB8AC3E}">
        <p14:creationId xmlns:p14="http://schemas.microsoft.com/office/powerpoint/2010/main" val="4010584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 large frame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305400" y="304800"/>
            <a:ext cx="11581200" cy="38808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a:t>Nom, Date, </a:t>
            </a:r>
            <a:r>
              <a:rPr lang="en-US" err="1"/>
              <a:t>Année</a:t>
            </a:r>
            <a:endParaRPr lang="en-GB"/>
          </a:p>
        </p:txBody>
      </p:sp>
      <p:pic>
        <p:nvPicPr>
          <p:cNvPr id="7" name="Grafik 11">
            <a:extLst>
              <a:ext uri="{FF2B5EF4-FFF2-40B4-BE49-F238E27FC236}">
                <a16:creationId xmlns:a16="http://schemas.microsoft.com/office/drawing/2014/main" id="{3C98E22A-D87D-099F-23AC-69F84E194C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265792447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 - colours_3">
    <p:bg>
      <p:bgPr>
        <a:solidFill>
          <a:schemeClr val="accent2">
            <a:lumMod val="75000"/>
          </a:schemeClr>
        </a:solidFill>
        <a:effectLst/>
      </p:bgPr>
    </p:bg>
    <p:spTree>
      <p:nvGrpSpPr>
        <p:cNvPr id="1" name=""/>
        <p:cNvGrpSpPr/>
        <p:nvPr/>
      </p:nvGrpSpPr>
      <p:grpSpPr>
        <a:xfrm>
          <a:off x="0" y="0"/>
          <a:ext cx="0" cy="0"/>
          <a:chOff x="0" y="0"/>
          <a:chExt cx="0" cy="0"/>
        </a:xfrm>
      </p:grpSpPr>
      <p:pic>
        <p:nvPicPr>
          <p:cNvPr id="36" name="Image 35" descr="Une image contenant plein air, nuage, ciel, arbre&#10;&#10;Description générée automatiquement">
            <a:extLst>
              <a:ext uri="{FF2B5EF4-FFF2-40B4-BE49-F238E27FC236}">
                <a16:creationId xmlns:a16="http://schemas.microsoft.com/office/drawing/2014/main" id="{5CB21F82-4D6A-AEBE-FD68-9E3DF71F62D3}"/>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t="43481" b="-21706"/>
          <a:stretch/>
        </p:blipFill>
        <p:spPr>
          <a:xfrm>
            <a:off x="304800" y="300047"/>
            <a:ext cx="11581200" cy="5364648"/>
          </a:xfrm>
          <a:prstGeom prst="rect">
            <a:avLst/>
          </a:prstGeom>
        </p:spPr>
      </p:pic>
      <p:sp>
        <p:nvSpPr>
          <p:cNvPr id="8" name="Parallelogram 7">
            <a:extLst>
              <a:ext uri="{FF2B5EF4-FFF2-40B4-BE49-F238E27FC236}">
                <a16:creationId xmlns:a16="http://schemas.microsoft.com/office/drawing/2014/main" id="{2D9C2727-03FC-D22A-33E3-BB43F49C2F99}"/>
              </a:ext>
            </a:extLst>
          </p:cNvPr>
          <p:cNvSpPr>
            <a:spLocks noGrp="1" noRot="1" noMove="1" noResize="1" noEditPoints="1" noAdjustHandles="1" noChangeArrowheads="1" noChangeShapeType="1"/>
          </p:cNvSpPr>
          <p:nvPr userDrawn="1"/>
        </p:nvSpPr>
        <p:spPr>
          <a:xfrm>
            <a:off x="7858963" y="298503"/>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rgbClr val="FFFFFF"/>
                </a:solidFill>
              </a:defRPr>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rgbClr val="FFFFFF"/>
                </a:solidFill>
              </a:defRPr>
            </a:lvl1pPr>
          </a:lstStyle>
          <a:p>
            <a:pPr lvl="0"/>
            <a:r>
              <a:rPr lang="en-US"/>
              <a:t>Nom, Date, </a:t>
            </a:r>
            <a:r>
              <a:rPr lang="en-US" err="1"/>
              <a:t>Année</a:t>
            </a:r>
            <a:endParaRPr lang="en-GB"/>
          </a:p>
        </p:txBody>
      </p:sp>
      <p:grpSp>
        <p:nvGrpSpPr>
          <p:cNvPr id="4" name="Gruppieren 4">
            <a:extLst>
              <a:ext uri="{FF2B5EF4-FFF2-40B4-BE49-F238E27FC236}">
                <a16:creationId xmlns:a16="http://schemas.microsoft.com/office/drawing/2014/main" id="{CE91B50C-2C6B-EED7-DEFF-0735E5F37029}"/>
              </a:ext>
            </a:extLst>
          </p:cNvPr>
          <p:cNvGrpSpPr>
            <a:grpSpLocks noChangeAspect="1"/>
          </p:cNvGrpSpPr>
          <p:nvPr userDrawn="1"/>
        </p:nvGrpSpPr>
        <p:grpSpPr>
          <a:xfrm>
            <a:off x="10811963" y="6165234"/>
            <a:ext cx="1080000" cy="453765"/>
            <a:chOff x="1721984" y="2257682"/>
            <a:chExt cx="7247953" cy="3045250"/>
          </a:xfrm>
        </p:grpSpPr>
        <p:sp>
          <p:nvSpPr>
            <p:cNvPr id="5" name="Freihandform: Form 5">
              <a:extLst>
                <a:ext uri="{FF2B5EF4-FFF2-40B4-BE49-F238E27FC236}">
                  <a16:creationId xmlns:a16="http://schemas.microsoft.com/office/drawing/2014/main" id="{DBC7DA11-908F-AA13-01DB-60878470CE8B}"/>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6" name="Freihandform: Form 7">
              <a:extLst>
                <a:ext uri="{FF2B5EF4-FFF2-40B4-BE49-F238E27FC236}">
                  <a16:creationId xmlns:a16="http://schemas.microsoft.com/office/drawing/2014/main" id="{1A635E96-33DF-D48D-CB11-47521BC0082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69B5FDF6-89EC-3AA9-15FA-6B88AEA81891}"/>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BE284D0A-E1C5-C0B0-9A7C-AE7199F384C9}"/>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C46A58EF-7E1B-3B3B-C73A-9B272FDF1BDA}"/>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3A3537A8-BFB3-8AB9-24CE-F652538261EB}"/>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B15FBD4F-0194-88FC-9DA0-0152E4652947}"/>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5F83EEA2-120D-1DEA-183A-5086DB7CE76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261F35A6-36F7-AFA2-E68E-15CA989F70DB}"/>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CE1C5EBA-3CC4-A596-D953-D815905932FE}"/>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B6E28E32-24E8-A9D0-E8D1-C5EE6014C023}"/>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BFC76963-CE69-16D4-8185-2CC0ED70852E}"/>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70053469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ver variant without supergraphic - deep aurora background">
    <p:bg>
      <p:bgPr>
        <a:solidFill>
          <a:srgbClr val="00534C"/>
        </a:solidFill>
        <a:effectLst/>
      </p:bgPr>
    </p:bg>
    <p:spTree>
      <p:nvGrpSpPr>
        <p:cNvPr id="1" name=""/>
        <p:cNvGrpSpPr/>
        <p:nvPr/>
      </p:nvGrpSpPr>
      <p:grpSpPr>
        <a:xfrm>
          <a:off x="0" y="0"/>
          <a:ext cx="0" cy="0"/>
          <a:chOff x="0" y="0"/>
          <a:chExt cx="0" cy="0"/>
        </a:xfrm>
      </p:grpSpPr>
      <p:pic>
        <p:nvPicPr>
          <p:cNvPr id="3" name="Espace réservé pour une image  7" descr="Une image contenant bâtiment, architecture, eau, plante&#10;&#10;Description générée automatiquement">
            <a:extLst>
              <a:ext uri="{FF2B5EF4-FFF2-40B4-BE49-F238E27FC236}">
                <a16:creationId xmlns:a16="http://schemas.microsoft.com/office/drawing/2014/main" id="{E685F756-0B06-45E7-D3B1-312BEEF7C1DD}"/>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l="26" t="29123" r="-26" b="239"/>
          <a:stretch/>
        </p:blipFill>
        <p:spPr>
          <a:xfrm>
            <a:off x="301800" y="304800"/>
            <a:ext cx="11588400" cy="54612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fr-FR"/>
              <a:t>Modifiez le style du titre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grpSp>
        <p:nvGrpSpPr>
          <p:cNvPr id="5" name="Gruppieren 4">
            <a:extLst>
              <a:ext uri="{FF2B5EF4-FFF2-40B4-BE49-F238E27FC236}">
                <a16:creationId xmlns:a16="http://schemas.microsoft.com/office/drawing/2014/main" id="{9F984664-D127-EFA0-B1BB-E96B560BEEAD}"/>
              </a:ext>
            </a:extLst>
          </p:cNvPr>
          <p:cNvGrpSpPr>
            <a:grpSpLocks noChangeAspect="1"/>
          </p:cNvGrpSpPr>
          <p:nvPr userDrawn="1"/>
        </p:nvGrpSpPr>
        <p:grpSpPr>
          <a:xfrm>
            <a:off x="10811963" y="6165234"/>
            <a:ext cx="1080000" cy="453765"/>
            <a:chOff x="1721984" y="2257682"/>
            <a:chExt cx="7247953" cy="3045250"/>
          </a:xfrm>
        </p:grpSpPr>
        <p:sp>
          <p:nvSpPr>
            <p:cNvPr id="6" name="Freihandform: Form 5">
              <a:extLst>
                <a:ext uri="{FF2B5EF4-FFF2-40B4-BE49-F238E27FC236}">
                  <a16:creationId xmlns:a16="http://schemas.microsoft.com/office/drawing/2014/main" id="{8CCCF190-9E49-A241-C093-9716B4C88EA5}"/>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9AD996F3-FCA2-8743-645C-D54D891C3FBB}"/>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1" name="Freihandform: Form 9">
              <a:extLst>
                <a:ext uri="{FF2B5EF4-FFF2-40B4-BE49-F238E27FC236}">
                  <a16:creationId xmlns:a16="http://schemas.microsoft.com/office/drawing/2014/main" id="{496EFA06-7B35-2B3E-9DE2-E7F6C51B1A92}"/>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30FBFC56-8885-3442-F830-4D40CC3178F5}"/>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C67C7C44-B782-241F-7E93-99120E690FAF}"/>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56C7BC32-B566-74D1-0C2E-F18C4C992BE1}"/>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34F400AF-380B-6D34-7997-6D867B9859A9}"/>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DB9D528C-EC3A-E50B-2693-81D33BA85C9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433DE026-208B-9BC3-4F3F-6478CBA2EF5A}"/>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AE1CA9BB-9389-8AEC-221D-51F38A028C18}"/>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FA941A86-DF12-0A82-93D4-4CFAB1EAF938}"/>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7ADAF0B2-91E3-8A2F-29A6-F531340592E4}"/>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6787121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Generic cover without supergraphic - indigo background">
    <p:bg>
      <p:bgPr>
        <a:solidFill>
          <a:srgbClr val="171C8F"/>
        </a:solidFill>
        <a:effectLst/>
      </p:bgPr>
    </p:bg>
    <p:spTree>
      <p:nvGrpSpPr>
        <p:cNvPr id="1" name=""/>
        <p:cNvGrpSpPr/>
        <p:nvPr/>
      </p:nvGrpSpPr>
      <p:grpSpPr>
        <a:xfrm>
          <a:off x="0" y="0"/>
          <a:ext cx="0" cy="0"/>
          <a:chOff x="0" y="0"/>
          <a:chExt cx="0" cy="0"/>
        </a:xfrm>
      </p:grpSpPr>
      <p:pic>
        <p:nvPicPr>
          <p:cNvPr id="8" name="Image 7" descr="Une image contenant ciel, bâtiment, Bâtiment commercial, Tour de grande hauteur&#10;&#10;Description générée automatiquement">
            <a:extLst>
              <a:ext uri="{FF2B5EF4-FFF2-40B4-BE49-F238E27FC236}">
                <a16:creationId xmlns:a16="http://schemas.microsoft.com/office/drawing/2014/main" id="{D622FA68-2CA5-464E-6137-0E94F69B9E4F}"/>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l="-2596" t="27305" r="2596" b="15818"/>
          <a:stretch/>
        </p:blipFill>
        <p:spPr>
          <a:xfrm>
            <a:off x="0" y="288627"/>
            <a:ext cx="11885999" cy="3900608"/>
          </a:xfrm>
          <a:prstGeom prst="rect">
            <a:avLst/>
          </a:prstGeom>
        </p:spPr>
      </p:pic>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rgbClr val="FFFFFF"/>
                </a:solidFill>
              </a:defRPr>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rgbClr val="FFFFFF"/>
                </a:solidFill>
              </a:defRPr>
            </a:lvl1pPr>
          </a:lstStyle>
          <a:p>
            <a:pPr lvl="0"/>
            <a:r>
              <a:rPr lang="en-US"/>
              <a:t>Nom, Date, </a:t>
            </a:r>
            <a:r>
              <a:rPr lang="en-US" err="1"/>
              <a:t>Année</a:t>
            </a:r>
            <a:endParaRPr lang="en-GB"/>
          </a:p>
        </p:txBody>
      </p:sp>
      <p:grpSp>
        <p:nvGrpSpPr>
          <p:cNvPr id="4" name="Gruppieren 4">
            <a:extLst>
              <a:ext uri="{FF2B5EF4-FFF2-40B4-BE49-F238E27FC236}">
                <a16:creationId xmlns:a16="http://schemas.microsoft.com/office/drawing/2014/main" id="{12C3D67D-3660-8274-F7F7-CA39BFF07F01}"/>
              </a:ext>
            </a:extLst>
          </p:cNvPr>
          <p:cNvGrpSpPr>
            <a:grpSpLocks noChangeAspect="1"/>
          </p:cNvGrpSpPr>
          <p:nvPr userDrawn="1"/>
        </p:nvGrpSpPr>
        <p:grpSpPr>
          <a:xfrm>
            <a:off x="10811963" y="6165234"/>
            <a:ext cx="1080000" cy="453765"/>
            <a:chOff x="1721984" y="2257682"/>
            <a:chExt cx="7247953" cy="3045250"/>
          </a:xfrm>
        </p:grpSpPr>
        <p:sp>
          <p:nvSpPr>
            <p:cNvPr id="5" name="Freihandform: Form 5">
              <a:extLst>
                <a:ext uri="{FF2B5EF4-FFF2-40B4-BE49-F238E27FC236}">
                  <a16:creationId xmlns:a16="http://schemas.microsoft.com/office/drawing/2014/main" id="{391271CE-DBB6-6389-630D-AD64CF8C24B3}"/>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7" name="Freihandform: Form 7">
              <a:extLst>
                <a:ext uri="{FF2B5EF4-FFF2-40B4-BE49-F238E27FC236}">
                  <a16:creationId xmlns:a16="http://schemas.microsoft.com/office/drawing/2014/main" id="{9A093F30-1471-98CD-E634-531D3C0D771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57ECAE2E-9043-84CC-16B7-864FE2F6F51F}"/>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C3460F4D-B112-FFB3-73A1-BE53EC409E1F}"/>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A4A36A06-83A9-84EF-7796-CBD18FDC673D}"/>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865A0BF2-F5E1-5805-402B-1D5E7A9003FF}"/>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15DAA42E-FC0A-BDA8-D27B-D175E713EE83}"/>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F1711A67-EDED-4BF3-C1CB-48B588DA1D3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14AFBB28-0AAA-7ADE-037A-3F3F2DE094A6}"/>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68A228F3-C8CF-71A2-1835-56E672ECA3DE}"/>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0B1EADA4-BD36-6540-D8B7-D4C731F271C0}"/>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4B93A942-B1AB-5754-BC70-3DB1333ED108}"/>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03374134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p:txBody>
          <a:bodyPr/>
          <a:lstStyle>
            <a:lvl1pPr>
              <a:defRPr/>
            </a:lvl1pPr>
          </a:lstStyle>
          <a:p>
            <a:r>
              <a:rPr lang="en-GB" err="1"/>
              <a:t>Sommaire</a:t>
            </a:r>
            <a:endParaRPr lang="en-GB"/>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lvl1pPr>
              <a:defRPr/>
            </a:lvl1pPr>
          </a:lstStyle>
          <a:p>
            <a:endParaRPr lang="en-GB"/>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74361FFC-8E96-EE12-9B5A-F30BC84A0A47}"/>
              </a:ext>
            </a:extLst>
          </p:cNvPr>
          <p:cNvSpPr>
            <a:spLocks noGrp="1"/>
          </p:cNvSpPr>
          <p:nvPr>
            <p:ph type="body" sz="quarter" idx="14"/>
          </p:nvPr>
        </p:nvSpPr>
        <p:spPr>
          <a:xfrm>
            <a:off x="305998" y="1268413"/>
            <a:ext cx="11581199"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p:txBody>
      </p:sp>
    </p:spTree>
    <p:extLst>
      <p:ext uri="{BB962C8B-B14F-4D97-AF65-F5344CB8AC3E}">
        <p14:creationId xmlns:p14="http://schemas.microsoft.com/office/powerpoint/2010/main" val="419264031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6000" y="306000"/>
            <a:ext cx="5648400" cy="360000"/>
          </a:xfrm>
        </p:spPr>
        <p:txBody>
          <a:bodyPr/>
          <a:lstStyle>
            <a:lvl1pPr>
              <a:defRPr/>
            </a:lvl1pPr>
          </a:lstStyle>
          <a:p>
            <a:r>
              <a:rPr lang="en-US" err="1"/>
              <a:t>Sommaire</a:t>
            </a:r>
            <a:endParaRPr lang="en-GB"/>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6237601" y="305999"/>
            <a:ext cx="5648400" cy="5643951"/>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6" name="Text Placeholder 6">
            <a:extLst>
              <a:ext uri="{FF2B5EF4-FFF2-40B4-BE49-F238E27FC236}">
                <a16:creationId xmlns:a16="http://schemas.microsoft.com/office/drawing/2014/main" id="{2C271A1C-536E-3E60-3582-8E73B02B9B84}"/>
              </a:ext>
            </a:extLst>
          </p:cNvPr>
          <p:cNvSpPr>
            <a:spLocks noGrp="1"/>
          </p:cNvSpPr>
          <p:nvPr>
            <p:ph type="body" sz="quarter" idx="13"/>
          </p:nvPr>
        </p:nvSpPr>
        <p:spPr>
          <a:xfrm>
            <a:off x="305999" y="1268413"/>
            <a:ext cx="5648400"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p:txBody>
      </p:sp>
    </p:spTree>
    <p:extLst>
      <p:ext uri="{BB962C8B-B14F-4D97-AF65-F5344CB8AC3E}">
        <p14:creationId xmlns:p14="http://schemas.microsoft.com/office/powerpoint/2010/main" val="705733031"/>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layout 2 ">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267012FA-D5E0-E546-8E6E-C324BBDA30A9}"/>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6237600" y="314853"/>
            <a:ext cx="5648960" cy="5631251"/>
          </a:xfrm>
          <a:prstGeom prst="rect">
            <a:avLst/>
          </a:prstGeom>
        </p:spPr>
      </p:pic>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6000" y="306000"/>
            <a:ext cx="5648400" cy="360000"/>
          </a:xfrm>
        </p:spPr>
        <p:txBody>
          <a:bodyPr/>
          <a:lstStyle>
            <a:lvl1pPr>
              <a:defRPr/>
            </a:lvl1pPr>
          </a:lstStyle>
          <a:p>
            <a:r>
              <a:rPr lang="en-US" err="1"/>
              <a:t>Sommaire</a:t>
            </a:r>
            <a:endParaRPr lang="en-GB"/>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2C271A1C-536E-3E60-3582-8E73B02B9B84}"/>
              </a:ext>
            </a:extLst>
          </p:cNvPr>
          <p:cNvSpPr>
            <a:spLocks noGrp="1"/>
          </p:cNvSpPr>
          <p:nvPr>
            <p:ph type="body" sz="quarter" idx="13"/>
          </p:nvPr>
        </p:nvSpPr>
        <p:spPr>
          <a:xfrm>
            <a:off x="305999" y="1268413"/>
            <a:ext cx="5648400" cy="4681537"/>
          </a:xfrm>
        </p:spPr>
        <p:txBody>
          <a:bodyPr/>
          <a:lstStyle>
            <a:lvl1pPr marL="271463" indent="-271463">
              <a:spcBef>
                <a:spcPts val="600"/>
              </a:spcBef>
              <a:spcAft>
                <a:spcPts val="600"/>
              </a:spcAft>
              <a:buClr>
                <a:schemeClr val="tx2"/>
              </a:buClr>
              <a:buFont typeface="+mj-lt"/>
              <a:buAutoNum type="arabicPeriod"/>
              <a:defRPr sz="1800"/>
            </a:lvl1pPr>
            <a:lvl2pPr marL="625475" indent="-269875">
              <a:buClr>
                <a:schemeClr val="tx2"/>
              </a:buClr>
              <a:buFont typeface="+mj-lt"/>
              <a:buAutoNum type="arabicPeriod"/>
              <a:defRPr sz="1400"/>
            </a:lvl2pPr>
            <a:lvl3pPr marL="808038" indent="-188913">
              <a:buClr>
                <a:schemeClr val="tx2"/>
              </a:buClr>
              <a:buFont typeface="+mj-lt"/>
              <a:buAutoNum type="arabicPeriod"/>
              <a:defRPr sz="1400"/>
            </a:lvl3pPr>
            <a:lvl4pPr marL="1165225" indent="-276225">
              <a:buClr>
                <a:schemeClr val="tx2"/>
              </a:buClr>
              <a:buFont typeface="+mj-lt"/>
              <a:buAutoNum type="arabicPeriod"/>
              <a:defRPr sz="1400"/>
            </a:lvl4pPr>
            <a:lvl5pPr marL="717550" indent="-361950">
              <a:buClr>
                <a:schemeClr val="tx2"/>
              </a:buClr>
              <a:buFont typeface="+mj-lt"/>
              <a:buAutoNum type="arabicPeriod"/>
              <a:defRPr sz="2400"/>
            </a:lvl5p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p:txBody>
      </p:sp>
    </p:spTree>
    <p:extLst>
      <p:ext uri="{BB962C8B-B14F-4D97-AF65-F5344CB8AC3E}">
        <p14:creationId xmlns:p14="http://schemas.microsoft.com/office/powerpoint/2010/main" val="39502832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layout 3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5999" y="306000"/>
            <a:ext cx="11581200" cy="360000"/>
          </a:xfrm>
        </p:spPr>
        <p:txBody>
          <a:bodyPr/>
          <a:lstStyle>
            <a:lvl1pPr>
              <a:defRPr/>
            </a:lvl1pPr>
          </a:lstStyle>
          <a:p>
            <a:r>
              <a:rPr lang="en-US" err="1"/>
              <a:t>Sommaire</a:t>
            </a:r>
            <a:endParaRPr lang="en-GB"/>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7" name="Text Placeholder 6">
            <a:extLst>
              <a:ext uri="{FF2B5EF4-FFF2-40B4-BE49-F238E27FC236}">
                <a16:creationId xmlns:a16="http://schemas.microsoft.com/office/drawing/2014/main" id="{D6E4DFDC-8584-AECD-0F9B-87A8C0C63B40}"/>
              </a:ext>
            </a:extLst>
          </p:cNvPr>
          <p:cNvSpPr>
            <a:spLocks noGrp="1"/>
          </p:cNvSpPr>
          <p:nvPr>
            <p:ph type="body" sz="quarter" idx="13"/>
          </p:nvPr>
        </p:nvSpPr>
        <p:spPr>
          <a:xfrm>
            <a:off x="305999" y="3688080"/>
            <a:ext cx="11581200" cy="2261870"/>
          </a:xfrm>
        </p:spPr>
        <p:txBody>
          <a:bodyPr numCol="2" spcCol="288000"/>
          <a:lstStyle>
            <a:lvl1pPr marL="271463" indent="-271463">
              <a:spcAft>
                <a:spcPts val="1200"/>
              </a:spcAft>
              <a:buClr>
                <a:schemeClr val="tx2"/>
              </a:buClr>
              <a:buFont typeface="+mj-lt"/>
              <a:buAutoNum type="arabicPeriod"/>
              <a:defRPr sz="1800"/>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fr-FR"/>
              <a:t>Cliquez pour modifier les styles du texte du masque</a:t>
            </a:r>
          </a:p>
        </p:txBody>
      </p:sp>
      <p:sp>
        <p:nvSpPr>
          <p:cNvPr id="8" name="Picture Placeholder 7">
            <a:extLst>
              <a:ext uri="{FF2B5EF4-FFF2-40B4-BE49-F238E27FC236}">
                <a16:creationId xmlns:a16="http://schemas.microsoft.com/office/drawing/2014/main" id="{75339831-9579-422A-5FD3-167E83B82B34}"/>
              </a:ext>
            </a:extLst>
          </p:cNvPr>
          <p:cNvSpPr>
            <a:spLocks noGrp="1"/>
          </p:cNvSpPr>
          <p:nvPr>
            <p:ph type="pic" sz="quarter" idx="14"/>
          </p:nvPr>
        </p:nvSpPr>
        <p:spPr>
          <a:xfrm>
            <a:off x="0" y="1260000"/>
            <a:ext cx="12192000" cy="2160587"/>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260013375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layout 3">
    <p:spTree>
      <p:nvGrpSpPr>
        <p:cNvPr id="1" name=""/>
        <p:cNvGrpSpPr/>
        <p:nvPr/>
      </p:nvGrpSpPr>
      <p:grpSpPr>
        <a:xfrm>
          <a:off x="0" y="0"/>
          <a:ext cx="0" cy="0"/>
          <a:chOff x="0" y="0"/>
          <a:chExt cx="0" cy="0"/>
        </a:xfrm>
      </p:grpSpPr>
      <p:pic>
        <p:nvPicPr>
          <p:cNvPr id="6" name="Espace réservé pour une image  8" descr="Une image contenant Symétrie, bleu, bâtiment, Éclairage naturel&#10;&#10;Description générée automatiquement">
            <a:extLst>
              <a:ext uri="{FF2B5EF4-FFF2-40B4-BE49-F238E27FC236}">
                <a16:creationId xmlns:a16="http://schemas.microsoft.com/office/drawing/2014/main" id="{527DBAFE-D734-0320-4FE4-A73FE6A5803D}"/>
              </a:ext>
            </a:extLst>
          </p:cNvPr>
          <p:cNvPicPr>
            <a:picLocks noGrp="1" noRot="1" noChangeAspect="1" noMove="1" noResize="1" noEditPoints="1" noAdjustHandles="1" noChangeArrowheads="1" noChangeShapeType="1" noCrop="1"/>
          </p:cNvPicPr>
          <p:nvPr userDrawn="1"/>
        </p:nvPicPr>
        <p:blipFill>
          <a:blip r:embed="rId2"/>
          <a:srcRect t="36709" b="36709"/>
          <a:stretch/>
        </p:blipFill>
        <p:spPr>
          <a:xfrm>
            <a:off x="0" y="1260475"/>
            <a:ext cx="12192000" cy="2160588"/>
          </a:xfrm>
          <a:prstGeom prst="rect">
            <a:avLst/>
          </a:prstGeom>
          <a:solidFill>
            <a:schemeClr val="bg1">
              <a:lumMod val="95000"/>
            </a:schemeClr>
          </a:solidFill>
        </p:spPr>
      </p:pic>
      <p:sp>
        <p:nvSpPr>
          <p:cNvPr id="2" name="Title 1">
            <a:extLst>
              <a:ext uri="{FF2B5EF4-FFF2-40B4-BE49-F238E27FC236}">
                <a16:creationId xmlns:a16="http://schemas.microsoft.com/office/drawing/2014/main" id="{28EBC3C2-FA7F-3AF9-8770-2A0C452FB735}"/>
              </a:ext>
            </a:extLst>
          </p:cNvPr>
          <p:cNvSpPr>
            <a:spLocks noGrp="1"/>
          </p:cNvSpPr>
          <p:nvPr>
            <p:ph type="title" hasCustomPrompt="1"/>
          </p:nvPr>
        </p:nvSpPr>
        <p:spPr>
          <a:xfrm>
            <a:off x="305999" y="306000"/>
            <a:ext cx="11581200" cy="360000"/>
          </a:xfrm>
        </p:spPr>
        <p:txBody>
          <a:bodyPr/>
          <a:lstStyle>
            <a:lvl1pPr>
              <a:defRPr/>
            </a:lvl1pPr>
          </a:lstStyle>
          <a:p>
            <a:r>
              <a:rPr lang="en-US" err="1"/>
              <a:t>Sommaire</a:t>
            </a:r>
            <a:endParaRPr lang="en-GB"/>
          </a:p>
        </p:txBody>
      </p:sp>
      <p:sp>
        <p:nvSpPr>
          <p:cNvPr id="3" name="Date Placeholder 2">
            <a:extLst>
              <a:ext uri="{FF2B5EF4-FFF2-40B4-BE49-F238E27FC236}">
                <a16:creationId xmlns:a16="http://schemas.microsoft.com/office/drawing/2014/main" id="{F430BCF2-B02B-ED34-3CE1-385F370CDD98}"/>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EF124C7-A8E1-C2C4-9251-1FAD4FC4E7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C2D7ED-E3D6-D344-4CBF-39C6CFF13EA1}"/>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7" name="Text Placeholder 6">
            <a:extLst>
              <a:ext uri="{FF2B5EF4-FFF2-40B4-BE49-F238E27FC236}">
                <a16:creationId xmlns:a16="http://schemas.microsoft.com/office/drawing/2014/main" id="{D6E4DFDC-8584-AECD-0F9B-87A8C0C63B40}"/>
              </a:ext>
            </a:extLst>
          </p:cNvPr>
          <p:cNvSpPr>
            <a:spLocks noGrp="1"/>
          </p:cNvSpPr>
          <p:nvPr>
            <p:ph type="body" sz="quarter" idx="13"/>
          </p:nvPr>
        </p:nvSpPr>
        <p:spPr>
          <a:xfrm>
            <a:off x="305999" y="3688080"/>
            <a:ext cx="11581200" cy="2261870"/>
          </a:xfrm>
        </p:spPr>
        <p:txBody>
          <a:bodyPr numCol="2" spcCol="288000"/>
          <a:lstStyle>
            <a:lvl1pPr marL="271463" indent="-271463">
              <a:spcAft>
                <a:spcPts val="1200"/>
              </a:spcAft>
              <a:buClr>
                <a:schemeClr val="tx2"/>
              </a:buClr>
              <a:buFont typeface="+mj-lt"/>
              <a:buAutoNum type="arabicPeriod"/>
              <a:defRPr sz="1800"/>
            </a:lvl1pPr>
            <a:lvl2pPr marL="717550" indent="-361950">
              <a:buClr>
                <a:schemeClr val="tx2"/>
              </a:buClr>
              <a:buFont typeface="+mj-lt"/>
              <a:buAutoNum type="arabicPeriod"/>
              <a:defRPr sz="2400"/>
            </a:lvl2pPr>
            <a:lvl3pPr marL="717550" indent="-361950">
              <a:buClr>
                <a:schemeClr val="tx2"/>
              </a:buClr>
              <a:buFont typeface="+mj-lt"/>
              <a:buAutoNum type="arabicPeriod"/>
              <a:defRPr sz="2400"/>
            </a:lvl3pPr>
            <a:lvl4pPr marL="717550" indent="-361950">
              <a:buClr>
                <a:schemeClr val="tx2"/>
              </a:buClr>
              <a:buFont typeface="+mj-lt"/>
              <a:buAutoNum type="arabicPeriod"/>
              <a:defRPr sz="2400"/>
            </a:lvl4pPr>
            <a:lvl5pPr marL="717550" indent="-361950">
              <a:buClr>
                <a:schemeClr val="tx2"/>
              </a:buClr>
              <a:buFont typeface="+mj-lt"/>
              <a:buAutoNum type="arabicPeriod"/>
              <a:defRPr sz="2400"/>
            </a:lvl5pPr>
          </a:lstStyle>
          <a:p>
            <a:pPr lvl="0"/>
            <a:r>
              <a:rPr lang="fr-FR"/>
              <a:t>Cliquez pour modifier les styles du texte du masque</a:t>
            </a:r>
          </a:p>
        </p:txBody>
      </p:sp>
    </p:spTree>
    <p:extLst>
      <p:ext uri="{BB962C8B-B14F-4D97-AF65-F5344CB8AC3E}">
        <p14:creationId xmlns:p14="http://schemas.microsoft.com/office/powerpoint/2010/main" val="15329906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white background_1">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5511800" y="0"/>
            <a:ext cx="6680200" cy="6858000"/>
          </a:xfrm>
          <a:prstGeom prst="parallelogram">
            <a:avLst>
              <a:gd name="adj" fmla="val 34601"/>
            </a:avLst>
          </a:prstGeom>
          <a:solidFill>
            <a:schemeClr val="bg1">
              <a:lumMod val="95000"/>
            </a:schemeClr>
          </a:solidFill>
          <a:effectLst/>
        </p:spPr>
        <p:txBody>
          <a:bodyPr anchor="ctr"/>
          <a:lstStyle>
            <a:lvl1pPr marL="0" indent="0" algn="ctr">
              <a:buNone/>
              <a:defRPr/>
            </a:lvl1pPr>
          </a:lstStyle>
          <a:p>
            <a:r>
              <a:rPr lang="fr-FR"/>
              <a:t>Cliquez sur l'icône pour ajouter une image</a:t>
            </a:r>
            <a:endParaRPr lang="fr-CA"/>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270822141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white background_2">
    <p:spTree>
      <p:nvGrpSpPr>
        <p:cNvPr id="1" name=""/>
        <p:cNvGrpSpPr/>
        <p:nvPr/>
      </p:nvGrpSpPr>
      <p:grpSpPr>
        <a:xfrm>
          <a:off x="0" y="0"/>
          <a:ext cx="0" cy="0"/>
          <a:chOff x="0" y="0"/>
          <a:chExt cx="0" cy="0"/>
        </a:xfrm>
      </p:grpSpPr>
      <p:pic>
        <p:nvPicPr>
          <p:cNvPr id="6" name="Espace réservé pour une image  6" descr="Une image contenant Tour de grande hauteur, bâtiment, Bâtiment commercial, ciel&#10;&#10;Description générée automatiquement">
            <a:extLst>
              <a:ext uri="{FF2B5EF4-FFF2-40B4-BE49-F238E27FC236}">
                <a16:creationId xmlns:a16="http://schemas.microsoft.com/office/drawing/2014/main" id="{A88CAE3A-4F26-724F-FEC1-E2308120C68F}"/>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rcRect l="17509" r="17509"/>
          <a:stretch>
            <a:fillRect/>
          </a:stretch>
        </p:blipFill>
        <p:spPr>
          <a:xfrm>
            <a:off x="5511800" y="0"/>
            <a:ext cx="6680200" cy="6858000"/>
          </a:xfrm>
          <a:prstGeom prst="parallelogram">
            <a:avLst>
              <a:gd name="adj" fmla="val 34601"/>
            </a:avLst>
          </a:prstGeom>
          <a:solidFill>
            <a:srgbClr val="FFFFFF">
              <a:lumMod val="95000"/>
            </a:srgbClr>
          </a:solidFill>
          <a:effectLst/>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1460893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 - large frame - true blue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9" name="Picture Placeholder 8">
            <a:extLst>
              <a:ext uri="{FF2B5EF4-FFF2-40B4-BE49-F238E27FC236}">
                <a16:creationId xmlns:a16="http://schemas.microsoft.com/office/drawing/2014/main" id="{5842C18B-1D7A-8DC7-E58C-751F7B000828}"/>
              </a:ext>
            </a:extLst>
          </p:cNvPr>
          <p:cNvSpPr>
            <a:spLocks noGrp="1"/>
          </p:cNvSpPr>
          <p:nvPr>
            <p:ph type="pic" sz="quarter" idx="10"/>
          </p:nvPr>
        </p:nvSpPr>
        <p:spPr>
          <a:xfrm>
            <a:off x="305400" y="304800"/>
            <a:ext cx="11581200" cy="38808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grpSp>
        <p:nvGrpSpPr>
          <p:cNvPr id="5" name="Gruppieren 4">
            <a:extLst>
              <a:ext uri="{FF2B5EF4-FFF2-40B4-BE49-F238E27FC236}">
                <a16:creationId xmlns:a16="http://schemas.microsoft.com/office/drawing/2014/main" id="{EC48FE49-BE61-887A-B463-4029C1324600}"/>
              </a:ext>
            </a:extLst>
          </p:cNvPr>
          <p:cNvGrpSpPr>
            <a:grpSpLocks noChangeAspect="1"/>
          </p:cNvGrpSpPr>
          <p:nvPr userDrawn="1"/>
        </p:nvGrpSpPr>
        <p:grpSpPr>
          <a:xfrm>
            <a:off x="10811963" y="6165234"/>
            <a:ext cx="1080000" cy="453765"/>
            <a:chOff x="1721984" y="2257682"/>
            <a:chExt cx="7247953" cy="3045250"/>
          </a:xfrm>
        </p:grpSpPr>
        <p:sp>
          <p:nvSpPr>
            <p:cNvPr id="6" name="Freihandform: Form 5">
              <a:extLst>
                <a:ext uri="{FF2B5EF4-FFF2-40B4-BE49-F238E27FC236}">
                  <a16:creationId xmlns:a16="http://schemas.microsoft.com/office/drawing/2014/main" id="{47489909-5D0D-F089-E202-239373E11775}"/>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6CDB984A-B3DA-A3F7-401F-727DD6F459A1}"/>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FBA4F2DD-0857-F389-1B6F-8039A839B4DF}"/>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80777846-510F-1171-384B-244C62F6CA6D}"/>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DD3D6F31-FCFE-A82A-7F83-5E0795DC4967}"/>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1CAB257C-2388-8640-ADEE-D063C8964AE1}"/>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55316F4F-DFDE-6E83-FE8C-DD5F2CA117E5}"/>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5E596EE6-A761-F105-73CE-752430698827}"/>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56728982-CBA2-F1C9-195F-976267C05133}"/>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BBDBC065-0805-65D4-9478-70DC5918F2F2}"/>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3B08D2F3-5E5A-9571-0DE5-DCEB8CCAFEED}"/>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4E2A7705-0010-47FD-1EE3-D74AC82AF39F}"/>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2360976100"/>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white background_3">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000C058-1D89-C4CE-3AD2-A48173C87DBA}"/>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5511292" y="0"/>
            <a:ext cx="6681216" cy="6858000"/>
          </a:xfrm>
          <a:prstGeom prst="rect">
            <a:avLst/>
          </a:prstGeom>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3664305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true blue background">
    <p:bg>
      <p:bgPr>
        <a:solidFill>
          <a:schemeClr val="tx2"/>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B2BB717-9977-773E-3BFB-F16AD75EC8EF}"/>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5507781" y="-10160"/>
            <a:ext cx="6681216" cy="6893560"/>
          </a:xfrm>
          <a:prstGeom prst="rect">
            <a:avLst/>
          </a:prstGeom>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94369280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indigo background">
    <p:bg>
      <p:bgPr>
        <a:solidFill>
          <a:srgbClr val="171C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pic>
        <p:nvPicPr>
          <p:cNvPr id="9" name="Image 8">
            <a:extLst>
              <a:ext uri="{FF2B5EF4-FFF2-40B4-BE49-F238E27FC236}">
                <a16:creationId xmlns:a16="http://schemas.microsoft.com/office/drawing/2014/main" id="{EA7C5ED8-BBEA-DC07-1768-E26236E6E034}"/>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5508243" y="0"/>
            <a:ext cx="6687313" cy="6858000"/>
          </a:xfrm>
          <a:prstGeom prst="rect">
            <a:avLst/>
          </a:prstGeom>
        </p:spPr>
      </p:pic>
    </p:spTree>
    <p:extLst>
      <p:ext uri="{BB962C8B-B14F-4D97-AF65-F5344CB8AC3E}">
        <p14:creationId xmlns:p14="http://schemas.microsoft.com/office/powerpoint/2010/main" val="35099566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 supergraphic - deep aurora">
    <p:bg>
      <p:bgPr>
        <a:solidFill>
          <a:srgbClr val="00534C"/>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6EB1CE63-880E-7A8A-FF5F-294F9A29C00F}"/>
              </a:ext>
            </a:extLst>
          </p:cNvPr>
          <p:cNvPicPr>
            <a:picLocks noGrp="1" noRot="1" noChangeAspect="1" noMove="1" noResize="1" noEditPoints="1" noAdjustHandles="1" noChangeArrowheads="1" noChangeShapeType="1" noCrop="1"/>
          </p:cNvPicPr>
          <p:nvPr userDrawn="1"/>
        </p:nvPicPr>
        <p:blipFill rotWithShape="1">
          <a:blip r:embed="rId2"/>
          <a:srcRect t="1926"/>
          <a:stretch/>
        </p:blipFill>
        <p:spPr>
          <a:xfrm>
            <a:off x="5572252" y="0"/>
            <a:ext cx="6681216" cy="6858000"/>
          </a:xfrm>
          <a:prstGeom prst="rect">
            <a:avLst/>
          </a:prstGeom>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655200" y="2314800"/>
            <a:ext cx="4852800" cy="360000"/>
          </a:xfrm>
        </p:spPr>
        <p:txBody>
          <a:bodyPr/>
          <a:lstStyle>
            <a:lvl1pPr>
              <a:defRPr>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655638"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655200" y="1270800"/>
            <a:ext cx="1800000" cy="900000"/>
          </a:xfrm>
        </p:spPr>
        <p:txBody>
          <a:bodyPr anchor="t"/>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136098362"/>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white background">
    <p:spTree>
      <p:nvGrpSpPr>
        <p:cNvPr id="1" name=""/>
        <p:cNvGrpSpPr/>
        <p:nvPr/>
      </p:nvGrpSpPr>
      <p:grpSpPr>
        <a:xfrm>
          <a:off x="0" y="0"/>
          <a:ext cx="0" cy="0"/>
          <a:chOff x="0" y="0"/>
          <a:chExt cx="0" cy="0"/>
        </a:xfrm>
      </p:grpSpPr>
      <p:pic>
        <p:nvPicPr>
          <p:cNvPr id="3" name="Espace réservé pour une image  6">
            <a:extLst>
              <a:ext uri="{FF2B5EF4-FFF2-40B4-BE49-F238E27FC236}">
                <a16:creationId xmlns:a16="http://schemas.microsoft.com/office/drawing/2014/main" id="{C80ED6C2-7F01-DB18-F625-D1B5C387D4D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4813" r="4813"/>
          <a:stretch>
            <a:fillRect/>
          </a:stretch>
        </p:blipFill>
        <p:spPr>
          <a:xfrm>
            <a:off x="6243562" y="304200"/>
            <a:ext cx="5648400" cy="6249600"/>
          </a:xfrm>
          <a:prstGeom prst="rect">
            <a:avLst/>
          </a:prstGeom>
        </p:spPr>
      </p:pic>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Tree>
    <p:extLst>
      <p:ext uri="{BB962C8B-B14F-4D97-AF65-F5344CB8AC3E}">
        <p14:creationId xmlns:p14="http://schemas.microsoft.com/office/powerpoint/2010/main" val="73259468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indigo background">
    <p:bg>
      <p:bgPr>
        <a:solidFill>
          <a:schemeClr val="accent3"/>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fr-FR"/>
              <a:t>Cliquez sur l'icône pour ajouter une image</a:t>
            </a:r>
            <a:endParaRPr lang="fr-CA"/>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
        <p:nvSpPr>
          <p:cNvPr id="3" name="TextBox 2">
            <a:extLst>
              <a:ext uri="{FF2B5EF4-FFF2-40B4-BE49-F238E27FC236}">
                <a16:creationId xmlns:a16="http://schemas.microsoft.com/office/drawing/2014/main" id="{5DCA25CE-3600-CA06-F49A-6AEACC04643B}"/>
              </a:ext>
            </a:extLst>
          </p:cNvPr>
          <p:cNvSpPr txBox="1"/>
          <p:nvPr userDrawn="1"/>
        </p:nvSpPr>
        <p:spPr>
          <a:xfrm>
            <a:off x="-6392332" y="304800"/>
            <a:ext cx="6096000" cy="1384995"/>
          </a:xfrm>
          <a:prstGeom prst="rect">
            <a:avLst/>
          </a:prstGeom>
          <a:noFill/>
        </p:spPr>
        <p:txBody>
          <a:bodyPr wrap="square">
            <a:spAutoFit/>
          </a:bodyPr>
          <a:lstStyle/>
          <a:p>
            <a:r>
              <a:rPr lang="en-GB" sz="1200" i="1">
                <a:solidFill>
                  <a:srgbClr val="FF0000"/>
                </a:solidFill>
                <a:effectLst/>
                <a:latin typeface="+mn-lt"/>
                <a:ea typeface="Aptos" panose="020B0004020202020204" pitchFamily="34" charset="0"/>
              </a:rPr>
              <a:t>Please adhere to these instructions when utilising this slide:</a:t>
            </a:r>
            <a:endParaRPr lang="en-US" sz="1200">
              <a:solidFill>
                <a:srgbClr val="FF0000"/>
              </a:solidFill>
              <a:effectLst/>
              <a:latin typeface="+mn-lt"/>
              <a:ea typeface="Aptos" panose="020B0004020202020204" pitchFamily="34" charset="0"/>
            </a:endParaRPr>
          </a:p>
          <a:p>
            <a:r>
              <a:rPr lang="en-GB" sz="1200" i="1">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white,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Indigo Dye,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True Blue,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or any colour from the ‘Vision’ colours palettes (see slide 2).</a:t>
            </a:r>
            <a:endParaRPr lang="en-US" sz="1200">
              <a:solidFill>
                <a:srgbClr val="FF0000"/>
              </a:solidFill>
              <a:effectLst/>
              <a:latin typeface="+mn-lt"/>
              <a:ea typeface="Aptos" panose="020B0004020202020204" pitchFamily="34" charset="0"/>
            </a:endParaRPr>
          </a:p>
        </p:txBody>
      </p:sp>
    </p:spTree>
    <p:extLst>
      <p:ext uri="{BB962C8B-B14F-4D97-AF65-F5344CB8AC3E}">
        <p14:creationId xmlns:p14="http://schemas.microsoft.com/office/powerpoint/2010/main" val="109826283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 picture layout - true blue background">
    <p:bg>
      <p:bgPr>
        <a:solidFill>
          <a:schemeClr val="tx2"/>
        </a:solidFill>
        <a:effectLst/>
      </p:bgPr>
    </p:bg>
    <p:spTree>
      <p:nvGrpSpPr>
        <p:cNvPr id="1" name=""/>
        <p:cNvGrpSpPr/>
        <p:nvPr/>
      </p:nvGrpSpPr>
      <p:grpSpPr>
        <a:xfrm>
          <a:off x="0" y="0"/>
          <a:ext cx="0" cy="0"/>
          <a:chOff x="0" y="0"/>
          <a:chExt cx="0" cy="0"/>
        </a:xfrm>
      </p:grpSpPr>
      <p:sp>
        <p:nvSpPr>
          <p:cNvPr id="14" name="Espace réservé pour une image  29">
            <a:extLst>
              <a:ext uri="{FF2B5EF4-FFF2-40B4-BE49-F238E27FC236}">
                <a16:creationId xmlns:a16="http://schemas.microsoft.com/office/drawing/2014/main" id="{CF959CCD-D15E-897A-1772-7A00E3555B6B}"/>
              </a:ext>
            </a:extLst>
          </p:cNvPr>
          <p:cNvSpPr>
            <a:spLocks noGrp="1"/>
          </p:cNvSpPr>
          <p:nvPr>
            <p:ph type="pic" sz="quarter" idx="21"/>
          </p:nvPr>
        </p:nvSpPr>
        <p:spPr>
          <a:xfrm>
            <a:off x="6243562" y="306393"/>
            <a:ext cx="5648400" cy="6249600"/>
          </a:xfrm>
          <a:prstGeom prst="rect">
            <a:avLst/>
          </a:prstGeom>
          <a:solidFill>
            <a:schemeClr val="bg1">
              <a:lumMod val="95000"/>
            </a:schemeClr>
          </a:solidFill>
          <a:effectLst/>
        </p:spPr>
        <p:txBody>
          <a:bodyPr anchor="ctr"/>
          <a:lstStyle>
            <a:lvl1pPr marL="0" indent="0" algn="ctr">
              <a:buNone/>
              <a:defRPr/>
            </a:lvl1pPr>
          </a:lstStyle>
          <a:p>
            <a:r>
              <a:rPr lang="fr-FR"/>
              <a:t>Cliquez sur l'icône pour ajouter une image</a:t>
            </a:r>
            <a:endParaRPr lang="fr-CA"/>
          </a:p>
        </p:txBody>
      </p:sp>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314800"/>
            <a:ext cx="4852800" cy="360000"/>
          </a:xfrm>
        </p:spPr>
        <p:txBody>
          <a:bodyPr/>
          <a:lstStyle>
            <a:lvl1pPr>
              <a:defRPr>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4852800"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306000" y="1270800"/>
            <a:ext cx="1800000" cy="900000"/>
          </a:xfrm>
        </p:spPr>
        <p:txBody>
          <a:bodyPr/>
          <a:lstStyle>
            <a:lvl1pPr marL="0" indent="0">
              <a:buNone/>
              <a:defRPr sz="64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
        <p:nvSpPr>
          <p:cNvPr id="3" name="TextBox 2">
            <a:extLst>
              <a:ext uri="{FF2B5EF4-FFF2-40B4-BE49-F238E27FC236}">
                <a16:creationId xmlns:a16="http://schemas.microsoft.com/office/drawing/2014/main" id="{F20766A7-62AC-EB17-07F0-B16927E78A16}"/>
              </a:ext>
            </a:extLst>
          </p:cNvPr>
          <p:cNvSpPr txBox="1"/>
          <p:nvPr userDrawn="1"/>
        </p:nvSpPr>
        <p:spPr>
          <a:xfrm>
            <a:off x="-6392332" y="304800"/>
            <a:ext cx="6096000" cy="1384995"/>
          </a:xfrm>
          <a:prstGeom prst="rect">
            <a:avLst/>
          </a:prstGeom>
          <a:noFill/>
        </p:spPr>
        <p:txBody>
          <a:bodyPr wrap="square">
            <a:spAutoFit/>
          </a:bodyPr>
          <a:lstStyle/>
          <a:p>
            <a:r>
              <a:rPr lang="en-GB" sz="1200" i="1">
                <a:solidFill>
                  <a:srgbClr val="FF0000"/>
                </a:solidFill>
                <a:effectLst/>
                <a:latin typeface="+mn-lt"/>
                <a:ea typeface="Aptos" panose="020B0004020202020204" pitchFamily="34" charset="0"/>
              </a:rPr>
              <a:t>Please adhere to these instructions when utilising this slide:</a:t>
            </a:r>
            <a:endParaRPr lang="en-US" sz="1200">
              <a:solidFill>
                <a:srgbClr val="FF0000"/>
              </a:solidFill>
              <a:effectLst/>
              <a:latin typeface="+mn-lt"/>
              <a:ea typeface="Aptos" panose="020B0004020202020204" pitchFamily="34" charset="0"/>
            </a:endParaRPr>
          </a:p>
          <a:p>
            <a:r>
              <a:rPr lang="en-GB" sz="1200" i="1">
                <a:solidFill>
                  <a:srgbClr val="FF0000"/>
                </a:solidFill>
                <a:effectLst/>
                <a:latin typeface="+mn-lt"/>
                <a:ea typeface="Aptos" panose="020B0004020202020204" pitchFamily="34" charset="0"/>
              </a:rPr>
              <a:t>You have the flexibility to choose a colour for the background of the cover pages, divider slides, and closing slides from the following options: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white,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Indigo Dye,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True Blue, </a:t>
            </a:r>
            <a:endParaRPr lang="en-US" sz="1200">
              <a:solidFill>
                <a:srgbClr val="FF0000"/>
              </a:solidFill>
              <a:effectLst/>
              <a:latin typeface="+mn-lt"/>
              <a:ea typeface="Aptos" panose="020B0004020202020204" pitchFamily="34" charset="0"/>
            </a:endParaRPr>
          </a:p>
          <a:p>
            <a:pPr marL="342900" lvl="0" indent="-342900">
              <a:buFont typeface="Arial" panose="020B0604020202020204" pitchFamily="34" charset="0"/>
              <a:buChar char="-"/>
            </a:pPr>
            <a:r>
              <a:rPr lang="en-GB" sz="1200" i="1">
                <a:solidFill>
                  <a:srgbClr val="FF0000"/>
                </a:solidFill>
                <a:effectLst/>
                <a:latin typeface="+mn-lt"/>
                <a:ea typeface="Times New Roman" panose="02020603050405020304" pitchFamily="18" charset="0"/>
              </a:rPr>
              <a:t>or any colour from the ‘Vision’ colours palettes (see slide 2).</a:t>
            </a:r>
            <a:endParaRPr lang="en-US" sz="1200">
              <a:solidFill>
                <a:srgbClr val="FF0000"/>
              </a:solidFill>
              <a:effectLst/>
              <a:latin typeface="+mn-lt"/>
              <a:ea typeface="Aptos" panose="020B0004020202020204" pitchFamily="34" charset="0"/>
            </a:endParaRPr>
          </a:p>
        </p:txBody>
      </p:sp>
    </p:spTree>
    <p:extLst>
      <p:ext uri="{BB962C8B-B14F-4D97-AF65-F5344CB8AC3E}">
        <p14:creationId xmlns:p14="http://schemas.microsoft.com/office/powerpoint/2010/main" val="154753702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lvl1pPr>
            <a:lvl2pPr>
              <a:defRPr sz="2400"/>
            </a:lvl2pPr>
            <a:lvl3pPr>
              <a:defRPr sz="2400"/>
            </a:lvl3pPr>
            <a:lvl4pPr>
              <a:defRPr sz="2400"/>
            </a:lvl4pPr>
            <a:lvl5pPr>
              <a:defRPr sz="2400"/>
            </a:lvl5pPr>
          </a:lstStyle>
          <a:p>
            <a:pPr lvl="0"/>
            <a:r>
              <a:rPr lang="en-US"/>
              <a:t>Section XX</a:t>
            </a:r>
            <a:endParaRPr lang="en-GB"/>
          </a:p>
        </p:txBody>
      </p:sp>
    </p:spTree>
    <p:extLst>
      <p:ext uri="{BB962C8B-B14F-4D97-AF65-F5344CB8AC3E}">
        <p14:creationId xmlns:p14="http://schemas.microsoft.com/office/powerpoint/2010/main" val="49559745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indigo background">
    <p:bg>
      <p:bgPr>
        <a:solidFill>
          <a:srgbClr val="171C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a:t>Section XX</a:t>
            </a:r>
            <a:endParaRPr lang="en-GB"/>
          </a:p>
        </p:txBody>
      </p:sp>
    </p:spTree>
    <p:extLst>
      <p:ext uri="{BB962C8B-B14F-4D97-AF65-F5344CB8AC3E}">
        <p14:creationId xmlns:p14="http://schemas.microsoft.com/office/powerpoint/2010/main" val="342829667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 basic layout - true blue backgroun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AA5D7-8C76-E536-D354-F45FBD125C3D}"/>
              </a:ext>
            </a:extLst>
          </p:cNvPr>
          <p:cNvSpPr>
            <a:spLocks noGrp="1"/>
          </p:cNvSpPr>
          <p:nvPr>
            <p:ph type="title"/>
          </p:nvPr>
        </p:nvSpPr>
        <p:spPr>
          <a:xfrm>
            <a:off x="306000" y="2023200"/>
            <a:ext cx="5642487" cy="360000"/>
          </a:xfrm>
        </p:spPr>
        <p:txBody>
          <a:bodyPr/>
          <a:lstStyle>
            <a:lvl1pPr>
              <a:defRPr b="1">
                <a:solidFill>
                  <a:schemeClr val="bg1"/>
                </a:solidFill>
              </a:defRPr>
            </a:lvl1pPr>
          </a:lstStyle>
          <a:p>
            <a:r>
              <a:rPr lang="fr-FR"/>
              <a:t>Modifiez le style du titre</a:t>
            </a:r>
            <a:endParaRPr lang="en-GB"/>
          </a:p>
        </p:txBody>
      </p:sp>
      <p:sp>
        <p:nvSpPr>
          <p:cNvPr id="7" name="Text Placeholder 6">
            <a:extLst>
              <a:ext uri="{FF2B5EF4-FFF2-40B4-BE49-F238E27FC236}">
                <a16:creationId xmlns:a16="http://schemas.microsoft.com/office/drawing/2014/main" id="{B069A028-AA9B-8F80-07A9-6EAC40213764}"/>
              </a:ext>
            </a:extLst>
          </p:cNvPr>
          <p:cNvSpPr>
            <a:spLocks noGrp="1"/>
          </p:cNvSpPr>
          <p:nvPr>
            <p:ph type="body" sz="quarter" idx="10"/>
          </p:nvPr>
        </p:nvSpPr>
        <p:spPr>
          <a:xfrm>
            <a:off x="306000" y="3067200"/>
            <a:ext cx="5642048" cy="2588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Text Placeholder 11">
            <a:extLst>
              <a:ext uri="{FF2B5EF4-FFF2-40B4-BE49-F238E27FC236}">
                <a16:creationId xmlns:a16="http://schemas.microsoft.com/office/drawing/2014/main" id="{8B9F687E-4233-724F-96C8-BFA57712F30F}"/>
              </a:ext>
            </a:extLst>
          </p:cNvPr>
          <p:cNvSpPr>
            <a:spLocks noGrp="1"/>
          </p:cNvSpPr>
          <p:nvPr>
            <p:ph type="body" sz="quarter" idx="11" hasCustomPrompt="1"/>
          </p:nvPr>
        </p:nvSpPr>
        <p:spPr>
          <a:xfrm>
            <a:off x="9012163" y="215900"/>
            <a:ext cx="2886150" cy="1602000"/>
          </a:xfrm>
        </p:spPr>
        <p:txBody>
          <a:bodyPr anchor="ctr"/>
          <a:lstStyle>
            <a:lvl1pPr marL="0" indent="0" algn="r">
              <a:buNone/>
              <a:defRPr sz="13800" b="1">
                <a:solidFill>
                  <a:schemeClr val="bg1"/>
                </a:solidFill>
              </a:defRPr>
            </a:lvl1pPr>
            <a:lvl2pPr marL="176213" indent="0">
              <a:buNone/>
              <a:defRPr sz="6400" b="1"/>
            </a:lvl2pPr>
            <a:lvl3pPr marL="357188" indent="0">
              <a:buNone/>
              <a:defRPr sz="6400" b="1"/>
            </a:lvl3pPr>
            <a:lvl4pPr marL="534988" indent="0">
              <a:buNone/>
              <a:defRPr sz="6400" b="1"/>
            </a:lvl4pPr>
            <a:lvl5pPr marL="715963" indent="0">
              <a:buNone/>
              <a:defRPr sz="6400" b="1"/>
            </a:lvl5pPr>
          </a:lstStyle>
          <a:p>
            <a:pPr lvl="0"/>
            <a:r>
              <a:rPr lang="en-US"/>
              <a:t>XX</a:t>
            </a:r>
            <a:endParaRPr lang="en-GB"/>
          </a:p>
        </p:txBody>
      </p:sp>
      <p:sp>
        <p:nvSpPr>
          <p:cNvPr id="4" name="Text Placeholder 3">
            <a:extLst>
              <a:ext uri="{FF2B5EF4-FFF2-40B4-BE49-F238E27FC236}">
                <a16:creationId xmlns:a16="http://schemas.microsoft.com/office/drawing/2014/main" id="{FC9983F1-ACEA-BDAB-C2D4-50FBD45F23A3}"/>
              </a:ext>
            </a:extLst>
          </p:cNvPr>
          <p:cNvSpPr>
            <a:spLocks noGrp="1"/>
          </p:cNvSpPr>
          <p:nvPr>
            <p:ph type="body" sz="quarter" idx="12" hasCustomPrompt="1"/>
          </p:nvPr>
        </p:nvSpPr>
        <p:spPr>
          <a:xfrm>
            <a:off x="306000" y="1557338"/>
            <a:ext cx="5648400" cy="360000"/>
          </a:xfrm>
        </p:spPr>
        <p:txBody>
          <a:bodyPr/>
          <a:lstStyle>
            <a:lvl1pPr marL="0" indent="0">
              <a:buNone/>
              <a:defRPr sz="2400">
                <a:solidFill>
                  <a:schemeClr val="bg1"/>
                </a:solidFill>
              </a:defRPr>
            </a:lvl1pPr>
            <a:lvl2pPr>
              <a:defRPr sz="2400"/>
            </a:lvl2pPr>
            <a:lvl3pPr>
              <a:defRPr sz="2400"/>
            </a:lvl3pPr>
            <a:lvl4pPr>
              <a:defRPr sz="2400"/>
            </a:lvl4pPr>
            <a:lvl5pPr>
              <a:defRPr sz="2400"/>
            </a:lvl5pPr>
          </a:lstStyle>
          <a:p>
            <a:pPr lvl="0"/>
            <a:r>
              <a:rPr lang="en-US"/>
              <a:t>Section XX</a:t>
            </a:r>
            <a:endParaRPr lang="en-GB"/>
          </a:p>
        </p:txBody>
      </p:sp>
    </p:spTree>
    <p:extLst>
      <p:ext uri="{BB962C8B-B14F-4D97-AF65-F5344CB8AC3E}">
        <p14:creationId xmlns:p14="http://schemas.microsoft.com/office/powerpoint/2010/main" val="263230363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variant - white backgroun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672C7E-019D-FBA3-7F09-750C25D0C1D5}"/>
              </a:ext>
            </a:extLst>
          </p:cNvPr>
          <p:cNvSpPr>
            <a:spLocks noGrp="1"/>
          </p:cNvSpPr>
          <p:nvPr>
            <p:ph type="pic" sz="quarter" idx="13"/>
          </p:nvPr>
        </p:nvSpPr>
        <p:spPr>
          <a:xfrm>
            <a:off x="304800" y="304800"/>
            <a:ext cx="11588400" cy="54612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fr-FR"/>
              <a:t>Modifiez le style du titre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pic>
        <p:nvPicPr>
          <p:cNvPr id="6" name="Grafik 11">
            <a:extLst>
              <a:ext uri="{FF2B5EF4-FFF2-40B4-BE49-F238E27FC236}">
                <a16:creationId xmlns:a16="http://schemas.microsoft.com/office/drawing/2014/main" id="{FC3AA7F1-F8C0-F802-6AEB-0FF02A64B2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76670873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6AF8A-8016-BCC9-12B5-1D618C6DBF9E}"/>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E557783F-3B5D-FBBC-3B86-107F7D8E6E2B}"/>
              </a:ext>
            </a:extLst>
          </p:cNvPr>
          <p:cNvSpPr>
            <a:spLocks noGrp="1"/>
          </p:cNvSpPr>
          <p:nvPr>
            <p:ph type="dt" sz="half" idx="10"/>
          </p:nvPr>
        </p:nvSpPr>
        <p:spPr>
          <a:xfrm>
            <a:off x="6387315" y="6465600"/>
            <a:ext cx="2743200" cy="270000"/>
          </a:xfrm>
        </p:spPr>
        <p:txBody>
          <a:bodyPr lIns="0" tIns="0" rIns="0" bIns="0"/>
          <a:lstStyle/>
          <a:p>
            <a:endParaRPr lang="en-GB"/>
          </a:p>
        </p:txBody>
      </p:sp>
      <p:sp>
        <p:nvSpPr>
          <p:cNvPr id="4" name="Footer Placeholder 3">
            <a:extLst>
              <a:ext uri="{FF2B5EF4-FFF2-40B4-BE49-F238E27FC236}">
                <a16:creationId xmlns:a16="http://schemas.microsoft.com/office/drawing/2014/main" id="{6DFEF2F1-42E8-46F7-31D5-40F93D392414}"/>
              </a:ext>
            </a:extLst>
          </p:cNvPr>
          <p:cNvSpPr>
            <a:spLocks noGrp="1"/>
          </p:cNvSpPr>
          <p:nvPr>
            <p:ph type="ftr" sz="quarter" idx="11"/>
          </p:nvPr>
        </p:nvSpPr>
        <p:spPr>
          <a:xfrm>
            <a:off x="2261472" y="6465600"/>
            <a:ext cx="4114800" cy="270000"/>
          </a:xfrm>
        </p:spPr>
        <p:txBody>
          <a:bodyPr lIns="0" tIns="0" rIns="0" bIns="0"/>
          <a:lstStyle>
            <a:lvl1pPr>
              <a:defRPr/>
            </a:lvl1pPr>
          </a:lstStyle>
          <a:p>
            <a:endParaRPr lang="en-GB"/>
          </a:p>
        </p:txBody>
      </p:sp>
      <p:sp>
        <p:nvSpPr>
          <p:cNvPr id="5" name="Slide Number Placeholder 4">
            <a:extLst>
              <a:ext uri="{FF2B5EF4-FFF2-40B4-BE49-F238E27FC236}">
                <a16:creationId xmlns:a16="http://schemas.microsoft.com/office/drawing/2014/main" id="{8FE9ECC4-62F2-CD50-B09C-2AA803749042}"/>
              </a:ext>
            </a:extLst>
          </p:cNvPr>
          <p:cNvSpPr>
            <a:spLocks noGrp="1"/>
          </p:cNvSpPr>
          <p:nvPr>
            <p:ph type="sldNum" sz="quarter" idx="12"/>
          </p:nvPr>
        </p:nvSpPr>
        <p:spPr>
          <a:xfrm>
            <a:off x="304800" y="6465600"/>
            <a:ext cx="1945629" cy="270000"/>
          </a:xfrm>
        </p:spPr>
        <p:txBody>
          <a:bodyPr lIns="0" tIns="0" rIns="0" bIns="0"/>
          <a:lstStyle>
            <a:lvl1pPr algn="l">
              <a:defRPr/>
            </a:lvl1p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94C624DD-685D-7847-6014-2018E3CA64B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Tree>
    <p:extLst>
      <p:ext uri="{BB962C8B-B14F-4D97-AF65-F5344CB8AC3E}">
        <p14:creationId xmlns:p14="http://schemas.microsoft.com/office/powerpoint/2010/main" val="2597745147"/>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nchor="t"/>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3969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320344218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lternative content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1999"/>
            <a:ext cx="11581200" cy="205836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3930364"/>
            <a:ext cx="12193200" cy="2019587"/>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6" name="Freeform 15">
            <a:extLst>
              <a:ext uri="{FF2B5EF4-FFF2-40B4-BE49-F238E27FC236}">
                <a16:creationId xmlns:a16="http://schemas.microsoft.com/office/drawing/2014/main" id="{29C4CBDD-B2F4-6DA2-44F3-F538A967B265}"/>
              </a:ext>
            </a:extLst>
          </p:cNvPr>
          <p:cNvSpPr/>
          <p:nvPr userDrawn="1"/>
        </p:nvSpPr>
        <p:spPr>
          <a:xfrm>
            <a:off x="7999036" y="3930364"/>
            <a:ext cx="3019540" cy="2019586"/>
          </a:xfrm>
          <a:custGeom>
            <a:avLst/>
            <a:gdLst>
              <a:gd name="connsiteX0" fmla="*/ 742160 w 3019540"/>
              <a:gd name="connsiteY0" fmla="*/ 0 h 2019586"/>
              <a:gd name="connsiteX1" fmla="*/ 3019540 w 3019540"/>
              <a:gd name="connsiteY1" fmla="*/ 0 h 2019586"/>
              <a:gd name="connsiteX2" fmla="*/ 2277379 w 3019540"/>
              <a:gd name="connsiteY2" fmla="*/ 2019586 h 2019586"/>
              <a:gd name="connsiteX3" fmla="*/ 0 w 3019540"/>
              <a:gd name="connsiteY3" fmla="*/ 2019586 h 2019586"/>
            </a:gdLst>
            <a:ahLst/>
            <a:cxnLst>
              <a:cxn ang="0">
                <a:pos x="connsiteX0" y="connsiteY0"/>
              </a:cxn>
              <a:cxn ang="0">
                <a:pos x="connsiteX1" y="connsiteY1"/>
              </a:cxn>
              <a:cxn ang="0">
                <a:pos x="connsiteX2" y="connsiteY2"/>
              </a:cxn>
              <a:cxn ang="0">
                <a:pos x="connsiteX3" y="connsiteY3"/>
              </a:cxn>
            </a:cxnLst>
            <a:rect l="l" t="t" r="r" b="b"/>
            <a:pathLst>
              <a:path w="3019540" h="2019586">
                <a:moveTo>
                  <a:pt x="742160" y="0"/>
                </a:moveTo>
                <a:lnTo>
                  <a:pt x="3019540" y="0"/>
                </a:lnTo>
                <a:lnTo>
                  <a:pt x="2277379" y="2019586"/>
                </a:lnTo>
                <a:lnTo>
                  <a:pt x="0" y="2019586"/>
                </a:lnTo>
                <a:close/>
              </a:path>
            </a:pathLst>
          </a:custGeom>
          <a:solidFill>
            <a:schemeClr val="bg1">
              <a:alpha val="2451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824160224"/>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ternative content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61621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4035136"/>
            <a:ext cx="11581200" cy="1683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8" name="Picture Placeholder 7">
            <a:extLst>
              <a:ext uri="{FF2B5EF4-FFF2-40B4-BE49-F238E27FC236}">
                <a16:creationId xmlns:a16="http://schemas.microsoft.com/office/drawing/2014/main" id="{88B080B3-7B7C-93B4-F84D-78B5211F63C3}"/>
              </a:ext>
            </a:extLst>
          </p:cNvPr>
          <p:cNvSpPr>
            <a:spLocks noGrp="1"/>
          </p:cNvSpPr>
          <p:nvPr>
            <p:ph type="pic" sz="quarter" idx="16"/>
          </p:nvPr>
        </p:nvSpPr>
        <p:spPr>
          <a:xfrm>
            <a:off x="0" y="1258888"/>
            <a:ext cx="12193200" cy="2165701"/>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353961382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ternative content layout 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13211F2-5B55-5E50-F363-A425A297920F}"/>
              </a:ext>
            </a:extLst>
          </p:cNvPr>
          <p:cNvSpPr/>
          <p:nvPr userDrawn="1"/>
        </p:nvSpPr>
        <p:spPr>
          <a:xfrm>
            <a:off x="0" y="1260000"/>
            <a:ext cx="12192000" cy="2169000"/>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428355"/>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860355"/>
            <a:ext cx="11581200" cy="1370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05999" y="3618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06000" y="4035600"/>
            <a:ext cx="11581200" cy="1683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238079256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lternative content layout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13211F2-5B55-5E50-F363-A425A297920F}"/>
              </a:ext>
            </a:extLst>
          </p:cNvPr>
          <p:cNvSpPr/>
          <p:nvPr userDrawn="1"/>
        </p:nvSpPr>
        <p:spPr>
          <a:xfrm>
            <a:off x="0" y="3429000"/>
            <a:ext cx="12192000" cy="2526512"/>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FR"/>
          </a:p>
        </p:txBody>
      </p:sp>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11581200" cy="156864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05999" y="3618000"/>
            <a:ext cx="115812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06000" y="4035600"/>
            <a:ext cx="11581200" cy="1683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334250900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 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5648400" cy="3969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3"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1692000"/>
            <a:ext cx="5648400" cy="3969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343716809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58888"/>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5648400" cy="3091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1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2592000"/>
            <a:ext cx="5648400" cy="3091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16" name="Text Placeholder 15">
            <a:extLst>
              <a:ext uri="{FF2B5EF4-FFF2-40B4-BE49-F238E27FC236}">
                <a16:creationId xmlns:a16="http://schemas.microsoft.com/office/drawing/2014/main" id="{37F87247-C211-9AF7-A6A0-806395C2060A}"/>
              </a:ext>
            </a:extLst>
          </p:cNvPr>
          <p:cNvSpPr>
            <a:spLocks noGrp="1"/>
          </p:cNvSpPr>
          <p:nvPr>
            <p:ph type="body" sz="quarter" idx="21"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a:t>
            </a:r>
            <a:r>
              <a:rPr lang="en-US" err="1"/>
              <a:t>facultatif</a:t>
            </a:r>
            <a:r>
              <a:rPr lang="en-US"/>
              <a:t> (2 </a:t>
            </a:r>
            <a:r>
              <a:rPr lang="en-US" err="1"/>
              <a:t>lignes</a:t>
            </a:r>
            <a:r>
              <a:rPr lang="en-US"/>
              <a:t> maximum)</a:t>
            </a:r>
          </a:p>
        </p:txBody>
      </p:sp>
    </p:spTree>
    <p:extLst>
      <p:ext uri="{BB962C8B-B14F-4D97-AF65-F5344CB8AC3E}">
        <p14:creationId xmlns:p14="http://schemas.microsoft.com/office/powerpoint/2010/main" val="82309636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C47A1A32-9B66-B905-F948-4DE7A7AAA25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6BB42F8-260B-C2A0-C544-9462945F47F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2021A9-5D3A-1D7B-BB26-EE053C89D1DC}"/>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132000"/>
            <a:ext cx="5648400" cy="281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6243562" y="270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6243563" y="3132000"/>
            <a:ext cx="5648400" cy="281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Picture Placeholder 11">
            <a:extLst>
              <a:ext uri="{FF2B5EF4-FFF2-40B4-BE49-F238E27FC236}">
                <a16:creationId xmlns:a16="http://schemas.microsoft.com/office/drawing/2014/main" id="{3C8821C5-A6FB-D49F-DDED-113327453D83}"/>
              </a:ext>
            </a:extLst>
          </p:cNvPr>
          <p:cNvSpPr>
            <a:spLocks noGrp="1"/>
          </p:cNvSpPr>
          <p:nvPr>
            <p:ph type="pic" sz="quarter" idx="18"/>
          </p:nvPr>
        </p:nvSpPr>
        <p:spPr>
          <a:xfrm>
            <a:off x="305999" y="1263305"/>
            <a:ext cx="5648400" cy="1242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4" name="Picture Placeholder 11">
            <a:extLst>
              <a:ext uri="{FF2B5EF4-FFF2-40B4-BE49-F238E27FC236}">
                <a16:creationId xmlns:a16="http://schemas.microsoft.com/office/drawing/2014/main" id="{1137409A-77D2-E7C9-7EDA-FC9F06F8DB9E}"/>
              </a:ext>
            </a:extLst>
          </p:cNvPr>
          <p:cNvSpPr>
            <a:spLocks noGrp="1"/>
          </p:cNvSpPr>
          <p:nvPr>
            <p:ph type="pic" sz="quarter" idx="19"/>
          </p:nvPr>
        </p:nvSpPr>
        <p:spPr>
          <a:xfrm>
            <a:off x="6237601" y="1263305"/>
            <a:ext cx="5648400" cy="1242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324459045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3668400" cy="17946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3762000"/>
            <a:ext cx="3668400" cy="17946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333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3762000"/>
            <a:ext cx="3668400" cy="179467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366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4264781" y="1258888"/>
            <a:ext cx="366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8223563" y="1258888"/>
            <a:ext cx="366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23064514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variant - true blue background">
    <p:bg>
      <p:bgPr>
        <a:solidFill>
          <a:schemeClr val="tx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9672C7E-019D-FBA3-7F09-750C25D0C1D5}"/>
              </a:ext>
            </a:extLst>
          </p:cNvPr>
          <p:cNvSpPr>
            <a:spLocks noGrp="1"/>
          </p:cNvSpPr>
          <p:nvPr>
            <p:ph type="pic" sz="quarter" idx="13"/>
          </p:nvPr>
        </p:nvSpPr>
        <p:spPr>
          <a:xfrm>
            <a:off x="304800" y="304800"/>
            <a:ext cx="11588400" cy="54612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fr-FR"/>
              <a:t>Modifiez le style du titre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grpSp>
        <p:nvGrpSpPr>
          <p:cNvPr id="5" name="Gruppieren 4">
            <a:extLst>
              <a:ext uri="{FF2B5EF4-FFF2-40B4-BE49-F238E27FC236}">
                <a16:creationId xmlns:a16="http://schemas.microsoft.com/office/drawing/2014/main" id="{9F984664-D127-EFA0-B1BB-E96B560BEEAD}"/>
              </a:ext>
            </a:extLst>
          </p:cNvPr>
          <p:cNvGrpSpPr>
            <a:grpSpLocks noChangeAspect="1"/>
          </p:cNvGrpSpPr>
          <p:nvPr userDrawn="1"/>
        </p:nvGrpSpPr>
        <p:grpSpPr>
          <a:xfrm>
            <a:off x="10811963" y="6165234"/>
            <a:ext cx="1080000" cy="453765"/>
            <a:chOff x="1721984" y="2257682"/>
            <a:chExt cx="7247953" cy="3045250"/>
          </a:xfrm>
        </p:grpSpPr>
        <p:sp>
          <p:nvSpPr>
            <p:cNvPr id="6" name="Freihandform: Form 5">
              <a:extLst>
                <a:ext uri="{FF2B5EF4-FFF2-40B4-BE49-F238E27FC236}">
                  <a16:creationId xmlns:a16="http://schemas.microsoft.com/office/drawing/2014/main" id="{8CCCF190-9E49-A241-C093-9716B4C88EA5}"/>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9AD996F3-FCA2-8743-645C-D54D891C3FBB}"/>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1" name="Freihandform: Form 9">
              <a:extLst>
                <a:ext uri="{FF2B5EF4-FFF2-40B4-BE49-F238E27FC236}">
                  <a16:creationId xmlns:a16="http://schemas.microsoft.com/office/drawing/2014/main" id="{496EFA06-7B35-2B3E-9DE2-E7F6C51B1A92}"/>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2" name="Freihandform: Form 11">
              <a:extLst>
                <a:ext uri="{FF2B5EF4-FFF2-40B4-BE49-F238E27FC236}">
                  <a16:creationId xmlns:a16="http://schemas.microsoft.com/office/drawing/2014/main" id="{30FBFC56-8885-3442-F830-4D40CC3178F5}"/>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C67C7C44-B782-241F-7E93-99120E690FAF}"/>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56C7BC32-B566-74D1-0C2E-F18C4C992BE1}"/>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34F400AF-380B-6D34-7997-6D867B9859A9}"/>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DB9D528C-EC3A-E50B-2693-81D33BA85C9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433DE026-208B-9BC3-4F3F-6478CBA2EF5A}"/>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AE1CA9BB-9389-8AEC-221D-51F38A028C18}"/>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FA941A86-DF12-0A82-93D4-4CFAB1EAF938}"/>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7ADAF0B2-91E3-8A2F-29A6-F531340592E4}"/>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330310002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ree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58888"/>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Tree>
    <p:extLst>
      <p:ext uri="{BB962C8B-B14F-4D97-AF65-F5344CB8AC3E}">
        <p14:creationId xmlns:p14="http://schemas.microsoft.com/office/powerpoint/2010/main" val="577181732"/>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165029375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columns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3762000"/>
            <a:ext cx="2678400" cy="218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3762000"/>
            <a:ext cx="2678400" cy="218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3762000"/>
            <a:ext cx="2678400" cy="218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58888"/>
            <a:ext cx="267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58888"/>
            <a:ext cx="267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58888"/>
            <a:ext cx="267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3330141"/>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3762000"/>
            <a:ext cx="2678400" cy="218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58888"/>
            <a:ext cx="2678400" cy="1881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344000669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columns with banne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5" name="Picture Placeholder 14">
            <a:extLst>
              <a:ext uri="{FF2B5EF4-FFF2-40B4-BE49-F238E27FC236}">
                <a16:creationId xmlns:a16="http://schemas.microsoft.com/office/drawing/2014/main" id="{B4DCCE1F-07CA-AB40-F546-DC01E18A40D4}"/>
              </a:ext>
            </a:extLst>
          </p:cNvPr>
          <p:cNvSpPr>
            <a:spLocks noGrp="1"/>
          </p:cNvSpPr>
          <p:nvPr>
            <p:ph type="pic" sz="quarter" idx="23"/>
          </p:nvPr>
        </p:nvSpPr>
        <p:spPr>
          <a:xfrm>
            <a:off x="305999" y="1260000"/>
            <a:ext cx="2678400" cy="72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12ADB6C8-AFC8-960F-E3B0-DC264E1965A1}"/>
              </a:ext>
            </a:extLst>
          </p:cNvPr>
          <p:cNvSpPr>
            <a:spLocks noGrp="1"/>
          </p:cNvSpPr>
          <p:nvPr>
            <p:ph type="pic" sz="quarter" idx="24"/>
          </p:nvPr>
        </p:nvSpPr>
        <p:spPr>
          <a:xfrm>
            <a:off x="3275187" y="1260000"/>
            <a:ext cx="2678400" cy="72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8" name="Picture Placeholder 14">
            <a:extLst>
              <a:ext uri="{FF2B5EF4-FFF2-40B4-BE49-F238E27FC236}">
                <a16:creationId xmlns:a16="http://schemas.microsoft.com/office/drawing/2014/main" id="{6C1568C1-CB71-7803-639B-A505F707EFA1}"/>
              </a:ext>
            </a:extLst>
          </p:cNvPr>
          <p:cNvSpPr>
            <a:spLocks noGrp="1"/>
          </p:cNvSpPr>
          <p:nvPr>
            <p:ph type="pic" sz="quarter" idx="25"/>
          </p:nvPr>
        </p:nvSpPr>
        <p:spPr>
          <a:xfrm>
            <a:off x="6244375" y="1260000"/>
            <a:ext cx="2678400" cy="72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Picture Placeholder 14">
            <a:extLst>
              <a:ext uri="{FF2B5EF4-FFF2-40B4-BE49-F238E27FC236}">
                <a16:creationId xmlns:a16="http://schemas.microsoft.com/office/drawing/2014/main" id="{A4852636-0F70-E002-0651-FFDDB11BF955}"/>
              </a:ext>
            </a:extLst>
          </p:cNvPr>
          <p:cNvSpPr>
            <a:spLocks noGrp="1"/>
          </p:cNvSpPr>
          <p:nvPr>
            <p:ph type="pic" sz="quarter" idx="28"/>
          </p:nvPr>
        </p:nvSpPr>
        <p:spPr>
          <a:xfrm>
            <a:off x="9213562" y="1260000"/>
            <a:ext cx="2678400" cy="72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291301974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our column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21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2592000"/>
            <a:ext cx="26784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9" name="Text Placeholder 15">
            <a:extLst>
              <a:ext uri="{FF2B5EF4-FFF2-40B4-BE49-F238E27FC236}">
                <a16:creationId xmlns:a16="http://schemas.microsoft.com/office/drawing/2014/main" id="{54804556-2CA6-A3C1-67A1-CB3B7D4C84B0}"/>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Tree>
    <p:extLst>
      <p:ext uri="{BB962C8B-B14F-4D97-AF65-F5344CB8AC3E}">
        <p14:creationId xmlns:p14="http://schemas.microsoft.com/office/powerpoint/2010/main" val="291998423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column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267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275187"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275188" y="1692000"/>
            <a:ext cx="267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244375"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244376" y="1692000"/>
            <a:ext cx="267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213562" y="1260000"/>
            <a:ext cx="267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213563" y="1692000"/>
            <a:ext cx="2678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346611271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5ADBAFB1-EC08-DFF0-0E3C-E581CEA34D9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37809E4-8B49-BFC9-B2E3-764C3CAE9A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599B82-FC53-E52D-11E6-576CBA459189}"/>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9" name="Content Placeholder 10">
            <a:extLst>
              <a:ext uri="{FF2B5EF4-FFF2-40B4-BE49-F238E27FC236}">
                <a16:creationId xmlns:a16="http://schemas.microsoft.com/office/drawing/2014/main" id="{635868A0-C8FD-A3D7-C412-F83A19CD08B3}"/>
              </a:ext>
            </a:extLst>
          </p:cNvPr>
          <p:cNvSpPr>
            <a:spLocks noGrp="1"/>
          </p:cNvSpPr>
          <p:nvPr>
            <p:ph sz="quarter" idx="15"/>
          </p:nvPr>
        </p:nvSpPr>
        <p:spPr>
          <a:xfrm>
            <a:off x="305999" y="2592000"/>
            <a:ext cx="5648399"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1" name="Picture Placeholder 10">
            <a:extLst>
              <a:ext uri="{FF2B5EF4-FFF2-40B4-BE49-F238E27FC236}">
                <a16:creationId xmlns:a16="http://schemas.microsoft.com/office/drawing/2014/main" id="{AF889219-A9F0-B3B8-3D29-8F315E414812}"/>
              </a:ext>
            </a:extLst>
          </p:cNvPr>
          <p:cNvSpPr>
            <a:spLocks noGrp="1"/>
          </p:cNvSpPr>
          <p:nvPr>
            <p:ph type="pic" sz="quarter" idx="24"/>
          </p:nvPr>
        </p:nvSpPr>
        <p:spPr>
          <a:xfrm>
            <a:off x="6242400" y="1260000"/>
            <a:ext cx="5648400" cy="468995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Tree>
    <p:extLst>
      <p:ext uri="{BB962C8B-B14F-4D97-AF65-F5344CB8AC3E}">
        <p14:creationId xmlns:p14="http://schemas.microsoft.com/office/powerpoint/2010/main" val="3529038357"/>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facts with imag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5ADBAFB1-EC08-DFF0-0E3C-E581CEA34D9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37809E4-8B49-BFC9-B2E3-764C3CAE9A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599B82-FC53-E52D-11E6-576CBA459189}"/>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Picture Placeholder 10">
            <a:extLst>
              <a:ext uri="{FF2B5EF4-FFF2-40B4-BE49-F238E27FC236}">
                <a16:creationId xmlns:a16="http://schemas.microsoft.com/office/drawing/2014/main" id="{AF889219-A9F0-B3B8-3D29-8F315E414812}"/>
              </a:ext>
            </a:extLst>
          </p:cNvPr>
          <p:cNvSpPr>
            <a:spLocks noGrp="1"/>
          </p:cNvSpPr>
          <p:nvPr>
            <p:ph type="pic" sz="quarter" idx="24"/>
          </p:nvPr>
        </p:nvSpPr>
        <p:spPr>
          <a:xfrm>
            <a:off x="6242400" y="304800"/>
            <a:ext cx="5648400" cy="564515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4068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Tree>
    <p:extLst>
      <p:ext uri="{BB962C8B-B14F-4D97-AF65-F5344CB8AC3E}">
        <p14:creationId xmlns:p14="http://schemas.microsoft.com/office/powerpoint/2010/main" val="342458644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Key facts with image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991F-3718-8448-0675-092878A5CA7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5ADBAFB1-EC08-DFF0-0E3C-E581CEA34D9B}"/>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037809E4-8B49-BFC9-B2E3-764C3CAE9A5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A599B82-FC53-E52D-11E6-576CBA459189}"/>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F62F6C93-9039-61F9-A223-35A55C82FD3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15">
            <a:extLst>
              <a:ext uri="{FF2B5EF4-FFF2-40B4-BE49-F238E27FC236}">
                <a16:creationId xmlns:a16="http://schemas.microsoft.com/office/drawing/2014/main" id="{E4CF0ECA-EE5C-4248-6024-E2419A195DD1}"/>
              </a:ext>
            </a:extLst>
          </p:cNvPr>
          <p:cNvSpPr>
            <a:spLocks noGrp="1"/>
          </p:cNvSpPr>
          <p:nvPr>
            <p:ph type="body" sz="quarter" idx="23" hasCustomPrompt="1"/>
          </p:nvPr>
        </p:nvSpPr>
        <p:spPr>
          <a:xfrm>
            <a:off x="305999" y="1260000"/>
            <a:ext cx="56484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8" name="Text Placeholder 8">
            <a:extLst>
              <a:ext uri="{FF2B5EF4-FFF2-40B4-BE49-F238E27FC236}">
                <a16:creationId xmlns:a16="http://schemas.microsoft.com/office/drawing/2014/main" id="{4EBE3D16-79BC-145D-104A-8871C7542EF4}"/>
              </a:ext>
            </a:extLst>
          </p:cNvPr>
          <p:cNvSpPr>
            <a:spLocks noGrp="1"/>
          </p:cNvSpPr>
          <p:nvPr>
            <p:ph type="body" sz="quarter" idx="14" hasCustomPrompt="1"/>
          </p:nvPr>
        </p:nvSpPr>
        <p:spPr>
          <a:xfrm>
            <a:off x="305998" y="2160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2" name="Text Placeholder 11">
            <a:extLst>
              <a:ext uri="{FF2B5EF4-FFF2-40B4-BE49-F238E27FC236}">
                <a16:creationId xmlns:a16="http://schemas.microsoft.com/office/drawing/2014/main" id="{E2439DE8-BAC6-1132-9C68-89C2D648A13A}"/>
              </a:ext>
            </a:extLst>
          </p:cNvPr>
          <p:cNvSpPr>
            <a:spLocks noGrp="1"/>
          </p:cNvSpPr>
          <p:nvPr>
            <p:ph type="body" sz="quarter" idx="25" hasCustomPrompt="1"/>
          </p:nvPr>
        </p:nvSpPr>
        <p:spPr>
          <a:xfrm>
            <a:off x="306000"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14" name="Text Placeholder 13">
            <a:extLst>
              <a:ext uri="{FF2B5EF4-FFF2-40B4-BE49-F238E27FC236}">
                <a16:creationId xmlns:a16="http://schemas.microsoft.com/office/drawing/2014/main" id="{B883744B-F36D-8700-9654-01B67F49DCB9}"/>
              </a:ext>
            </a:extLst>
          </p:cNvPr>
          <p:cNvSpPr>
            <a:spLocks noGrp="1"/>
          </p:cNvSpPr>
          <p:nvPr>
            <p:ph type="body" sz="quarter" idx="26"/>
          </p:nvPr>
        </p:nvSpPr>
        <p:spPr>
          <a:xfrm>
            <a:off x="306000"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16" name="Text Placeholder 11">
            <a:extLst>
              <a:ext uri="{FF2B5EF4-FFF2-40B4-BE49-F238E27FC236}">
                <a16:creationId xmlns:a16="http://schemas.microsoft.com/office/drawing/2014/main" id="{51514F61-BD65-F287-0158-FE1E635CA310}"/>
              </a:ext>
            </a:extLst>
          </p:cNvPr>
          <p:cNvSpPr>
            <a:spLocks noGrp="1"/>
          </p:cNvSpPr>
          <p:nvPr>
            <p:ph type="body" sz="quarter" idx="27" hasCustomPrompt="1"/>
          </p:nvPr>
        </p:nvSpPr>
        <p:spPr>
          <a:xfrm>
            <a:off x="3272397" y="2592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17" name="Text Placeholder 13">
            <a:extLst>
              <a:ext uri="{FF2B5EF4-FFF2-40B4-BE49-F238E27FC236}">
                <a16:creationId xmlns:a16="http://schemas.microsoft.com/office/drawing/2014/main" id="{B9D29752-2CDB-6A63-C2F8-9A45E5BA0A9D}"/>
              </a:ext>
            </a:extLst>
          </p:cNvPr>
          <p:cNvSpPr>
            <a:spLocks noGrp="1"/>
          </p:cNvSpPr>
          <p:nvPr>
            <p:ph type="body" sz="quarter" idx="28"/>
          </p:nvPr>
        </p:nvSpPr>
        <p:spPr>
          <a:xfrm>
            <a:off x="3272397" y="3294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E4A55E5F-94F9-02B6-D5BF-BB64FCC807DB}"/>
              </a:ext>
            </a:extLst>
          </p:cNvPr>
          <p:cNvSpPr>
            <a:spLocks noGrp="1"/>
          </p:cNvSpPr>
          <p:nvPr>
            <p:ph type="body" sz="quarter" idx="29" hasCustomPrompt="1"/>
          </p:nvPr>
        </p:nvSpPr>
        <p:spPr>
          <a:xfrm>
            <a:off x="305998" y="4068000"/>
            <a:ext cx="5648399"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9" name="Text Placeholder 11">
            <a:extLst>
              <a:ext uri="{FF2B5EF4-FFF2-40B4-BE49-F238E27FC236}">
                <a16:creationId xmlns:a16="http://schemas.microsoft.com/office/drawing/2014/main" id="{0BE7F8DB-0BE1-7B02-DE2F-3FD6C246656E}"/>
              </a:ext>
            </a:extLst>
          </p:cNvPr>
          <p:cNvSpPr>
            <a:spLocks noGrp="1"/>
          </p:cNvSpPr>
          <p:nvPr>
            <p:ph type="body" sz="quarter" idx="30" hasCustomPrompt="1"/>
          </p:nvPr>
        </p:nvSpPr>
        <p:spPr>
          <a:xfrm>
            <a:off x="306000"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20" name="Text Placeholder 13">
            <a:extLst>
              <a:ext uri="{FF2B5EF4-FFF2-40B4-BE49-F238E27FC236}">
                <a16:creationId xmlns:a16="http://schemas.microsoft.com/office/drawing/2014/main" id="{D19DCBF7-FA68-3F27-5043-B2A09AA01ED5}"/>
              </a:ext>
            </a:extLst>
          </p:cNvPr>
          <p:cNvSpPr>
            <a:spLocks noGrp="1"/>
          </p:cNvSpPr>
          <p:nvPr>
            <p:ph type="body" sz="quarter" idx="31"/>
          </p:nvPr>
        </p:nvSpPr>
        <p:spPr>
          <a:xfrm>
            <a:off x="306000"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21" name="Text Placeholder 11">
            <a:extLst>
              <a:ext uri="{FF2B5EF4-FFF2-40B4-BE49-F238E27FC236}">
                <a16:creationId xmlns:a16="http://schemas.microsoft.com/office/drawing/2014/main" id="{A0F35B88-6ACA-37E3-019C-B70CD5D6FF76}"/>
              </a:ext>
            </a:extLst>
          </p:cNvPr>
          <p:cNvSpPr>
            <a:spLocks noGrp="1"/>
          </p:cNvSpPr>
          <p:nvPr>
            <p:ph type="body" sz="quarter" idx="32" hasCustomPrompt="1"/>
          </p:nvPr>
        </p:nvSpPr>
        <p:spPr>
          <a:xfrm>
            <a:off x="3272397" y="4500000"/>
            <a:ext cx="2682000" cy="702000"/>
          </a:xfrm>
        </p:spPr>
        <p:txBody>
          <a:bodyPr/>
          <a:lstStyle>
            <a:lvl1pPr marL="0" indent="0">
              <a:buNone/>
              <a:defRPr sz="4800" b="1"/>
            </a:lvl1pPr>
            <a:lvl2pPr marL="176213" indent="0">
              <a:buNone/>
              <a:defRPr sz="4800" b="1"/>
            </a:lvl2pPr>
            <a:lvl3pPr marL="357188" indent="0">
              <a:buNone/>
              <a:defRPr sz="4800" b="1"/>
            </a:lvl3pPr>
            <a:lvl4pPr marL="534988" indent="0">
              <a:buNone/>
              <a:defRPr sz="4800" b="1"/>
            </a:lvl4pPr>
            <a:lvl5pPr marL="715963" indent="0">
              <a:buNone/>
              <a:defRPr sz="4800" b="1"/>
            </a:lvl5pPr>
          </a:lstStyle>
          <a:p>
            <a:pPr lvl="0"/>
            <a:r>
              <a:rPr lang="en-US"/>
              <a:t>XX%</a:t>
            </a:r>
            <a:endParaRPr lang="en-GB"/>
          </a:p>
        </p:txBody>
      </p:sp>
      <p:sp>
        <p:nvSpPr>
          <p:cNvPr id="22" name="Text Placeholder 13">
            <a:extLst>
              <a:ext uri="{FF2B5EF4-FFF2-40B4-BE49-F238E27FC236}">
                <a16:creationId xmlns:a16="http://schemas.microsoft.com/office/drawing/2014/main" id="{F1908FB4-6C1F-E2A9-2C17-0800D5C45C5F}"/>
              </a:ext>
            </a:extLst>
          </p:cNvPr>
          <p:cNvSpPr>
            <a:spLocks noGrp="1"/>
          </p:cNvSpPr>
          <p:nvPr>
            <p:ph type="body" sz="quarter" idx="33"/>
          </p:nvPr>
        </p:nvSpPr>
        <p:spPr>
          <a:xfrm>
            <a:off x="3272397" y="5202000"/>
            <a:ext cx="2682000" cy="702000"/>
          </a:xfrm>
        </p:spPr>
        <p:txBody>
          <a:bodyPr/>
          <a:lstStyle>
            <a:lvl1pPr marL="0" indent="0">
              <a:buNone/>
              <a:defRPr/>
            </a:lvl1pPr>
            <a:lvl2pPr marL="176213" indent="0">
              <a:buNone/>
              <a:defRPr/>
            </a:lvl2pPr>
            <a:lvl3pPr marL="357188" indent="0">
              <a:buNone/>
              <a:defRPr/>
            </a:lvl3pPr>
            <a:lvl4pPr marL="534988" indent="0">
              <a:buNone/>
              <a:defRPr/>
            </a:lvl4pPr>
            <a:lvl5pPr marL="715963" indent="0">
              <a:buNone/>
              <a:defRPr/>
            </a:lvl5pPr>
          </a:lstStyle>
          <a:p>
            <a:pPr lvl="0"/>
            <a:r>
              <a:rPr lang="fr-FR"/>
              <a:t>Cliquez pour modifier les styles du texte du masque</a:t>
            </a:r>
          </a:p>
        </p:txBody>
      </p:sp>
      <p:sp>
        <p:nvSpPr>
          <p:cNvPr id="9" name="Espace réservé pour une image  29">
            <a:extLst>
              <a:ext uri="{FF2B5EF4-FFF2-40B4-BE49-F238E27FC236}">
                <a16:creationId xmlns:a16="http://schemas.microsoft.com/office/drawing/2014/main" id="{ED358CFF-706E-64A6-81F1-82F7B43F79A4}"/>
              </a:ext>
            </a:extLst>
          </p:cNvPr>
          <p:cNvSpPr>
            <a:spLocks noGrp="1" noChangeAspect="1"/>
          </p:cNvSpPr>
          <p:nvPr>
            <p:ph type="pic" sz="quarter" idx="21"/>
          </p:nvPr>
        </p:nvSpPr>
        <p:spPr>
          <a:xfrm>
            <a:off x="6387206" y="304800"/>
            <a:ext cx="5498794" cy="5645150"/>
          </a:xfrm>
          <a:prstGeom prst="parallelogram">
            <a:avLst>
              <a:gd name="adj" fmla="val 34601"/>
            </a:avLst>
          </a:prstGeom>
          <a:solidFill>
            <a:schemeClr val="bg1">
              <a:lumMod val="95000"/>
            </a:schemeClr>
          </a:solidFill>
          <a:ln>
            <a:noFill/>
          </a:ln>
          <a:effectLst/>
        </p:spPr>
        <p:txBody>
          <a:bodyPr anchor="ctr"/>
          <a:lstStyle>
            <a:lvl1pPr marL="0" indent="0" algn="ctr">
              <a:buNone/>
              <a:defRPr/>
            </a:lvl1pPr>
          </a:lstStyle>
          <a:p>
            <a:r>
              <a:rPr lang="fr-FR"/>
              <a:t>Cliquez sur l'icône pour ajouter une image</a:t>
            </a:r>
            <a:endParaRPr lang="fr-CA"/>
          </a:p>
        </p:txBody>
      </p:sp>
    </p:spTree>
    <p:extLst>
      <p:ext uri="{BB962C8B-B14F-4D97-AF65-F5344CB8AC3E}">
        <p14:creationId xmlns:p14="http://schemas.microsoft.com/office/powerpoint/2010/main" val="233621463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x blocks with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259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259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21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259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305999"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306000" y="457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264781"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5</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264782" y="457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223563" y="414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6</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223564" y="4572000"/>
            <a:ext cx="36684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42211375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 - white background_1">
    <p:spTree>
      <p:nvGrpSpPr>
        <p:cNvPr id="1" name=""/>
        <p:cNvGrpSpPr/>
        <p:nvPr/>
      </p:nvGrpSpPr>
      <p:grpSpPr>
        <a:xfrm>
          <a:off x="0" y="0"/>
          <a:ext cx="0" cy="0"/>
          <a:chOff x="0" y="0"/>
          <a:chExt cx="0" cy="0"/>
        </a:xfrm>
      </p:grpSpPr>
      <p:pic>
        <p:nvPicPr>
          <p:cNvPr id="4" name="Image 3" descr="Une image contenant plein air, ciel, eau, jetée&#10;&#10;Description générée automatiquement">
            <a:extLst>
              <a:ext uri="{FF2B5EF4-FFF2-40B4-BE49-F238E27FC236}">
                <a16:creationId xmlns:a16="http://schemas.microsoft.com/office/drawing/2014/main" id="{7D25B5E7-0E5E-7C51-3CFF-EBEC28FCFFF2}"/>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t="16426" b="18542"/>
          <a:stretch/>
        </p:blipFill>
        <p:spPr>
          <a:xfrm>
            <a:off x="304799" y="304044"/>
            <a:ext cx="11581200" cy="3880800"/>
          </a:xfrm>
          <a:prstGeom prst="rect">
            <a:avLst/>
          </a:prstGeom>
        </p:spPr>
      </p:pic>
      <p:sp>
        <p:nvSpPr>
          <p:cNvPr id="6" name="Parallelogram 5">
            <a:extLst>
              <a:ext uri="{FF2B5EF4-FFF2-40B4-BE49-F238E27FC236}">
                <a16:creationId xmlns:a16="http://schemas.microsoft.com/office/drawing/2014/main" id="{0E1B6B13-5282-0107-6418-11F68AA95B7A}"/>
              </a:ext>
            </a:extLst>
          </p:cNvPr>
          <p:cNvSpPr>
            <a:spLocks noGrp="1" noRot="1" noMove="1" noResize="1" noEditPoints="1" noAdjustHandles="1" noChangeArrowheads="1" noChangeShapeType="1"/>
          </p:cNvSpPr>
          <p:nvPr userDrawn="1"/>
        </p:nvSpPr>
        <p:spPr>
          <a:xfrm>
            <a:off x="6205360" y="304044"/>
            <a:ext cx="3780186" cy="3880800"/>
          </a:xfrm>
          <a:prstGeom prst="parallelogram">
            <a:avLst>
              <a:gd name="adj" fmla="val 34323"/>
            </a:avLst>
          </a:prstGeom>
          <a:solidFill>
            <a:schemeClr val="bg1">
              <a:alpha val="2120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a:t>Nom, Date, </a:t>
            </a:r>
            <a:r>
              <a:rPr lang="en-US" err="1"/>
              <a:t>Année</a:t>
            </a:r>
            <a:endParaRPr lang="en-GB"/>
          </a:p>
        </p:txBody>
      </p:sp>
      <p:pic>
        <p:nvPicPr>
          <p:cNvPr id="8" name="Grafik 11">
            <a:extLst>
              <a:ext uri="{FF2B5EF4-FFF2-40B4-BE49-F238E27FC236}">
                <a16:creationId xmlns:a16="http://schemas.microsoft.com/office/drawing/2014/main" id="{C49F509A-5A14-7D77-3597-0A9DBA965A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pic>
        <p:nvPicPr>
          <p:cNvPr id="5" name="Picture 2">
            <a:extLst>
              <a:ext uri="{FF2B5EF4-FFF2-40B4-BE49-F238E27FC236}">
                <a16:creationId xmlns:a16="http://schemas.microsoft.com/office/drawing/2014/main" id="{8592BC95-E352-5842-2B9F-EC7D53B88CE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61338" y="6106293"/>
            <a:ext cx="1723454" cy="64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784212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x blocks no 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305999"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306000" y="1692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264781"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264782" y="1692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223563" y="1260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223564" y="1692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305999"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306000" y="4104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264781"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5</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264782" y="4104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223563" y="3672000"/>
            <a:ext cx="366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6</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223564" y="4104000"/>
            <a:ext cx="36684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208033097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09634"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09635" y="2592000"/>
            <a:ext cx="30600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68416"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68417" y="2592000"/>
            <a:ext cx="30600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271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27199" y="2592000"/>
            <a:ext cx="3060000"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15" name="Picture Placeholder 14">
            <a:extLst>
              <a:ext uri="{FF2B5EF4-FFF2-40B4-BE49-F238E27FC236}">
                <a16:creationId xmlns:a16="http://schemas.microsoft.com/office/drawing/2014/main" id="{3D13B656-6467-C073-C26F-9B2F8CE5D052}"/>
              </a:ext>
            </a:extLst>
          </p:cNvPr>
          <p:cNvSpPr>
            <a:spLocks noGrp="1"/>
          </p:cNvSpPr>
          <p:nvPr>
            <p:ph type="pic" sz="quarter" idx="24"/>
          </p:nvPr>
        </p:nvSpPr>
        <p:spPr>
          <a:xfrm>
            <a:off x="304801" y="1990800"/>
            <a:ext cx="502962" cy="504000"/>
          </a:xfrm>
        </p:spPr>
        <p:txBody>
          <a:bodyPr anchor="ctr"/>
          <a:lstStyle>
            <a:lvl1pPr marL="0" indent="0" algn="ctr">
              <a:buNone/>
              <a:defRPr sz="800"/>
            </a:lvl1pPr>
          </a:lstStyle>
          <a:p>
            <a:r>
              <a:rPr lang="fr-FR"/>
              <a:t>Cliquez sur l'icône pour ajouter une image</a:t>
            </a:r>
            <a:endParaRPr lang="en-GB"/>
          </a:p>
        </p:txBody>
      </p:sp>
      <p:sp>
        <p:nvSpPr>
          <p:cNvPr id="16" name="Picture Placeholder 14">
            <a:extLst>
              <a:ext uri="{FF2B5EF4-FFF2-40B4-BE49-F238E27FC236}">
                <a16:creationId xmlns:a16="http://schemas.microsoft.com/office/drawing/2014/main" id="{730BD01E-9314-90AA-551D-128BC858C47A}"/>
              </a:ext>
            </a:extLst>
          </p:cNvPr>
          <p:cNvSpPr>
            <a:spLocks noGrp="1"/>
          </p:cNvSpPr>
          <p:nvPr>
            <p:ph type="pic" sz="quarter" idx="25"/>
          </p:nvPr>
        </p:nvSpPr>
        <p:spPr>
          <a:xfrm>
            <a:off x="4263584" y="1990800"/>
            <a:ext cx="502962" cy="504000"/>
          </a:xfrm>
        </p:spPr>
        <p:txBody>
          <a:bodyPr anchor="ctr"/>
          <a:lstStyle>
            <a:lvl1pPr marL="0" indent="0" algn="ctr">
              <a:buNone/>
              <a:defRPr sz="800"/>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85CF624A-A380-99FE-C23C-D960C6B51AC7}"/>
              </a:ext>
            </a:extLst>
          </p:cNvPr>
          <p:cNvSpPr>
            <a:spLocks noGrp="1"/>
          </p:cNvSpPr>
          <p:nvPr>
            <p:ph type="pic" sz="quarter" idx="26"/>
          </p:nvPr>
        </p:nvSpPr>
        <p:spPr>
          <a:xfrm>
            <a:off x="8222367" y="1990800"/>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419179238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1692000"/>
            <a:ext cx="30600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1692000"/>
            <a:ext cx="30600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1692000"/>
            <a:ext cx="30600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Picture Placeholder 14">
            <a:extLst>
              <a:ext uri="{FF2B5EF4-FFF2-40B4-BE49-F238E27FC236}">
                <a16:creationId xmlns:a16="http://schemas.microsoft.com/office/drawing/2014/main" id="{F0581416-50E1-E82F-8528-2CE457CD0CB0}"/>
              </a:ext>
            </a:extLst>
          </p:cNvPr>
          <p:cNvSpPr>
            <a:spLocks noGrp="1"/>
          </p:cNvSpPr>
          <p:nvPr>
            <p:ph type="pic" sz="quarter" idx="24"/>
          </p:nvPr>
        </p:nvSpPr>
        <p:spPr>
          <a:xfrm>
            <a:off x="304801"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8" name="Picture Placeholder 14">
            <a:extLst>
              <a:ext uri="{FF2B5EF4-FFF2-40B4-BE49-F238E27FC236}">
                <a16:creationId xmlns:a16="http://schemas.microsoft.com/office/drawing/2014/main" id="{5E2DCBAF-B731-246B-C848-100C8423D66B}"/>
              </a:ext>
            </a:extLst>
          </p:cNvPr>
          <p:cNvSpPr>
            <a:spLocks noGrp="1"/>
          </p:cNvSpPr>
          <p:nvPr>
            <p:ph type="pic" sz="quarter" idx="25"/>
          </p:nvPr>
        </p:nvSpPr>
        <p:spPr>
          <a:xfrm>
            <a:off x="4263584"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15" name="Picture Placeholder 14">
            <a:extLst>
              <a:ext uri="{FF2B5EF4-FFF2-40B4-BE49-F238E27FC236}">
                <a16:creationId xmlns:a16="http://schemas.microsoft.com/office/drawing/2014/main" id="{DA4814D1-B27E-08F8-FDF9-168771E12799}"/>
              </a:ext>
            </a:extLst>
          </p:cNvPr>
          <p:cNvSpPr>
            <a:spLocks noGrp="1"/>
          </p:cNvSpPr>
          <p:nvPr>
            <p:ph type="pic" sz="quarter" idx="26"/>
          </p:nvPr>
        </p:nvSpPr>
        <p:spPr>
          <a:xfrm>
            <a:off x="8222367" y="1090800"/>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2402215640"/>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our column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6"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7" y="2592000"/>
            <a:ext cx="2193332"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843831"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843832" y="2592000"/>
            <a:ext cx="2193332"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768849"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768850" y="2592000"/>
            <a:ext cx="2193332"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693866" y="2160000"/>
            <a:ext cx="219333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693867" y="2592000"/>
            <a:ext cx="2193332" cy="33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9" name="Text Placeholder 15">
            <a:extLst>
              <a:ext uri="{FF2B5EF4-FFF2-40B4-BE49-F238E27FC236}">
                <a16:creationId xmlns:a16="http://schemas.microsoft.com/office/drawing/2014/main" id="{54804556-2CA6-A3C1-67A1-CB3B7D4C84B0}"/>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15" name="Picture Placeholder 14">
            <a:extLst>
              <a:ext uri="{FF2B5EF4-FFF2-40B4-BE49-F238E27FC236}">
                <a16:creationId xmlns:a16="http://schemas.microsoft.com/office/drawing/2014/main" id="{386439A7-3822-1290-CAC9-BD96F35F8684}"/>
              </a:ext>
            </a:extLst>
          </p:cNvPr>
          <p:cNvSpPr>
            <a:spLocks noGrp="1"/>
          </p:cNvSpPr>
          <p:nvPr>
            <p:ph type="pic" sz="quarter" idx="24"/>
          </p:nvPr>
        </p:nvSpPr>
        <p:spPr>
          <a:xfrm>
            <a:off x="304800" y="1990800"/>
            <a:ext cx="502962" cy="504000"/>
          </a:xfrm>
        </p:spPr>
        <p:txBody>
          <a:bodyPr anchor="ctr"/>
          <a:lstStyle>
            <a:lvl1pPr marL="0" indent="0" algn="ctr">
              <a:buNone/>
              <a:defRPr sz="800"/>
            </a:lvl1pPr>
          </a:lstStyle>
          <a:p>
            <a:r>
              <a:rPr lang="fr-FR"/>
              <a:t>Cliquez sur l'icône pour ajouter une image</a:t>
            </a:r>
            <a:endParaRPr lang="en-GB"/>
          </a:p>
        </p:txBody>
      </p:sp>
      <p:sp>
        <p:nvSpPr>
          <p:cNvPr id="16" name="Picture Placeholder 14">
            <a:extLst>
              <a:ext uri="{FF2B5EF4-FFF2-40B4-BE49-F238E27FC236}">
                <a16:creationId xmlns:a16="http://schemas.microsoft.com/office/drawing/2014/main" id="{8881FA82-625B-3A61-C9A7-4B9BB4F3F6E0}"/>
              </a:ext>
            </a:extLst>
          </p:cNvPr>
          <p:cNvSpPr>
            <a:spLocks noGrp="1"/>
          </p:cNvSpPr>
          <p:nvPr>
            <p:ph type="pic" sz="quarter" idx="25"/>
          </p:nvPr>
        </p:nvSpPr>
        <p:spPr>
          <a:xfrm>
            <a:off x="3231184" y="1990800"/>
            <a:ext cx="502962" cy="504000"/>
          </a:xfrm>
        </p:spPr>
        <p:txBody>
          <a:bodyPr anchor="ctr"/>
          <a:lstStyle>
            <a:lvl1pPr marL="0" indent="0" algn="ctr">
              <a:buNone/>
              <a:defRPr sz="800"/>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18288754-EC19-10D6-B558-74DB97EA1BE7}"/>
              </a:ext>
            </a:extLst>
          </p:cNvPr>
          <p:cNvSpPr>
            <a:spLocks noGrp="1"/>
          </p:cNvSpPr>
          <p:nvPr>
            <p:ph type="pic" sz="quarter" idx="28"/>
          </p:nvPr>
        </p:nvSpPr>
        <p:spPr>
          <a:xfrm>
            <a:off x="6157886" y="1990800"/>
            <a:ext cx="502962" cy="504000"/>
          </a:xfrm>
        </p:spPr>
        <p:txBody>
          <a:bodyPr anchor="ctr"/>
          <a:lstStyle>
            <a:lvl1pPr marL="0" indent="0" algn="ctr">
              <a:buNone/>
              <a:defRPr sz="800"/>
            </a:lvl1pPr>
          </a:lstStyle>
          <a:p>
            <a:r>
              <a:rPr lang="fr-FR"/>
              <a:t>Cliquez sur l'icône pour ajouter une image</a:t>
            </a:r>
            <a:endParaRPr lang="en-GB"/>
          </a:p>
        </p:txBody>
      </p:sp>
      <p:sp>
        <p:nvSpPr>
          <p:cNvPr id="18" name="Picture Placeholder 14">
            <a:extLst>
              <a:ext uri="{FF2B5EF4-FFF2-40B4-BE49-F238E27FC236}">
                <a16:creationId xmlns:a16="http://schemas.microsoft.com/office/drawing/2014/main" id="{D44BD020-479D-FBFB-D346-B67666EB3AEE}"/>
              </a:ext>
            </a:extLst>
          </p:cNvPr>
          <p:cNvSpPr>
            <a:spLocks noGrp="1"/>
          </p:cNvSpPr>
          <p:nvPr>
            <p:ph type="pic" sz="quarter" idx="29"/>
          </p:nvPr>
        </p:nvSpPr>
        <p:spPr>
          <a:xfrm>
            <a:off x="9088687" y="1990800"/>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2629189387"/>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column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4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400" y="1692000"/>
            <a:ext cx="2192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38412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3841200" y="1692000"/>
            <a:ext cx="2192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6768000"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6768000" y="1692000"/>
            <a:ext cx="2192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8">
            <a:extLst>
              <a:ext uri="{FF2B5EF4-FFF2-40B4-BE49-F238E27FC236}">
                <a16:creationId xmlns:a16="http://schemas.microsoft.com/office/drawing/2014/main" id="{97754957-74D7-D0D5-848B-39C3E526E658}"/>
              </a:ext>
            </a:extLst>
          </p:cNvPr>
          <p:cNvSpPr>
            <a:spLocks noGrp="1"/>
          </p:cNvSpPr>
          <p:nvPr>
            <p:ph type="body" sz="quarter" idx="26" hasCustomPrompt="1"/>
          </p:nvPr>
        </p:nvSpPr>
        <p:spPr>
          <a:xfrm>
            <a:off x="9694799" y="1260000"/>
            <a:ext cx="2192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8" name="Content Placeholder 10">
            <a:extLst>
              <a:ext uri="{FF2B5EF4-FFF2-40B4-BE49-F238E27FC236}">
                <a16:creationId xmlns:a16="http://schemas.microsoft.com/office/drawing/2014/main" id="{AE165B66-0E91-F9C6-89CF-10EFF86FB3F5}"/>
              </a:ext>
            </a:extLst>
          </p:cNvPr>
          <p:cNvSpPr>
            <a:spLocks noGrp="1"/>
          </p:cNvSpPr>
          <p:nvPr>
            <p:ph sz="quarter" idx="27"/>
          </p:nvPr>
        </p:nvSpPr>
        <p:spPr>
          <a:xfrm>
            <a:off x="9694800" y="1692000"/>
            <a:ext cx="21924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5" name="Picture Placeholder 14">
            <a:extLst>
              <a:ext uri="{FF2B5EF4-FFF2-40B4-BE49-F238E27FC236}">
                <a16:creationId xmlns:a16="http://schemas.microsoft.com/office/drawing/2014/main" id="{FA82684E-299D-151D-AC01-7693B8AF2DFC}"/>
              </a:ext>
            </a:extLst>
          </p:cNvPr>
          <p:cNvSpPr>
            <a:spLocks noGrp="1"/>
          </p:cNvSpPr>
          <p:nvPr>
            <p:ph type="pic" sz="quarter" idx="24"/>
          </p:nvPr>
        </p:nvSpPr>
        <p:spPr>
          <a:xfrm>
            <a:off x="304800"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16" name="Picture Placeholder 14">
            <a:extLst>
              <a:ext uri="{FF2B5EF4-FFF2-40B4-BE49-F238E27FC236}">
                <a16:creationId xmlns:a16="http://schemas.microsoft.com/office/drawing/2014/main" id="{9A680C2D-DE0C-2BE6-C4C1-167AED08BBA8}"/>
              </a:ext>
            </a:extLst>
          </p:cNvPr>
          <p:cNvSpPr>
            <a:spLocks noGrp="1"/>
          </p:cNvSpPr>
          <p:nvPr>
            <p:ph type="pic" sz="quarter" idx="25"/>
          </p:nvPr>
        </p:nvSpPr>
        <p:spPr>
          <a:xfrm>
            <a:off x="3231184"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17" name="Picture Placeholder 14">
            <a:extLst>
              <a:ext uri="{FF2B5EF4-FFF2-40B4-BE49-F238E27FC236}">
                <a16:creationId xmlns:a16="http://schemas.microsoft.com/office/drawing/2014/main" id="{9DE299DF-DBF8-3F0A-5C70-620983CABF25}"/>
              </a:ext>
            </a:extLst>
          </p:cNvPr>
          <p:cNvSpPr>
            <a:spLocks noGrp="1"/>
          </p:cNvSpPr>
          <p:nvPr>
            <p:ph type="pic" sz="quarter" idx="28"/>
          </p:nvPr>
        </p:nvSpPr>
        <p:spPr>
          <a:xfrm>
            <a:off x="6157886"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18" name="Picture Placeholder 14">
            <a:extLst>
              <a:ext uri="{FF2B5EF4-FFF2-40B4-BE49-F238E27FC236}">
                <a16:creationId xmlns:a16="http://schemas.microsoft.com/office/drawing/2014/main" id="{328CB566-8AC7-665C-FAB0-976D393A95D7}"/>
              </a:ext>
            </a:extLst>
          </p:cNvPr>
          <p:cNvSpPr>
            <a:spLocks noGrp="1"/>
          </p:cNvSpPr>
          <p:nvPr>
            <p:ph type="pic" sz="quarter" idx="29"/>
          </p:nvPr>
        </p:nvSpPr>
        <p:spPr>
          <a:xfrm>
            <a:off x="9088687" y="1090800"/>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226575379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x blocks with introduction an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2592000"/>
            <a:ext cx="30600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2592000"/>
            <a:ext cx="3060000" cy="1255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lvl1pPr>
              <a:defRPr/>
            </a:lvl1p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21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2592000"/>
            <a:ext cx="3060000" cy="12555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Text Placeholder 15">
            <a:extLst>
              <a:ext uri="{FF2B5EF4-FFF2-40B4-BE49-F238E27FC236}">
                <a16:creationId xmlns:a16="http://schemas.microsoft.com/office/drawing/2014/main" id="{C37BD24B-0050-8906-E9F3-CBBB1D82894E}"/>
              </a:ext>
            </a:extLst>
          </p:cNvPr>
          <p:cNvSpPr>
            <a:spLocks noGrp="1"/>
          </p:cNvSpPr>
          <p:nvPr>
            <p:ph type="body" sz="quarter" idx="23" hasCustomPrompt="1"/>
          </p:nvPr>
        </p:nvSpPr>
        <p:spPr>
          <a:xfrm>
            <a:off x="305999" y="1260000"/>
            <a:ext cx="11581200" cy="720000"/>
          </a:xfrm>
        </p:spPr>
        <p:txBody>
          <a:bodyPr/>
          <a:lstStyle>
            <a:lvl1pPr marL="0" indent="0">
              <a:buNone/>
              <a:defRPr sz="1800"/>
            </a:lvl1pPr>
            <a:lvl2pPr marL="176213" indent="0">
              <a:buNone/>
              <a:defRPr sz="2000"/>
            </a:lvl2pPr>
            <a:lvl3pPr marL="357188" indent="0">
              <a:buNone/>
              <a:defRPr sz="2000"/>
            </a:lvl3pPr>
            <a:lvl4pPr marL="534988" indent="0">
              <a:buNone/>
              <a:defRPr sz="2000"/>
            </a:lvl4pPr>
            <a:lvl5pPr marL="715963" indent="0">
              <a:buNone/>
              <a:defRPr sz="2000"/>
            </a:lvl5pPr>
          </a:lstStyle>
          <a:p>
            <a:pPr lvl="0"/>
            <a:r>
              <a:rPr lang="en-US" err="1"/>
              <a:t>Espace</a:t>
            </a:r>
            <a:r>
              <a:rPr lang="en-US"/>
              <a:t> pour un </a:t>
            </a:r>
            <a:r>
              <a:rPr lang="en-US" err="1"/>
              <a:t>texte</a:t>
            </a:r>
            <a:r>
              <a:rPr lang="en-US"/>
              <a:t> </a:t>
            </a:r>
            <a:r>
              <a:rPr lang="en-US" err="1"/>
              <a:t>d’introduction</a:t>
            </a:r>
            <a:r>
              <a:rPr lang="en-US"/>
              <a:t> facultative (2 </a:t>
            </a:r>
            <a:r>
              <a:rPr lang="en-US" err="1"/>
              <a:t>lignes</a:t>
            </a:r>
            <a:r>
              <a:rPr lang="en-US"/>
              <a:t> maximum)</a:t>
            </a:r>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914398"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914399" y="4572000"/>
            <a:ext cx="30600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873180"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5</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873181" y="4572000"/>
            <a:ext cx="30600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831962" y="414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6</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831963" y="4572000"/>
            <a:ext cx="3060000" cy="136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20" name="Picture Placeholder 14">
            <a:extLst>
              <a:ext uri="{FF2B5EF4-FFF2-40B4-BE49-F238E27FC236}">
                <a16:creationId xmlns:a16="http://schemas.microsoft.com/office/drawing/2014/main" id="{9591626B-58F0-DFE6-D291-D1F74A047BE7}"/>
              </a:ext>
            </a:extLst>
          </p:cNvPr>
          <p:cNvSpPr>
            <a:spLocks noGrp="1"/>
          </p:cNvSpPr>
          <p:nvPr>
            <p:ph type="pic" sz="quarter" idx="30"/>
          </p:nvPr>
        </p:nvSpPr>
        <p:spPr>
          <a:xfrm>
            <a:off x="304801" y="1991016"/>
            <a:ext cx="502962" cy="504000"/>
          </a:xfrm>
        </p:spPr>
        <p:txBody>
          <a:bodyPr anchor="ctr"/>
          <a:lstStyle>
            <a:lvl1pPr marL="0" indent="0" algn="ctr">
              <a:buNone/>
              <a:defRPr sz="800"/>
            </a:lvl1pPr>
          </a:lstStyle>
          <a:p>
            <a:r>
              <a:rPr lang="fr-FR"/>
              <a:t>Cliquez sur l'icône pour ajouter une image</a:t>
            </a:r>
            <a:endParaRPr lang="en-GB"/>
          </a:p>
        </p:txBody>
      </p:sp>
      <p:sp>
        <p:nvSpPr>
          <p:cNvPr id="21" name="Picture Placeholder 14">
            <a:extLst>
              <a:ext uri="{FF2B5EF4-FFF2-40B4-BE49-F238E27FC236}">
                <a16:creationId xmlns:a16="http://schemas.microsoft.com/office/drawing/2014/main" id="{419217D5-9389-E4D4-C7C1-076CA234E5B7}"/>
              </a:ext>
            </a:extLst>
          </p:cNvPr>
          <p:cNvSpPr>
            <a:spLocks noGrp="1"/>
          </p:cNvSpPr>
          <p:nvPr>
            <p:ph type="pic" sz="quarter" idx="31"/>
          </p:nvPr>
        </p:nvSpPr>
        <p:spPr>
          <a:xfrm>
            <a:off x="4263584" y="1991016"/>
            <a:ext cx="502962" cy="504000"/>
          </a:xfrm>
        </p:spPr>
        <p:txBody>
          <a:bodyPr anchor="ctr"/>
          <a:lstStyle>
            <a:lvl1pPr marL="0" indent="0" algn="ctr">
              <a:buNone/>
              <a:defRPr sz="800"/>
            </a:lvl1pPr>
          </a:lstStyle>
          <a:p>
            <a:r>
              <a:rPr lang="fr-FR"/>
              <a:t>Cliquez sur l'icône pour ajouter une image</a:t>
            </a:r>
            <a:endParaRPr lang="en-GB"/>
          </a:p>
        </p:txBody>
      </p:sp>
      <p:sp>
        <p:nvSpPr>
          <p:cNvPr id="22" name="Picture Placeholder 14">
            <a:extLst>
              <a:ext uri="{FF2B5EF4-FFF2-40B4-BE49-F238E27FC236}">
                <a16:creationId xmlns:a16="http://schemas.microsoft.com/office/drawing/2014/main" id="{ECD36A1E-7B2E-2134-533F-C023B8AFBE3A}"/>
              </a:ext>
            </a:extLst>
          </p:cNvPr>
          <p:cNvSpPr>
            <a:spLocks noGrp="1"/>
          </p:cNvSpPr>
          <p:nvPr>
            <p:ph type="pic" sz="quarter" idx="32"/>
          </p:nvPr>
        </p:nvSpPr>
        <p:spPr>
          <a:xfrm>
            <a:off x="8222367" y="1991016"/>
            <a:ext cx="502962" cy="504000"/>
          </a:xfrm>
        </p:spPr>
        <p:txBody>
          <a:bodyPr anchor="ctr"/>
          <a:lstStyle>
            <a:lvl1pPr marL="0" indent="0" algn="ctr">
              <a:buNone/>
              <a:defRPr sz="800"/>
            </a:lvl1pPr>
          </a:lstStyle>
          <a:p>
            <a:r>
              <a:rPr lang="fr-FR"/>
              <a:t>Cliquez sur l'icône pour ajouter une image</a:t>
            </a:r>
            <a:endParaRPr lang="en-GB"/>
          </a:p>
        </p:txBody>
      </p:sp>
      <p:sp>
        <p:nvSpPr>
          <p:cNvPr id="23" name="Picture Placeholder 14">
            <a:extLst>
              <a:ext uri="{FF2B5EF4-FFF2-40B4-BE49-F238E27FC236}">
                <a16:creationId xmlns:a16="http://schemas.microsoft.com/office/drawing/2014/main" id="{3AEC8FD1-28A6-3231-B7EC-2C76E3CBF03A}"/>
              </a:ext>
            </a:extLst>
          </p:cNvPr>
          <p:cNvSpPr>
            <a:spLocks noGrp="1"/>
          </p:cNvSpPr>
          <p:nvPr>
            <p:ph type="pic" sz="quarter" idx="33"/>
          </p:nvPr>
        </p:nvSpPr>
        <p:spPr>
          <a:xfrm>
            <a:off x="304801" y="3971016"/>
            <a:ext cx="502962" cy="504000"/>
          </a:xfrm>
        </p:spPr>
        <p:txBody>
          <a:bodyPr anchor="ctr"/>
          <a:lstStyle>
            <a:lvl1pPr marL="0" indent="0" algn="ctr">
              <a:buNone/>
              <a:defRPr sz="800"/>
            </a:lvl1pPr>
          </a:lstStyle>
          <a:p>
            <a:r>
              <a:rPr lang="fr-FR"/>
              <a:t>Cliquez sur l'icône pour ajouter une image</a:t>
            </a:r>
            <a:endParaRPr lang="en-GB"/>
          </a:p>
        </p:txBody>
      </p:sp>
      <p:sp>
        <p:nvSpPr>
          <p:cNvPr id="24" name="Picture Placeholder 14">
            <a:extLst>
              <a:ext uri="{FF2B5EF4-FFF2-40B4-BE49-F238E27FC236}">
                <a16:creationId xmlns:a16="http://schemas.microsoft.com/office/drawing/2014/main" id="{A67A67F9-C4E6-257B-32E3-A57F1190942C}"/>
              </a:ext>
            </a:extLst>
          </p:cNvPr>
          <p:cNvSpPr>
            <a:spLocks noGrp="1"/>
          </p:cNvSpPr>
          <p:nvPr>
            <p:ph type="pic" sz="quarter" idx="34"/>
          </p:nvPr>
        </p:nvSpPr>
        <p:spPr>
          <a:xfrm>
            <a:off x="4263584" y="3971016"/>
            <a:ext cx="502962" cy="504000"/>
          </a:xfrm>
        </p:spPr>
        <p:txBody>
          <a:bodyPr anchor="ctr"/>
          <a:lstStyle>
            <a:lvl1pPr marL="0" indent="0" algn="ctr">
              <a:buNone/>
              <a:defRPr sz="800"/>
            </a:lvl1pPr>
          </a:lstStyle>
          <a:p>
            <a:r>
              <a:rPr lang="fr-FR"/>
              <a:t>Cliquez sur l'icône pour ajouter une image</a:t>
            </a:r>
            <a:endParaRPr lang="en-GB"/>
          </a:p>
        </p:txBody>
      </p:sp>
      <p:sp>
        <p:nvSpPr>
          <p:cNvPr id="25" name="Picture Placeholder 14">
            <a:extLst>
              <a:ext uri="{FF2B5EF4-FFF2-40B4-BE49-F238E27FC236}">
                <a16:creationId xmlns:a16="http://schemas.microsoft.com/office/drawing/2014/main" id="{38AAB764-B8CC-20D4-676B-A928F053992B}"/>
              </a:ext>
            </a:extLst>
          </p:cNvPr>
          <p:cNvSpPr>
            <a:spLocks noGrp="1"/>
          </p:cNvSpPr>
          <p:nvPr>
            <p:ph type="pic" sz="quarter" idx="35"/>
          </p:nvPr>
        </p:nvSpPr>
        <p:spPr>
          <a:xfrm>
            <a:off x="8222367" y="3971016"/>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3743880733"/>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x blocks no introduction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C6B2A-25FD-97FA-B587-E577F9D470CC}"/>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7" name="Text Placeholder 6">
            <a:extLst>
              <a:ext uri="{FF2B5EF4-FFF2-40B4-BE49-F238E27FC236}">
                <a16:creationId xmlns:a16="http://schemas.microsoft.com/office/drawing/2014/main" id="{33009D2C-48BF-EB93-E681-83623E88F751}"/>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ABBC92C-2804-6021-2D01-52726E0959A3}"/>
              </a:ext>
            </a:extLst>
          </p:cNvPr>
          <p:cNvSpPr>
            <a:spLocks noGrp="1"/>
          </p:cNvSpPr>
          <p:nvPr>
            <p:ph type="body" sz="quarter" idx="14" hasCustomPrompt="1"/>
          </p:nvPr>
        </p:nvSpPr>
        <p:spPr>
          <a:xfrm>
            <a:off x="914398"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58FF356F-9046-C28C-B595-84F1BF6B7746}"/>
              </a:ext>
            </a:extLst>
          </p:cNvPr>
          <p:cNvSpPr>
            <a:spLocks noGrp="1"/>
          </p:cNvSpPr>
          <p:nvPr>
            <p:ph sz="quarter" idx="15"/>
          </p:nvPr>
        </p:nvSpPr>
        <p:spPr>
          <a:xfrm>
            <a:off x="914399" y="1692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Text Placeholder 8">
            <a:extLst>
              <a:ext uri="{FF2B5EF4-FFF2-40B4-BE49-F238E27FC236}">
                <a16:creationId xmlns:a16="http://schemas.microsoft.com/office/drawing/2014/main" id="{AF7A2340-BCCE-BAE4-1543-D93A1CF20ABA}"/>
              </a:ext>
            </a:extLst>
          </p:cNvPr>
          <p:cNvSpPr>
            <a:spLocks noGrp="1"/>
          </p:cNvSpPr>
          <p:nvPr>
            <p:ph type="body" sz="quarter" idx="16" hasCustomPrompt="1"/>
          </p:nvPr>
        </p:nvSpPr>
        <p:spPr>
          <a:xfrm>
            <a:off x="4873180"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2</a:t>
            </a:r>
          </a:p>
        </p:txBody>
      </p:sp>
      <p:sp>
        <p:nvSpPr>
          <p:cNvPr id="10" name="Content Placeholder 10">
            <a:extLst>
              <a:ext uri="{FF2B5EF4-FFF2-40B4-BE49-F238E27FC236}">
                <a16:creationId xmlns:a16="http://schemas.microsoft.com/office/drawing/2014/main" id="{3104CEC1-3049-629D-2BFB-508568609B5F}"/>
              </a:ext>
            </a:extLst>
          </p:cNvPr>
          <p:cNvSpPr>
            <a:spLocks noGrp="1"/>
          </p:cNvSpPr>
          <p:nvPr>
            <p:ph sz="quarter" idx="17"/>
          </p:nvPr>
        </p:nvSpPr>
        <p:spPr>
          <a:xfrm>
            <a:off x="4873181" y="1692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2" name="Date Placeholder 11">
            <a:extLst>
              <a:ext uri="{FF2B5EF4-FFF2-40B4-BE49-F238E27FC236}">
                <a16:creationId xmlns:a16="http://schemas.microsoft.com/office/drawing/2014/main" id="{B443A3FF-0F18-EB95-B1F7-C0D79AC924F3}"/>
              </a:ext>
            </a:extLst>
          </p:cNvPr>
          <p:cNvSpPr>
            <a:spLocks noGrp="1"/>
          </p:cNvSpPr>
          <p:nvPr>
            <p:ph type="dt" sz="half" idx="18"/>
          </p:nvPr>
        </p:nvSpPr>
        <p:spPr/>
        <p:txBody>
          <a:bodyPr/>
          <a:lstStyle/>
          <a:p>
            <a:endParaRPr lang="en-GB"/>
          </a:p>
        </p:txBody>
      </p:sp>
      <p:sp>
        <p:nvSpPr>
          <p:cNvPr id="13" name="Footer Placeholder 12">
            <a:extLst>
              <a:ext uri="{FF2B5EF4-FFF2-40B4-BE49-F238E27FC236}">
                <a16:creationId xmlns:a16="http://schemas.microsoft.com/office/drawing/2014/main" id="{C9DCABAC-5282-175F-09B8-FD8020331035}"/>
              </a:ext>
            </a:extLst>
          </p:cNvPr>
          <p:cNvSpPr>
            <a:spLocks noGrp="1"/>
          </p:cNvSpPr>
          <p:nvPr>
            <p:ph type="ftr" sz="quarter" idx="19"/>
          </p:nvPr>
        </p:nvSpPr>
        <p:spPr/>
        <p:txBody>
          <a:bodyPr/>
          <a:lstStyle/>
          <a:p>
            <a:endParaRPr lang="en-GB"/>
          </a:p>
        </p:txBody>
      </p:sp>
      <p:sp>
        <p:nvSpPr>
          <p:cNvPr id="14" name="Slide Number Placeholder 13">
            <a:extLst>
              <a:ext uri="{FF2B5EF4-FFF2-40B4-BE49-F238E27FC236}">
                <a16:creationId xmlns:a16="http://schemas.microsoft.com/office/drawing/2014/main" id="{12BB74EE-C12E-99A7-A96E-0DC8CC0DBDFD}"/>
              </a:ext>
            </a:extLst>
          </p:cNvPr>
          <p:cNvSpPr>
            <a:spLocks noGrp="1"/>
          </p:cNvSpPr>
          <p:nvPr>
            <p:ph type="sldNum" sz="quarter" idx="20"/>
          </p:nvPr>
        </p:nvSpPr>
        <p:spPr/>
        <p:txBody>
          <a:bodyPr/>
          <a:lstStyle/>
          <a:p>
            <a:fld id="{721C06D9-4617-44B0-8711-1EF1C439A609}" type="slidenum">
              <a:rPr lang="en-GB" smtClean="0"/>
              <a:pPr/>
              <a:t>‹#›</a:t>
            </a:fld>
            <a:endParaRPr lang="en-GB"/>
          </a:p>
        </p:txBody>
      </p:sp>
      <p:sp>
        <p:nvSpPr>
          <p:cNvPr id="3" name="Text Placeholder 8">
            <a:extLst>
              <a:ext uri="{FF2B5EF4-FFF2-40B4-BE49-F238E27FC236}">
                <a16:creationId xmlns:a16="http://schemas.microsoft.com/office/drawing/2014/main" id="{6EDC2CE6-943D-F3EA-85E0-34B37E4168FE}"/>
              </a:ext>
            </a:extLst>
          </p:cNvPr>
          <p:cNvSpPr>
            <a:spLocks noGrp="1"/>
          </p:cNvSpPr>
          <p:nvPr>
            <p:ph type="body" sz="quarter" idx="21" hasCustomPrompt="1"/>
          </p:nvPr>
        </p:nvSpPr>
        <p:spPr>
          <a:xfrm>
            <a:off x="8831962" y="1260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3</a:t>
            </a:r>
          </a:p>
        </p:txBody>
      </p:sp>
      <p:sp>
        <p:nvSpPr>
          <p:cNvPr id="4" name="Content Placeholder 10">
            <a:extLst>
              <a:ext uri="{FF2B5EF4-FFF2-40B4-BE49-F238E27FC236}">
                <a16:creationId xmlns:a16="http://schemas.microsoft.com/office/drawing/2014/main" id="{25DA77E7-7077-8025-921A-3EF4A5F2BCD1}"/>
              </a:ext>
            </a:extLst>
          </p:cNvPr>
          <p:cNvSpPr>
            <a:spLocks noGrp="1"/>
          </p:cNvSpPr>
          <p:nvPr>
            <p:ph sz="quarter" idx="22"/>
          </p:nvPr>
        </p:nvSpPr>
        <p:spPr>
          <a:xfrm>
            <a:off x="8831963" y="1692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8" name="Text Placeholder 8">
            <a:extLst>
              <a:ext uri="{FF2B5EF4-FFF2-40B4-BE49-F238E27FC236}">
                <a16:creationId xmlns:a16="http://schemas.microsoft.com/office/drawing/2014/main" id="{0F9EC305-D440-2893-E906-ADC1D8E23E03}"/>
              </a:ext>
            </a:extLst>
          </p:cNvPr>
          <p:cNvSpPr>
            <a:spLocks noGrp="1"/>
          </p:cNvSpPr>
          <p:nvPr>
            <p:ph type="body" sz="quarter" idx="24" hasCustomPrompt="1"/>
          </p:nvPr>
        </p:nvSpPr>
        <p:spPr>
          <a:xfrm>
            <a:off x="914398"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4</a:t>
            </a:r>
          </a:p>
        </p:txBody>
      </p:sp>
      <p:sp>
        <p:nvSpPr>
          <p:cNvPr id="15" name="Content Placeholder 10">
            <a:extLst>
              <a:ext uri="{FF2B5EF4-FFF2-40B4-BE49-F238E27FC236}">
                <a16:creationId xmlns:a16="http://schemas.microsoft.com/office/drawing/2014/main" id="{6CD011D2-5F4B-4DEF-F30B-8FC238AC94FA}"/>
              </a:ext>
            </a:extLst>
          </p:cNvPr>
          <p:cNvSpPr>
            <a:spLocks noGrp="1"/>
          </p:cNvSpPr>
          <p:nvPr>
            <p:ph sz="quarter" idx="25"/>
          </p:nvPr>
        </p:nvSpPr>
        <p:spPr>
          <a:xfrm>
            <a:off x="914399" y="4104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6" name="Text Placeholder 8">
            <a:extLst>
              <a:ext uri="{FF2B5EF4-FFF2-40B4-BE49-F238E27FC236}">
                <a16:creationId xmlns:a16="http://schemas.microsoft.com/office/drawing/2014/main" id="{981CE925-E43A-C6B5-7D72-760559783A2D}"/>
              </a:ext>
            </a:extLst>
          </p:cNvPr>
          <p:cNvSpPr>
            <a:spLocks noGrp="1"/>
          </p:cNvSpPr>
          <p:nvPr>
            <p:ph type="body" sz="quarter" idx="26" hasCustomPrompt="1"/>
          </p:nvPr>
        </p:nvSpPr>
        <p:spPr>
          <a:xfrm>
            <a:off x="4873180"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5</a:t>
            </a:r>
          </a:p>
        </p:txBody>
      </p:sp>
      <p:sp>
        <p:nvSpPr>
          <p:cNvPr id="17" name="Content Placeholder 10">
            <a:extLst>
              <a:ext uri="{FF2B5EF4-FFF2-40B4-BE49-F238E27FC236}">
                <a16:creationId xmlns:a16="http://schemas.microsoft.com/office/drawing/2014/main" id="{84984A5E-0770-D103-58A3-E1A2F46867D8}"/>
              </a:ext>
            </a:extLst>
          </p:cNvPr>
          <p:cNvSpPr>
            <a:spLocks noGrp="1"/>
          </p:cNvSpPr>
          <p:nvPr>
            <p:ph sz="quarter" idx="27"/>
          </p:nvPr>
        </p:nvSpPr>
        <p:spPr>
          <a:xfrm>
            <a:off x="4873181" y="4104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8" name="Text Placeholder 8">
            <a:extLst>
              <a:ext uri="{FF2B5EF4-FFF2-40B4-BE49-F238E27FC236}">
                <a16:creationId xmlns:a16="http://schemas.microsoft.com/office/drawing/2014/main" id="{E81A2E33-5F45-E755-BFA5-7E84A36AF197}"/>
              </a:ext>
            </a:extLst>
          </p:cNvPr>
          <p:cNvSpPr>
            <a:spLocks noGrp="1"/>
          </p:cNvSpPr>
          <p:nvPr>
            <p:ph type="body" sz="quarter" idx="28" hasCustomPrompt="1"/>
          </p:nvPr>
        </p:nvSpPr>
        <p:spPr>
          <a:xfrm>
            <a:off x="8831962" y="3672000"/>
            <a:ext cx="306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6</a:t>
            </a:r>
          </a:p>
        </p:txBody>
      </p:sp>
      <p:sp>
        <p:nvSpPr>
          <p:cNvPr id="19" name="Content Placeholder 10">
            <a:extLst>
              <a:ext uri="{FF2B5EF4-FFF2-40B4-BE49-F238E27FC236}">
                <a16:creationId xmlns:a16="http://schemas.microsoft.com/office/drawing/2014/main" id="{33061B88-6B81-FDAF-ED9E-74D088634BC0}"/>
              </a:ext>
            </a:extLst>
          </p:cNvPr>
          <p:cNvSpPr>
            <a:spLocks noGrp="1"/>
          </p:cNvSpPr>
          <p:nvPr>
            <p:ph sz="quarter" idx="29"/>
          </p:nvPr>
        </p:nvSpPr>
        <p:spPr>
          <a:xfrm>
            <a:off x="8831963" y="4104000"/>
            <a:ext cx="3060000" cy="1800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Picture Placeholder 14">
            <a:extLst>
              <a:ext uri="{FF2B5EF4-FFF2-40B4-BE49-F238E27FC236}">
                <a16:creationId xmlns:a16="http://schemas.microsoft.com/office/drawing/2014/main" id="{2BF23F95-2673-FE84-66E7-82097451E463}"/>
              </a:ext>
            </a:extLst>
          </p:cNvPr>
          <p:cNvSpPr>
            <a:spLocks noGrp="1"/>
          </p:cNvSpPr>
          <p:nvPr>
            <p:ph type="pic" sz="quarter" idx="30"/>
          </p:nvPr>
        </p:nvSpPr>
        <p:spPr>
          <a:xfrm>
            <a:off x="304801"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20" name="Picture Placeholder 14">
            <a:extLst>
              <a:ext uri="{FF2B5EF4-FFF2-40B4-BE49-F238E27FC236}">
                <a16:creationId xmlns:a16="http://schemas.microsoft.com/office/drawing/2014/main" id="{C7CCFC2C-8E49-1CD8-E77D-05EC46161534}"/>
              </a:ext>
            </a:extLst>
          </p:cNvPr>
          <p:cNvSpPr>
            <a:spLocks noGrp="1"/>
          </p:cNvSpPr>
          <p:nvPr>
            <p:ph type="pic" sz="quarter" idx="31"/>
          </p:nvPr>
        </p:nvSpPr>
        <p:spPr>
          <a:xfrm>
            <a:off x="4263584"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21" name="Picture Placeholder 14">
            <a:extLst>
              <a:ext uri="{FF2B5EF4-FFF2-40B4-BE49-F238E27FC236}">
                <a16:creationId xmlns:a16="http://schemas.microsoft.com/office/drawing/2014/main" id="{99383212-5E56-5076-CADC-AE74C2E23549}"/>
              </a:ext>
            </a:extLst>
          </p:cNvPr>
          <p:cNvSpPr>
            <a:spLocks noGrp="1"/>
          </p:cNvSpPr>
          <p:nvPr>
            <p:ph type="pic" sz="quarter" idx="32"/>
          </p:nvPr>
        </p:nvSpPr>
        <p:spPr>
          <a:xfrm>
            <a:off x="8222367" y="1090800"/>
            <a:ext cx="502962" cy="504000"/>
          </a:xfrm>
        </p:spPr>
        <p:txBody>
          <a:bodyPr anchor="ctr"/>
          <a:lstStyle>
            <a:lvl1pPr marL="0" indent="0" algn="ctr">
              <a:buNone/>
              <a:defRPr sz="800"/>
            </a:lvl1pPr>
          </a:lstStyle>
          <a:p>
            <a:r>
              <a:rPr lang="fr-FR"/>
              <a:t>Cliquez sur l'icône pour ajouter une image</a:t>
            </a:r>
            <a:endParaRPr lang="en-GB"/>
          </a:p>
        </p:txBody>
      </p:sp>
      <p:sp>
        <p:nvSpPr>
          <p:cNvPr id="22" name="Picture Placeholder 14">
            <a:extLst>
              <a:ext uri="{FF2B5EF4-FFF2-40B4-BE49-F238E27FC236}">
                <a16:creationId xmlns:a16="http://schemas.microsoft.com/office/drawing/2014/main" id="{B23A623D-583C-7275-793F-72445CF17BC5}"/>
              </a:ext>
            </a:extLst>
          </p:cNvPr>
          <p:cNvSpPr>
            <a:spLocks noGrp="1"/>
          </p:cNvSpPr>
          <p:nvPr>
            <p:ph type="pic" sz="quarter" idx="33"/>
          </p:nvPr>
        </p:nvSpPr>
        <p:spPr>
          <a:xfrm>
            <a:off x="304801" y="3502800"/>
            <a:ext cx="502962" cy="504000"/>
          </a:xfrm>
        </p:spPr>
        <p:txBody>
          <a:bodyPr anchor="ctr"/>
          <a:lstStyle>
            <a:lvl1pPr marL="0" indent="0" algn="ctr">
              <a:buNone/>
              <a:defRPr sz="800"/>
            </a:lvl1pPr>
          </a:lstStyle>
          <a:p>
            <a:r>
              <a:rPr lang="fr-FR"/>
              <a:t>Cliquez sur l'icône pour ajouter une image</a:t>
            </a:r>
            <a:endParaRPr lang="en-GB"/>
          </a:p>
        </p:txBody>
      </p:sp>
      <p:sp>
        <p:nvSpPr>
          <p:cNvPr id="23" name="Picture Placeholder 14">
            <a:extLst>
              <a:ext uri="{FF2B5EF4-FFF2-40B4-BE49-F238E27FC236}">
                <a16:creationId xmlns:a16="http://schemas.microsoft.com/office/drawing/2014/main" id="{85ECF528-F4CD-11DE-C52B-74C6A0536CB6}"/>
              </a:ext>
            </a:extLst>
          </p:cNvPr>
          <p:cNvSpPr>
            <a:spLocks noGrp="1"/>
          </p:cNvSpPr>
          <p:nvPr>
            <p:ph type="pic" sz="quarter" idx="34"/>
          </p:nvPr>
        </p:nvSpPr>
        <p:spPr>
          <a:xfrm>
            <a:off x="4263584" y="3502800"/>
            <a:ext cx="502962" cy="504000"/>
          </a:xfrm>
        </p:spPr>
        <p:txBody>
          <a:bodyPr anchor="ctr"/>
          <a:lstStyle>
            <a:lvl1pPr marL="0" indent="0" algn="ctr">
              <a:buNone/>
              <a:defRPr sz="800"/>
            </a:lvl1pPr>
          </a:lstStyle>
          <a:p>
            <a:r>
              <a:rPr lang="fr-FR"/>
              <a:t>Cliquez sur l'icône pour ajouter une image</a:t>
            </a:r>
            <a:endParaRPr lang="en-GB"/>
          </a:p>
        </p:txBody>
      </p:sp>
      <p:sp>
        <p:nvSpPr>
          <p:cNvPr id="24" name="Picture Placeholder 14">
            <a:extLst>
              <a:ext uri="{FF2B5EF4-FFF2-40B4-BE49-F238E27FC236}">
                <a16:creationId xmlns:a16="http://schemas.microsoft.com/office/drawing/2014/main" id="{770DC091-DD84-E985-38FC-1D5ACA0845A1}"/>
              </a:ext>
            </a:extLst>
          </p:cNvPr>
          <p:cNvSpPr>
            <a:spLocks noGrp="1"/>
          </p:cNvSpPr>
          <p:nvPr>
            <p:ph type="pic" sz="quarter" idx="35"/>
          </p:nvPr>
        </p:nvSpPr>
        <p:spPr>
          <a:xfrm>
            <a:off x="8222367" y="3502800"/>
            <a:ext cx="502962" cy="504000"/>
          </a:xfrm>
        </p:spPr>
        <p:txBody>
          <a:bodyPr anchor="ctr"/>
          <a:lstStyle>
            <a:lvl1pPr marL="0" indent="0" algn="ctr">
              <a:buNone/>
              <a:defRPr sz="800"/>
            </a:lvl1pPr>
          </a:lstStyle>
          <a:p>
            <a:r>
              <a:rPr lang="fr-FR"/>
              <a:t>Cliquez sur l'icône pour ajouter une image</a:t>
            </a:r>
            <a:endParaRPr lang="en-GB"/>
          </a:p>
        </p:txBody>
      </p:sp>
    </p:spTree>
    <p:extLst>
      <p:ext uri="{BB962C8B-B14F-4D97-AF65-F5344CB8AC3E}">
        <p14:creationId xmlns:p14="http://schemas.microsoft.com/office/powerpoint/2010/main" val="29325756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AD6B1-3EFA-DC15-FA38-C5DFFE8BD92E}"/>
              </a:ext>
            </a:extLst>
          </p:cNvPr>
          <p:cNvSpPr>
            <a:spLocks noGrp="1"/>
          </p:cNvSpPr>
          <p:nvPr>
            <p:ph type="title"/>
          </p:nvPr>
        </p:nvSpPr>
        <p:spPr>
          <a:xfrm>
            <a:off x="306000" y="2422800"/>
            <a:ext cx="11581200" cy="360000"/>
          </a:xfrm>
        </p:spPr>
        <p:txBody>
          <a:bodyPr/>
          <a:lstStyle/>
          <a:p>
            <a:r>
              <a:rPr lang="fr-FR"/>
              <a:t>Modifiez le style du titre</a:t>
            </a:r>
            <a:endParaRPr lang="en-GB"/>
          </a:p>
        </p:txBody>
      </p:sp>
      <p:sp>
        <p:nvSpPr>
          <p:cNvPr id="3" name="Date Placeholder 2">
            <a:extLst>
              <a:ext uri="{FF2B5EF4-FFF2-40B4-BE49-F238E27FC236}">
                <a16:creationId xmlns:a16="http://schemas.microsoft.com/office/drawing/2014/main" id="{84823C6B-F584-EFF0-D4B2-F50D4DEE6D6D}"/>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0E8608B-C9BE-0115-D98A-80D843DB3C2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8BE60D8-D1AB-0B88-66B3-B28585C5AA28}"/>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7" name="Text Placeholder 6">
            <a:extLst>
              <a:ext uri="{FF2B5EF4-FFF2-40B4-BE49-F238E27FC236}">
                <a16:creationId xmlns:a16="http://schemas.microsoft.com/office/drawing/2014/main" id="{A9594359-489A-D8EC-A63B-358473973D9E}"/>
              </a:ext>
            </a:extLst>
          </p:cNvPr>
          <p:cNvSpPr>
            <a:spLocks noGrp="1"/>
          </p:cNvSpPr>
          <p:nvPr>
            <p:ph type="body" sz="quarter" idx="13"/>
          </p:nvPr>
        </p:nvSpPr>
        <p:spPr>
          <a:xfrm>
            <a:off x="304800" y="2869248"/>
            <a:ext cx="11581200" cy="1590675"/>
          </a:xfrm>
        </p:spPr>
        <p:txBody>
          <a:bodyPr/>
          <a:lstStyle>
            <a:lvl1pPr marL="0" indent="0">
              <a:buNone/>
              <a:defRPr sz="3600" b="1"/>
            </a:lvl1pPr>
            <a:lvl2pPr marL="176213" indent="0">
              <a:buNone/>
              <a:defRPr sz="3600" b="1"/>
            </a:lvl2pPr>
            <a:lvl3pPr marL="357188" indent="0">
              <a:buNone/>
              <a:defRPr sz="3600" b="1"/>
            </a:lvl3pPr>
            <a:lvl4pPr marL="534988" indent="0">
              <a:buNone/>
              <a:defRPr sz="3600" b="1"/>
            </a:lvl4pPr>
            <a:lvl5pPr marL="715963" indent="0">
              <a:buNone/>
              <a:defRPr sz="3600" b="1"/>
            </a:lvl5pPr>
          </a:lstStyle>
          <a:p>
            <a:pPr lvl="0"/>
            <a:r>
              <a:rPr lang="fr-FR"/>
              <a:t>Cliquez pour modifier les styles du texte du masque</a:t>
            </a:r>
          </a:p>
        </p:txBody>
      </p:sp>
    </p:spTree>
    <p:extLst>
      <p:ext uri="{BB962C8B-B14F-4D97-AF65-F5344CB8AC3E}">
        <p14:creationId xmlns:p14="http://schemas.microsoft.com/office/powerpoint/2010/main" val="2124327087"/>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78A4EC3D-D47F-716A-A151-ADE5FB2C0D1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2C25ECD-39EC-4E11-7048-B8F19CE2AA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52932-21A5-5D5D-CBD0-B1D05162BFF2}"/>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Picture Placeholder 7">
            <a:extLst>
              <a:ext uri="{FF2B5EF4-FFF2-40B4-BE49-F238E27FC236}">
                <a16:creationId xmlns:a16="http://schemas.microsoft.com/office/drawing/2014/main" id="{7AC093CF-9094-42B3-E644-4B1D722C8086}"/>
              </a:ext>
            </a:extLst>
          </p:cNvPr>
          <p:cNvSpPr>
            <a:spLocks noGrp="1"/>
          </p:cNvSpPr>
          <p:nvPr>
            <p:ph type="pic" sz="quarter" idx="14"/>
          </p:nvPr>
        </p:nvSpPr>
        <p:spPr>
          <a:xfrm>
            <a:off x="306000" y="1258889"/>
            <a:ext cx="5648400" cy="4691062"/>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p:nvPr>
        </p:nvSpPr>
        <p:spPr>
          <a:xfrm>
            <a:off x="6243563" y="1258888"/>
            <a:ext cx="5648400" cy="4240212"/>
          </a:xfrm>
        </p:spPr>
        <p:txBody>
          <a:bodyPr/>
          <a:lstStyle>
            <a:lvl1pPr marL="157163" indent="-157163">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fr-FR"/>
              <a:t>Cliquez pour modifier les styles du texte du masque</a:t>
            </a:r>
          </a:p>
        </p:txBody>
      </p:sp>
      <p:sp>
        <p:nvSpPr>
          <p:cNvPr id="8" name="Text Placeholder 12">
            <a:extLst>
              <a:ext uri="{FF2B5EF4-FFF2-40B4-BE49-F238E27FC236}">
                <a16:creationId xmlns:a16="http://schemas.microsoft.com/office/drawing/2014/main" id="{DD79567B-BA61-21E3-EB1B-6B95C8E88DE1}"/>
              </a:ext>
            </a:extLst>
          </p:cNvPr>
          <p:cNvSpPr>
            <a:spLocks noGrp="1"/>
          </p:cNvSpPr>
          <p:nvPr>
            <p:ph type="body" sz="quarter" idx="19" hasCustomPrompt="1"/>
          </p:nvPr>
        </p:nvSpPr>
        <p:spPr>
          <a:xfrm>
            <a:off x="6237602" y="5499100"/>
            <a:ext cx="5648398" cy="450850"/>
          </a:xfrm>
        </p:spPr>
        <p:txBody>
          <a:bodyPr/>
          <a:lstStyle>
            <a:lvl1pPr marL="0" indent="0">
              <a:buNone/>
              <a:defRPr sz="1200" b="1"/>
            </a:lvl1pPr>
            <a:lvl2pPr>
              <a:defRPr sz="1200" b="1"/>
            </a:lvl2pPr>
            <a:lvl3pPr>
              <a:defRPr sz="1200" b="1"/>
            </a:lvl3pPr>
            <a:lvl4pPr>
              <a:defRPr sz="1200" b="1"/>
            </a:lvl4pPr>
            <a:lvl5pPr>
              <a:defRPr sz="1200" b="1"/>
            </a:lvl5pPr>
          </a:lstStyle>
          <a:p>
            <a:pPr lvl="0"/>
            <a:r>
              <a:rPr lang="en-US"/>
              <a:t>Nom, poste</a:t>
            </a:r>
          </a:p>
        </p:txBody>
      </p:sp>
    </p:spTree>
    <p:extLst>
      <p:ext uri="{BB962C8B-B14F-4D97-AF65-F5344CB8AC3E}">
        <p14:creationId xmlns:p14="http://schemas.microsoft.com/office/powerpoint/2010/main" val="264091646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lternative_Quote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E644ABC-A943-3ED6-C41B-5AFF1F1E01A8}"/>
              </a:ext>
            </a:extLst>
          </p:cNvPr>
          <p:cNvSpPr/>
          <p:nvPr userDrawn="1"/>
        </p:nvSpPr>
        <p:spPr>
          <a:xfrm>
            <a:off x="7569201" y="1"/>
            <a:ext cx="4622800"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78A4EC3D-D47F-716A-A151-ADE5FB2C0D1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2C25ECD-39EC-4E11-7048-B8F19CE2AA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52932-21A5-5D5D-CBD0-B1D05162BFF2}"/>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75E81BA9-7009-A36E-9F02-FC2536F7D46E}"/>
              </a:ext>
            </a:extLst>
          </p:cNvPr>
          <p:cNvSpPr>
            <a:spLocks noGrp="1"/>
          </p:cNvSpPr>
          <p:nvPr>
            <p:ph type="body" sz="quarter" idx="15" hasCustomPrompt="1"/>
          </p:nvPr>
        </p:nvSpPr>
        <p:spPr>
          <a:xfrm>
            <a:off x="7997735" y="1260000"/>
            <a:ext cx="3748720" cy="4239100"/>
          </a:xfrm>
        </p:spPr>
        <p:txBody>
          <a:bodyPr/>
          <a:lstStyle>
            <a:lvl1pPr marL="120650" indent="-120650">
              <a:buNone/>
              <a:defRPr sz="2400" b="0"/>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en-US"/>
              <a:t>“</a:t>
            </a:r>
            <a:r>
              <a:rPr lang="en-US" err="1"/>
              <a:t>Cliquez</a:t>
            </a:r>
            <a:r>
              <a:rPr lang="en-US"/>
              <a:t> pour </a:t>
            </a:r>
            <a:r>
              <a:rPr lang="en-US" err="1"/>
              <a:t>ajouter</a:t>
            </a:r>
            <a:r>
              <a:rPr lang="en-US"/>
              <a:t> du </a:t>
            </a:r>
            <a:r>
              <a:rPr lang="en-US" err="1"/>
              <a:t>texte</a:t>
            </a:r>
            <a:endParaRPr lang="en-US"/>
          </a:p>
        </p:txBody>
      </p:sp>
      <p:sp>
        <p:nvSpPr>
          <p:cNvPr id="8" name="Text Placeholder 8">
            <a:extLst>
              <a:ext uri="{FF2B5EF4-FFF2-40B4-BE49-F238E27FC236}">
                <a16:creationId xmlns:a16="http://schemas.microsoft.com/office/drawing/2014/main" id="{F8DBE469-FA96-A611-CE98-0F2F91BDD651}"/>
              </a:ext>
            </a:extLst>
          </p:cNvPr>
          <p:cNvSpPr>
            <a:spLocks noGrp="1"/>
          </p:cNvSpPr>
          <p:nvPr>
            <p:ph type="body" sz="quarter" idx="14" hasCustomPrompt="1"/>
          </p:nvPr>
        </p:nvSpPr>
        <p:spPr>
          <a:xfrm>
            <a:off x="305997" y="1260000"/>
            <a:ext cx="72000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Content Placeholder 10">
            <a:extLst>
              <a:ext uri="{FF2B5EF4-FFF2-40B4-BE49-F238E27FC236}">
                <a16:creationId xmlns:a16="http://schemas.microsoft.com/office/drawing/2014/main" id="{F390D26B-A5B3-53AF-787D-CA185DA722E3}"/>
              </a:ext>
            </a:extLst>
          </p:cNvPr>
          <p:cNvSpPr>
            <a:spLocks noGrp="1"/>
          </p:cNvSpPr>
          <p:nvPr>
            <p:ph sz="quarter" idx="18"/>
          </p:nvPr>
        </p:nvSpPr>
        <p:spPr>
          <a:xfrm>
            <a:off x="305998" y="1692000"/>
            <a:ext cx="7200000"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pic>
        <p:nvPicPr>
          <p:cNvPr id="10" name="Picture 9" descr="Blue letters on a black background&#10;&#10;Description automatically generated">
            <a:extLst>
              <a:ext uri="{FF2B5EF4-FFF2-40B4-BE49-F238E27FC236}">
                <a16:creationId xmlns:a16="http://schemas.microsoft.com/office/drawing/2014/main" id="{A695A264-93AA-CE06-BF63-CD04C406C7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2" name="Text Placeholder 12">
            <a:extLst>
              <a:ext uri="{FF2B5EF4-FFF2-40B4-BE49-F238E27FC236}">
                <a16:creationId xmlns:a16="http://schemas.microsoft.com/office/drawing/2014/main" id="{29C61118-65C4-E1C5-E036-604CF0B059E8}"/>
              </a:ext>
            </a:extLst>
          </p:cNvPr>
          <p:cNvSpPr>
            <a:spLocks noGrp="1"/>
          </p:cNvSpPr>
          <p:nvPr>
            <p:ph type="body" sz="quarter" idx="19" hasCustomPrompt="1"/>
          </p:nvPr>
        </p:nvSpPr>
        <p:spPr>
          <a:xfrm>
            <a:off x="7997735" y="5499100"/>
            <a:ext cx="3748720" cy="450850"/>
          </a:xfrm>
        </p:spPr>
        <p:txBody>
          <a:bodyPr/>
          <a:lstStyle>
            <a:lvl1pPr marL="0" indent="0">
              <a:buNone/>
              <a:defRPr sz="1200" b="1"/>
            </a:lvl1pPr>
            <a:lvl2pPr>
              <a:defRPr sz="1200" b="1"/>
            </a:lvl2pPr>
            <a:lvl3pPr>
              <a:defRPr sz="1200" b="1"/>
            </a:lvl3pPr>
            <a:lvl4pPr>
              <a:defRPr sz="1200" b="1"/>
            </a:lvl4pPr>
            <a:lvl5pPr>
              <a:defRPr sz="1200" b="1"/>
            </a:lvl5pPr>
          </a:lstStyle>
          <a:p>
            <a:pPr lvl="0"/>
            <a:r>
              <a:rPr lang="en-US"/>
              <a:t>Nom, poste</a:t>
            </a:r>
          </a:p>
        </p:txBody>
      </p:sp>
    </p:spTree>
    <p:extLst>
      <p:ext uri="{BB962C8B-B14F-4D97-AF65-F5344CB8AC3E}">
        <p14:creationId xmlns:p14="http://schemas.microsoft.com/office/powerpoint/2010/main" val="265150986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 - white background_2">
    <p:spTree>
      <p:nvGrpSpPr>
        <p:cNvPr id="1" name=""/>
        <p:cNvGrpSpPr/>
        <p:nvPr/>
      </p:nvGrpSpPr>
      <p:grpSpPr>
        <a:xfrm>
          <a:off x="0" y="0"/>
          <a:ext cx="0" cy="0"/>
          <a:chOff x="0" y="0"/>
          <a:chExt cx="0" cy="0"/>
        </a:xfrm>
      </p:grpSpPr>
      <p:pic>
        <p:nvPicPr>
          <p:cNvPr id="9" name="Picture 8" descr="A person looking up to the sky&#10;&#10;Description automatically generated">
            <a:extLst>
              <a:ext uri="{FF2B5EF4-FFF2-40B4-BE49-F238E27FC236}">
                <a16:creationId xmlns:a16="http://schemas.microsoft.com/office/drawing/2014/main" id="{41C57A33-9F00-B0BB-DC5D-FF8CB1EBE99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04800" y="304800"/>
            <a:ext cx="11581200" cy="3881177"/>
          </a:xfrm>
          <a:prstGeom prst="rect">
            <a:avLst/>
          </a:prstGeom>
        </p:spPr>
      </p:pic>
      <p:sp>
        <p:nvSpPr>
          <p:cNvPr id="8" name="Parallelogram 7">
            <a:extLst>
              <a:ext uri="{FF2B5EF4-FFF2-40B4-BE49-F238E27FC236}">
                <a16:creationId xmlns:a16="http://schemas.microsoft.com/office/drawing/2014/main" id="{DC2A0F77-1CAA-BCE4-DA7C-ED341B302F63}"/>
              </a:ext>
            </a:extLst>
          </p:cNvPr>
          <p:cNvSpPr>
            <a:spLocks noGrp="1" noRot="1" noMove="1" noResize="1" noEditPoints="1" noAdjustHandles="1" noChangeArrowheads="1" noChangeShapeType="1"/>
          </p:cNvSpPr>
          <p:nvPr userDrawn="1"/>
        </p:nvSpPr>
        <p:spPr>
          <a:xfrm>
            <a:off x="3624900" y="304800"/>
            <a:ext cx="3780186" cy="3880800"/>
          </a:xfrm>
          <a:prstGeom prst="parallelogram">
            <a:avLst>
              <a:gd name="adj" fmla="val 34323"/>
            </a:avLst>
          </a:prstGeom>
          <a:solidFill>
            <a:schemeClr val="bg1">
              <a:alpha val="1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tx1"/>
                </a:solidFill>
              </a:defRPr>
            </a:lvl1pPr>
          </a:lstStyle>
          <a:p>
            <a:pPr lvl="0"/>
            <a:r>
              <a:rPr lang="en-US"/>
              <a:t>Nom, Date, </a:t>
            </a:r>
            <a:r>
              <a:rPr lang="en-US" err="1"/>
              <a:t>Année</a:t>
            </a:r>
            <a:endParaRPr lang="en-GB"/>
          </a:p>
        </p:txBody>
      </p:sp>
      <p:pic>
        <p:nvPicPr>
          <p:cNvPr id="6" name="Grafik 11">
            <a:extLst>
              <a:ext uri="{FF2B5EF4-FFF2-40B4-BE49-F238E27FC236}">
                <a16:creationId xmlns:a16="http://schemas.microsoft.com/office/drawing/2014/main" id="{94E72C3F-30CE-757F-47B9-699DA98FDB6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35406865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s with right highligh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59F930D-35CB-01D0-4761-E9A6692624F6}"/>
              </a:ext>
            </a:extLst>
          </p:cNvPr>
          <p:cNvSpPr/>
          <p:nvPr userDrawn="1"/>
        </p:nvSpPr>
        <p:spPr>
          <a:xfrm>
            <a:off x="7569201" y="1"/>
            <a:ext cx="4622800" cy="685481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32FAA43-049E-0EDB-73E3-7ED4429EAC21}"/>
              </a:ext>
            </a:extLst>
          </p:cNvPr>
          <p:cNvSpPr>
            <a:spLocks noGrp="1"/>
          </p:cNvSpPr>
          <p:nvPr>
            <p:ph type="title" hasCustomPrompt="1"/>
          </p:nvPr>
        </p:nvSpPr>
        <p:spPr>
          <a:xfrm>
            <a:off x="306000" y="306000"/>
            <a:ext cx="5648400" cy="360000"/>
          </a:xfrm>
        </p:spPr>
        <p:txBody>
          <a:bodyP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7BB65ECB-6708-A610-4029-A91BD50C7BF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E33E1FAB-C451-E465-8500-00AEE22D82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EB4D2BA-FFC1-18C8-F9F3-DBECD87DE183}"/>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75F5A8C2-A4E5-0B25-09CD-E49B87376758}"/>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pic>
        <p:nvPicPr>
          <p:cNvPr id="8" name="Picture 7" descr="Blue letters on a black background&#10;&#10;Description automatically generated">
            <a:extLst>
              <a:ext uri="{FF2B5EF4-FFF2-40B4-BE49-F238E27FC236}">
                <a16:creationId xmlns:a16="http://schemas.microsoft.com/office/drawing/2014/main" id="{C31CD433-4D6D-8EAB-439A-3F97BE7866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997"/>
            <a:ext cx="1080000" cy="454003"/>
          </a:xfrm>
          <a:prstGeom prst="rect">
            <a:avLst/>
          </a:prstGeom>
        </p:spPr>
      </p:pic>
      <p:sp>
        <p:nvSpPr>
          <p:cNvPr id="11" name="Content Placeholder 9">
            <a:extLst>
              <a:ext uri="{FF2B5EF4-FFF2-40B4-BE49-F238E27FC236}">
                <a16:creationId xmlns:a16="http://schemas.microsoft.com/office/drawing/2014/main" id="{92E247C2-C9E4-83C5-F04A-E5EA50CF0DAD}"/>
              </a:ext>
            </a:extLst>
          </p:cNvPr>
          <p:cNvSpPr>
            <a:spLocks noGrp="1"/>
          </p:cNvSpPr>
          <p:nvPr>
            <p:ph sz="quarter" idx="15"/>
          </p:nvPr>
        </p:nvSpPr>
        <p:spPr>
          <a:xfrm>
            <a:off x="7876131" y="1258888"/>
            <a:ext cx="4011069" cy="4691062"/>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14" name="Text Placeholder 8">
            <a:extLst>
              <a:ext uri="{FF2B5EF4-FFF2-40B4-BE49-F238E27FC236}">
                <a16:creationId xmlns:a16="http://schemas.microsoft.com/office/drawing/2014/main" id="{DFC463AB-4BD2-49D5-767F-54FC8EA65B16}"/>
              </a:ext>
            </a:extLst>
          </p:cNvPr>
          <p:cNvSpPr>
            <a:spLocks noGrp="1"/>
          </p:cNvSpPr>
          <p:nvPr>
            <p:ph type="body" sz="quarter" idx="14" hasCustomPrompt="1"/>
          </p:nvPr>
        </p:nvSpPr>
        <p:spPr>
          <a:xfrm>
            <a:off x="305997" y="1260000"/>
            <a:ext cx="6958402"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5" name="Content Placeholder 10">
            <a:extLst>
              <a:ext uri="{FF2B5EF4-FFF2-40B4-BE49-F238E27FC236}">
                <a16:creationId xmlns:a16="http://schemas.microsoft.com/office/drawing/2014/main" id="{271815FF-0161-8C49-AB75-C04614AA1BB6}"/>
              </a:ext>
            </a:extLst>
          </p:cNvPr>
          <p:cNvSpPr>
            <a:spLocks noGrp="1"/>
          </p:cNvSpPr>
          <p:nvPr>
            <p:ph sz="quarter" idx="18"/>
          </p:nvPr>
        </p:nvSpPr>
        <p:spPr>
          <a:xfrm>
            <a:off x="305998" y="1692000"/>
            <a:ext cx="6958402" cy="425795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270010850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6774D-425F-4BC0-2A89-D4FFAD2D27AF}"/>
              </a:ext>
            </a:extLst>
          </p:cNvPr>
          <p:cNvSpPr>
            <a:spLocks noGrp="1"/>
          </p:cNvSpPr>
          <p:nvPr>
            <p:ph type="title" hasCustomPrompt="1"/>
          </p:nvPr>
        </p:nvSpPr>
        <p:spPr>
          <a:xfrm>
            <a:off x="306000" y="306000"/>
            <a:ext cx="5648400" cy="360000"/>
          </a:xfrm>
        </p:spPr>
        <p:txBody>
          <a:bodyP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7ECD2A33-8FED-378E-7CD7-17B365A7EE5E}"/>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4581165-1F65-1CE8-67D1-821449075D5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EC5859-8CFE-67C8-1FC8-66D5E71B9837}"/>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8D3BA3C3-C7E2-5DDF-A5DF-F098DEE555F9}"/>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Tree>
    <p:extLst>
      <p:ext uri="{BB962C8B-B14F-4D97-AF65-F5344CB8AC3E}">
        <p14:creationId xmlns:p14="http://schemas.microsoft.com/office/powerpoint/2010/main" val="133083844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ac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BEE27-6D9E-2EA1-121A-B2BD253AB8CA}"/>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78A4EC3D-D47F-716A-A151-ADE5FB2C0D15}"/>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12C25ECD-39EC-4E11-7048-B8F19CE2AAF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52932-21A5-5D5D-CBD0-B1D05162BFF2}"/>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0202DCC5-A246-1BAC-FE34-93992F42C806}"/>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15" name="Text Placeholder 14">
            <a:extLst>
              <a:ext uri="{FF2B5EF4-FFF2-40B4-BE49-F238E27FC236}">
                <a16:creationId xmlns:a16="http://schemas.microsoft.com/office/drawing/2014/main" id="{672A2661-F0D3-EA1A-1204-1F0DD202305C}"/>
              </a:ext>
            </a:extLst>
          </p:cNvPr>
          <p:cNvSpPr>
            <a:spLocks noGrp="1"/>
          </p:cNvSpPr>
          <p:nvPr>
            <p:ph type="body" sz="quarter" idx="14" hasCustomPrompt="1"/>
          </p:nvPr>
        </p:nvSpPr>
        <p:spPr>
          <a:xfrm>
            <a:off x="306000" y="1260000"/>
            <a:ext cx="3276128" cy="360000"/>
          </a:xfrm>
        </p:spPr>
        <p:txBody>
          <a:bodyPr/>
          <a:lstStyle>
            <a:lvl1pPr marL="0" indent="0">
              <a:buNone/>
              <a:defRPr/>
            </a:lvl1pPr>
          </a:lstStyle>
          <a:p>
            <a:pPr lvl="0"/>
            <a:r>
              <a:rPr lang="en-US"/>
              <a:t>Notre équipe</a:t>
            </a:r>
            <a:endParaRPr lang="en-GB"/>
          </a:p>
        </p:txBody>
      </p:sp>
      <p:sp>
        <p:nvSpPr>
          <p:cNvPr id="17" name="Text Placeholder 16">
            <a:extLst>
              <a:ext uri="{FF2B5EF4-FFF2-40B4-BE49-F238E27FC236}">
                <a16:creationId xmlns:a16="http://schemas.microsoft.com/office/drawing/2014/main" id="{06AAF7BD-B690-19AE-85DD-D64C07178B94}"/>
              </a:ext>
            </a:extLst>
          </p:cNvPr>
          <p:cNvSpPr>
            <a:spLocks noGrp="1"/>
          </p:cNvSpPr>
          <p:nvPr>
            <p:ph type="body" sz="quarter" idx="15"/>
          </p:nvPr>
        </p:nvSpPr>
        <p:spPr>
          <a:xfrm>
            <a:off x="304800" y="1692000"/>
            <a:ext cx="3277200" cy="1501775"/>
          </a:xfrm>
        </p:spPr>
        <p:txBody>
          <a:bodyPr/>
          <a:lstStyle>
            <a:lvl1pPr marL="0" indent="0">
              <a:buNone/>
              <a:defRPr sz="2400" b="1"/>
            </a:lvl1pPr>
            <a:lvl2pPr marL="176213" indent="0">
              <a:buNone/>
              <a:defRPr sz="2400" b="1"/>
            </a:lvl2pPr>
            <a:lvl3pPr marL="357188" indent="0">
              <a:buNone/>
              <a:defRPr sz="2400" b="1"/>
            </a:lvl3pPr>
            <a:lvl4pPr marL="534988" indent="0">
              <a:buNone/>
              <a:defRPr sz="2400" b="1"/>
            </a:lvl4pPr>
            <a:lvl5pPr marL="715963" indent="0">
              <a:buNone/>
              <a:defRPr sz="2400" b="1"/>
            </a:lvl5pPr>
          </a:lstStyle>
          <a:p>
            <a:pPr lvl="0"/>
            <a:r>
              <a:rPr lang="fr-FR"/>
              <a:t>Cliquez pour modifier les styles du texte du masque</a:t>
            </a:r>
          </a:p>
        </p:txBody>
      </p:sp>
      <p:sp>
        <p:nvSpPr>
          <p:cNvPr id="20" name="Picture Placeholder 19">
            <a:extLst>
              <a:ext uri="{FF2B5EF4-FFF2-40B4-BE49-F238E27FC236}">
                <a16:creationId xmlns:a16="http://schemas.microsoft.com/office/drawing/2014/main" id="{8D23521A-6BFC-0413-2BE0-68637565C490}"/>
              </a:ext>
            </a:extLst>
          </p:cNvPr>
          <p:cNvSpPr>
            <a:spLocks noGrp="1"/>
          </p:cNvSpPr>
          <p:nvPr>
            <p:ph type="pic" sz="quarter" idx="16"/>
          </p:nvPr>
        </p:nvSpPr>
        <p:spPr>
          <a:xfrm>
            <a:off x="3821498" y="1260000"/>
            <a:ext cx="1638000" cy="1638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1" name="Picture Placeholder 19">
            <a:extLst>
              <a:ext uri="{FF2B5EF4-FFF2-40B4-BE49-F238E27FC236}">
                <a16:creationId xmlns:a16="http://schemas.microsoft.com/office/drawing/2014/main" id="{777DA299-DF9F-AA0B-EBD9-B89A2B27B94D}"/>
              </a:ext>
            </a:extLst>
          </p:cNvPr>
          <p:cNvSpPr>
            <a:spLocks noGrp="1"/>
          </p:cNvSpPr>
          <p:nvPr>
            <p:ph type="pic" sz="quarter" idx="17"/>
          </p:nvPr>
        </p:nvSpPr>
        <p:spPr>
          <a:xfrm>
            <a:off x="7973498" y="1260000"/>
            <a:ext cx="1638000" cy="1638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2" name="Picture Placeholder 19">
            <a:extLst>
              <a:ext uri="{FF2B5EF4-FFF2-40B4-BE49-F238E27FC236}">
                <a16:creationId xmlns:a16="http://schemas.microsoft.com/office/drawing/2014/main" id="{9EDEE6B0-32AE-5C3F-B6C7-53332D9C70E4}"/>
              </a:ext>
            </a:extLst>
          </p:cNvPr>
          <p:cNvSpPr>
            <a:spLocks noGrp="1"/>
          </p:cNvSpPr>
          <p:nvPr>
            <p:ph type="pic" sz="quarter" idx="18"/>
          </p:nvPr>
        </p:nvSpPr>
        <p:spPr>
          <a:xfrm>
            <a:off x="3821498" y="3652524"/>
            <a:ext cx="1638000" cy="1638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3" name="Picture Placeholder 19">
            <a:extLst>
              <a:ext uri="{FF2B5EF4-FFF2-40B4-BE49-F238E27FC236}">
                <a16:creationId xmlns:a16="http://schemas.microsoft.com/office/drawing/2014/main" id="{62F9F762-D9F9-DA71-29D1-C79016D1A8D0}"/>
              </a:ext>
            </a:extLst>
          </p:cNvPr>
          <p:cNvSpPr>
            <a:spLocks noGrp="1"/>
          </p:cNvSpPr>
          <p:nvPr>
            <p:ph type="pic" sz="quarter" idx="19"/>
          </p:nvPr>
        </p:nvSpPr>
        <p:spPr>
          <a:xfrm>
            <a:off x="7973498" y="3652524"/>
            <a:ext cx="1638000" cy="1638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5" name="Text Placeholder 24">
            <a:extLst>
              <a:ext uri="{FF2B5EF4-FFF2-40B4-BE49-F238E27FC236}">
                <a16:creationId xmlns:a16="http://schemas.microsoft.com/office/drawing/2014/main" id="{E33872C5-04BF-F8E7-4D24-9D0D57B1BB24}"/>
              </a:ext>
            </a:extLst>
          </p:cNvPr>
          <p:cNvSpPr>
            <a:spLocks noGrp="1"/>
          </p:cNvSpPr>
          <p:nvPr>
            <p:ph type="body" sz="quarter" idx="20" hasCustomPrompt="1"/>
          </p:nvPr>
        </p:nvSpPr>
        <p:spPr>
          <a:xfrm>
            <a:off x="5706949" y="2117664"/>
            <a:ext cx="2027051" cy="360000"/>
          </a:xfrm>
        </p:spPr>
        <p:txBody>
          <a:bodyPr/>
          <a:lstStyle>
            <a:lvl1pPr marL="0" indent="0">
              <a:buNone/>
              <a:defRPr b="1"/>
            </a:lvl1pPr>
          </a:lstStyle>
          <a:p>
            <a:pPr lvl="0"/>
            <a:r>
              <a:rPr lang="en-US" err="1"/>
              <a:t>Prénom</a:t>
            </a:r>
            <a:r>
              <a:rPr lang="en-US"/>
              <a:t>, Nom</a:t>
            </a:r>
            <a:endParaRPr lang="en-GB"/>
          </a:p>
        </p:txBody>
      </p:sp>
      <p:sp>
        <p:nvSpPr>
          <p:cNvPr id="26" name="Text Placeholder 24">
            <a:extLst>
              <a:ext uri="{FF2B5EF4-FFF2-40B4-BE49-F238E27FC236}">
                <a16:creationId xmlns:a16="http://schemas.microsoft.com/office/drawing/2014/main" id="{FBD4C676-D3A0-7C78-8E0C-1156D9E4EFC2}"/>
              </a:ext>
            </a:extLst>
          </p:cNvPr>
          <p:cNvSpPr>
            <a:spLocks noGrp="1"/>
          </p:cNvSpPr>
          <p:nvPr>
            <p:ph type="body" sz="quarter" idx="21" hasCustomPrompt="1"/>
          </p:nvPr>
        </p:nvSpPr>
        <p:spPr>
          <a:xfrm>
            <a:off x="5706949" y="2538000"/>
            <a:ext cx="2027051" cy="360000"/>
          </a:xfrm>
        </p:spPr>
        <p:txBody>
          <a:bodyPr/>
          <a:lstStyle>
            <a:lvl1pPr marL="0" indent="0">
              <a:buNone/>
              <a:defRPr b="0"/>
            </a:lvl1pPr>
          </a:lstStyle>
          <a:p>
            <a:pPr lvl="0"/>
            <a:r>
              <a:rPr lang="en-US"/>
              <a:t>Poste</a:t>
            </a:r>
            <a:endParaRPr lang="en-GB"/>
          </a:p>
        </p:txBody>
      </p:sp>
      <p:sp>
        <p:nvSpPr>
          <p:cNvPr id="27" name="Text Placeholder 24">
            <a:extLst>
              <a:ext uri="{FF2B5EF4-FFF2-40B4-BE49-F238E27FC236}">
                <a16:creationId xmlns:a16="http://schemas.microsoft.com/office/drawing/2014/main" id="{5A2D47DF-6C80-9D62-8F40-BED8626C265A}"/>
              </a:ext>
            </a:extLst>
          </p:cNvPr>
          <p:cNvSpPr>
            <a:spLocks noGrp="1"/>
          </p:cNvSpPr>
          <p:nvPr>
            <p:ph type="body" sz="quarter" idx="22" hasCustomPrompt="1"/>
          </p:nvPr>
        </p:nvSpPr>
        <p:spPr>
          <a:xfrm>
            <a:off x="9858949" y="2117664"/>
            <a:ext cx="2027051" cy="360000"/>
          </a:xfrm>
        </p:spPr>
        <p:txBody>
          <a:bodyPr/>
          <a:lstStyle>
            <a:lvl1pPr marL="0" indent="0">
              <a:buNone/>
              <a:defRPr b="1"/>
            </a:lvl1pPr>
          </a:lstStyle>
          <a:p>
            <a:pPr lvl="0"/>
            <a:r>
              <a:rPr lang="en-US" err="1"/>
              <a:t>Prénom</a:t>
            </a:r>
            <a:r>
              <a:rPr lang="en-US"/>
              <a:t>, Nom</a:t>
            </a:r>
            <a:endParaRPr lang="en-GB"/>
          </a:p>
        </p:txBody>
      </p:sp>
      <p:sp>
        <p:nvSpPr>
          <p:cNvPr id="28" name="Text Placeholder 24">
            <a:extLst>
              <a:ext uri="{FF2B5EF4-FFF2-40B4-BE49-F238E27FC236}">
                <a16:creationId xmlns:a16="http://schemas.microsoft.com/office/drawing/2014/main" id="{124E0AA2-5A10-C4F8-7FF7-3331E936DA95}"/>
              </a:ext>
            </a:extLst>
          </p:cNvPr>
          <p:cNvSpPr>
            <a:spLocks noGrp="1"/>
          </p:cNvSpPr>
          <p:nvPr>
            <p:ph type="body" sz="quarter" idx="23" hasCustomPrompt="1"/>
          </p:nvPr>
        </p:nvSpPr>
        <p:spPr>
          <a:xfrm>
            <a:off x="9858949" y="2538000"/>
            <a:ext cx="2027051" cy="360000"/>
          </a:xfrm>
        </p:spPr>
        <p:txBody>
          <a:bodyPr/>
          <a:lstStyle>
            <a:lvl1pPr marL="0" indent="0">
              <a:buNone/>
              <a:defRPr b="0"/>
            </a:lvl1pPr>
          </a:lstStyle>
          <a:p>
            <a:pPr lvl="0"/>
            <a:r>
              <a:rPr lang="en-US"/>
              <a:t>Poste</a:t>
            </a:r>
            <a:endParaRPr lang="en-GB"/>
          </a:p>
        </p:txBody>
      </p:sp>
      <p:sp>
        <p:nvSpPr>
          <p:cNvPr id="29" name="Text Placeholder 24">
            <a:extLst>
              <a:ext uri="{FF2B5EF4-FFF2-40B4-BE49-F238E27FC236}">
                <a16:creationId xmlns:a16="http://schemas.microsoft.com/office/drawing/2014/main" id="{8BDB34A3-36A9-DFDC-3C94-2120F1A7EB46}"/>
              </a:ext>
            </a:extLst>
          </p:cNvPr>
          <p:cNvSpPr>
            <a:spLocks noGrp="1"/>
          </p:cNvSpPr>
          <p:nvPr>
            <p:ph type="body" sz="quarter" idx="24" hasCustomPrompt="1"/>
          </p:nvPr>
        </p:nvSpPr>
        <p:spPr>
          <a:xfrm>
            <a:off x="5706949" y="4510188"/>
            <a:ext cx="2027051" cy="360000"/>
          </a:xfrm>
        </p:spPr>
        <p:txBody>
          <a:bodyPr/>
          <a:lstStyle>
            <a:lvl1pPr marL="0" indent="0">
              <a:buNone/>
              <a:defRPr b="1"/>
            </a:lvl1pPr>
          </a:lstStyle>
          <a:p>
            <a:pPr lvl="0"/>
            <a:r>
              <a:rPr lang="en-US" err="1"/>
              <a:t>Prénom</a:t>
            </a:r>
            <a:r>
              <a:rPr lang="en-US"/>
              <a:t>, Nom</a:t>
            </a:r>
            <a:endParaRPr lang="en-GB"/>
          </a:p>
        </p:txBody>
      </p:sp>
      <p:sp>
        <p:nvSpPr>
          <p:cNvPr id="30" name="Text Placeholder 24">
            <a:extLst>
              <a:ext uri="{FF2B5EF4-FFF2-40B4-BE49-F238E27FC236}">
                <a16:creationId xmlns:a16="http://schemas.microsoft.com/office/drawing/2014/main" id="{A3717ED6-BDEA-E997-D0EF-C7FC7E6B0A2F}"/>
              </a:ext>
            </a:extLst>
          </p:cNvPr>
          <p:cNvSpPr>
            <a:spLocks noGrp="1"/>
          </p:cNvSpPr>
          <p:nvPr>
            <p:ph type="body" sz="quarter" idx="25" hasCustomPrompt="1"/>
          </p:nvPr>
        </p:nvSpPr>
        <p:spPr>
          <a:xfrm>
            <a:off x="5706949" y="4930524"/>
            <a:ext cx="2027051" cy="360000"/>
          </a:xfrm>
        </p:spPr>
        <p:txBody>
          <a:bodyPr/>
          <a:lstStyle>
            <a:lvl1pPr marL="0" indent="0">
              <a:buNone/>
              <a:defRPr b="0"/>
            </a:lvl1pPr>
          </a:lstStyle>
          <a:p>
            <a:pPr lvl="0"/>
            <a:r>
              <a:rPr lang="en-US"/>
              <a:t>Poste</a:t>
            </a:r>
            <a:endParaRPr lang="en-GB"/>
          </a:p>
        </p:txBody>
      </p:sp>
      <p:sp>
        <p:nvSpPr>
          <p:cNvPr id="31" name="Text Placeholder 24">
            <a:extLst>
              <a:ext uri="{FF2B5EF4-FFF2-40B4-BE49-F238E27FC236}">
                <a16:creationId xmlns:a16="http://schemas.microsoft.com/office/drawing/2014/main" id="{46608C4E-A3D0-8547-0277-9E3C281776B0}"/>
              </a:ext>
            </a:extLst>
          </p:cNvPr>
          <p:cNvSpPr>
            <a:spLocks noGrp="1"/>
          </p:cNvSpPr>
          <p:nvPr>
            <p:ph type="body" sz="quarter" idx="26" hasCustomPrompt="1"/>
          </p:nvPr>
        </p:nvSpPr>
        <p:spPr>
          <a:xfrm>
            <a:off x="9858949" y="4510188"/>
            <a:ext cx="2027051" cy="360000"/>
          </a:xfrm>
        </p:spPr>
        <p:txBody>
          <a:bodyPr/>
          <a:lstStyle>
            <a:lvl1pPr marL="0" indent="0">
              <a:buNone/>
              <a:defRPr b="1"/>
            </a:lvl1pPr>
          </a:lstStyle>
          <a:p>
            <a:pPr lvl="0"/>
            <a:r>
              <a:rPr lang="en-US" err="1"/>
              <a:t>Prénom</a:t>
            </a:r>
            <a:r>
              <a:rPr lang="en-US"/>
              <a:t>, Nom</a:t>
            </a:r>
            <a:endParaRPr lang="en-GB"/>
          </a:p>
        </p:txBody>
      </p:sp>
      <p:sp>
        <p:nvSpPr>
          <p:cNvPr id="32" name="Text Placeholder 24">
            <a:extLst>
              <a:ext uri="{FF2B5EF4-FFF2-40B4-BE49-F238E27FC236}">
                <a16:creationId xmlns:a16="http://schemas.microsoft.com/office/drawing/2014/main" id="{2F90C55D-5300-4742-EBF6-164AB6B4FC38}"/>
              </a:ext>
            </a:extLst>
          </p:cNvPr>
          <p:cNvSpPr>
            <a:spLocks noGrp="1"/>
          </p:cNvSpPr>
          <p:nvPr>
            <p:ph type="body" sz="quarter" idx="27" hasCustomPrompt="1"/>
          </p:nvPr>
        </p:nvSpPr>
        <p:spPr>
          <a:xfrm>
            <a:off x="9858949" y="4930524"/>
            <a:ext cx="2027051" cy="360000"/>
          </a:xfrm>
        </p:spPr>
        <p:txBody>
          <a:bodyPr/>
          <a:lstStyle>
            <a:lvl1pPr marL="0" indent="0">
              <a:buNone/>
              <a:defRPr b="0"/>
            </a:lvl1pPr>
          </a:lstStyle>
          <a:p>
            <a:pPr lvl="0"/>
            <a:r>
              <a:rPr lang="en-US"/>
              <a:t>Poste</a:t>
            </a:r>
            <a:endParaRPr lang="en-GB"/>
          </a:p>
        </p:txBody>
      </p:sp>
    </p:spTree>
    <p:extLst>
      <p:ext uri="{BB962C8B-B14F-4D97-AF65-F5344CB8AC3E}">
        <p14:creationId xmlns:p14="http://schemas.microsoft.com/office/powerpoint/2010/main" val="2577402494"/>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am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119A-5205-549D-6A59-CF6BFED54E12}"/>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52C064FE-D615-C9B5-75EB-0193E382BF5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FE10F5C-6B52-D19B-BD1F-10CBDAB3DF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E66C31-CED2-A64E-05C1-0BADF0DA9BA3}"/>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8" name="Text Placeholder 6">
            <a:extLst>
              <a:ext uri="{FF2B5EF4-FFF2-40B4-BE49-F238E27FC236}">
                <a16:creationId xmlns:a16="http://schemas.microsoft.com/office/drawing/2014/main" id="{98E2DB3B-3EB6-21F1-DD6A-DB825E3FBF02}"/>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5A7CD79-A047-3B0B-707A-9346E33EB891}"/>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Picture Placeholder 10">
            <a:extLst>
              <a:ext uri="{FF2B5EF4-FFF2-40B4-BE49-F238E27FC236}">
                <a16:creationId xmlns:a16="http://schemas.microsoft.com/office/drawing/2014/main" id="{4B40880E-2441-2036-7E0C-9AF61B5CE48A}"/>
              </a:ext>
            </a:extLst>
          </p:cNvPr>
          <p:cNvSpPr>
            <a:spLocks noGrp="1"/>
          </p:cNvSpPr>
          <p:nvPr>
            <p:ph type="pic" sz="quarter" idx="24"/>
          </p:nvPr>
        </p:nvSpPr>
        <p:spPr>
          <a:xfrm>
            <a:off x="306388" y="190999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3" name="Text Placeholder 12">
            <a:extLst>
              <a:ext uri="{FF2B5EF4-FFF2-40B4-BE49-F238E27FC236}">
                <a16:creationId xmlns:a16="http://schemas.microsoft.com/office/drawing/2014/main" id="{011E5CD3-DC74-79A2-F9C5-9B34E0A4C000}"/>
              </a:ext>
            </a:extLst>
          </p:cNvPr>
          <p:cNvSpPr>
            <a:spLocks noGrp="1"/>
          </p:cNvSpPr>
          <p:nvPr>
            <p:ph type="body" sz="quarter" idx="25" hasCustomPrompt="1"/>
          </p:nvPr>
        </p:nvSpPr>
        <p:spPr>
          <a:xfrm>
            <a:off x="135255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14" name="Text Placeholder 12">
            <a:extLst>
              <a:ext uri="{FF2B5EF4-FFF2-40B4-BE49-F238E27FC236}">
                <a16:creationId xmlns:a16="http://schemas.microsoft.com/office/drawing/2014/main" id="{42D45A9F-31F5-55C8-2DA7-272DC34A4FDC}"/>
              </a:ext>
            </a:extLst>
          </p:cNvPr>
          <p:cNvSpPr>
            <a:spLocks noGrp="1"/>
          </p:cNvSpPr>
          <p:nvPr>
            <p:ph type="body" sz="quarter" idx="26" hasCustomPrompt="1"/>
          </p:nvPr>
        </p:nvSpPr>
        <p:spPr>
          <a:xfrm>
            <a:off x="1352550" y="23589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5" name="Picture Placeholder 10">
            <a:extLst>
              <a:ext uri="{FF2B5EF4-FFF2-40B4-BE49-F238E27FC236}">
                <a16:creationId xmlns:a16="http://schemas.microsoft.com/office/drawing/2014/main" id="{0EB16D30-D682-728D-096A-539D025158CE}"/>
              </a:ext>
            </a:extLst>
          </p:cNvPr>
          <p:cNvSpPr>
            <a:spLocks noGrp="1"/>
          </p:cNvSpPr>
          <p:nvPr>
            <p:ph type="pic" sz="quarter" idx="27"/>
          </p:nvPr>
        </p:nvSpPr>
        <p:spPr>
          <a:xfrm>
            <a:off x="306388" y="3263224"/>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6" name="Text Placeholder 12">
            <a:extLst>
              <a:ext uri="{FF2B5EF4-FFF2-40B4-BE49-F238E27FC236}">
                <a16:creationId xmlns:a16="http://schemas.microsoft.com/office/drawing/2014/main" id="{51516F45-D716-2ECB-DE30-47451F44508D}"/>
              </a:ext>
            </a:extLst>
          </p:cNvPr>
          <p:cNvSpPr>
            <a:spLocks noGrp="1"/>
          </p:cNvSpPr>
          <p:nvPr>
            <p:ph type="body" sz="quarter" idx="28" hasCustomPrompt="1"/>
          </p:nvPr>
        </p:nvSpPr>
        <p:spPr>
          <a:xfrm>
            <a:off x="1352550" y="3435428"/>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17" name="Text Placeholder 12">
            <a:extLst>
              <a:ext uri="{FF2B5EF4-FFF2-40B4-BE49-F238E27FC236}">
                <a16:creationId xmlns:a16="http://schemas.microsoft.com/office/drawing/2014/main" id="{F9034FFE-349E-57E0-A97B-B0259AF286CC}"/>
              </a:ext>
            </a:extLst>
          </p:cNvPr>
          <p:cNvSpPr>
            <a:spLocks noGrp="1"/>
          </p:cNvSpPr>
          <p:nvPr>
            <p:ph type="body" sz="quarter" idx="29" hasCustomPrompt="1"/>
          </p:nvPr>
        </p:nvSpPr>
        <p:spPr>
          <a:xfrm>
            <a:off x="135255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8" name="Picture Placeholder 10">
            <a:extLst>
              <a:ext uri="{FF2B5EF4-FFF2-40B4-BE49-F238E27FC236}">
                <a16:creationId xmlns:a16="http://schemas.microsoft.com/office/drawing/2014/main" id="{BC84830A-754F-D374-A275-A566E5B2F199}"/>
              </a:ext>
            </a:extLst>
          </p:cNvPr>
          <p:cNvSpPr>
            <a:spLocks noGrp="1"/>
          </p:cNvSpPr>
          <p:nvPr>
            <p:ph type="pic" sz="quarter" idx="30"/>
          </p:nvPr>
        </p:nvSpPr>
        <p:spPr>
          <a:xfrm>
            <a:off x="306388" y="461644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9" name="Text Placeholder 12">
            <a:extLst>
              <a:ext uri="{FF2B5EF4-FFF2-40B4-BE49-F238E27FC236}">
                <a16:creationId xmlns:a16="http://schemas.microsoft.com/office/drawing/2014/main" id="{87A6012A-D91F-C88E-5F6A-A0C9D7978C3C}"/>
              </a:ext>
            </a:extLst>
          </p:cNvPr>
          <p:cNvSpPr>
            <a:spLocks noGrp="1"/>
          </p:cNvSpPr>
          <p:nvPr>
            <p:ph type="body" sz="quarter" idx="31" hasCustomPrompt="1"/>
          </p:nvPr>
        </p:nvSpPr>
        <p:spPr>
          <a:xfrm>
            <a:off x="1352550" y="4787002"/>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0" name="Text Placeholder 12">
            <a:extLst>
              <a:ext uri="{FF2B5EF4-FFF2-40B4-BE49-F238E27FC236}">
                <a16:creationId xmlns:a16="http://schemas.microsoft.com/office/drawing/2014/main" id="{D799F34D-A198-85E8-B6FA-D894213C8C52}"/>
              </a:ext>
            </a:extLst>
          </p:cNvPr>
          <p:cNvSpPr>
            <a:spLocks noGrp="1"/>
          </p:cNvSpPr>
          <p:nvPr>
            <p:ph type="body" sz="quarter" idx="32" hasCustomPrompt="1"/>
          </p:nvPr>
        </p:nvSpPr>
        <p:spPr>
          <a:xfrm>
            <a:off x="1352550" y="5072752"/>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1" name="Picture Placeholder 10">
            <a:extLst>
              <a:ext uri="{FF2B5EF4-FFF2-40B4-BE49-F238E27FC236}">
                <a16:creationId xmlns:a16="http://schemas.microsoft.com/office/drawing/2014/main" id="{F6A0002E-ADB8-E7E8-623B-31F88EBD7456}"/>
              </a:ext>
            </a:extLst>
          </p:cNvPr>
          <p:cNvSpPr>
            <a:spLocks noGrp="1"/>
          </p:cNvSpPr>
          <p:nvPr>
            <p:ph type="pic" sz="quarter" idx="33"/>
          </p:nvPr>
        </p:nvSpPr>
        <p:spPr>
          <a:xfrm>
            <a:off x="6103938" y="190999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2" name="Text Placeholder 12">
            <a:extLst>
              <a:ext uri="{FF2B5EF4-FFF2-40B4-BE49-F238E27FC236}">
                <a16:creationId xmlns:a16="http://schemas.microsoft.com/office/drawing/2014/main" id="{D831397A-CDEC-9164-A6D0-2344B10DA3CC}"/>
              </a:ext>
            </a:extLst>
          </p:cNvPr>
          <p:cNvSpPr>
            <a:spLocks noGrp="1"/>
          </p:cNvSpPr>
          <p:nvPr>
            <p:ph type="body" sz="quarter" idx="34" hasCustomPrompt="1"/>
          </p:nvPr>
        </p:nvSpPr>
        <p:spPr>
          <a:xfrm>
            <a:off x="715010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3" name="Text Placeholder 12">
            <a:extLst>
              <a:ext uri="{FF2B5EF4-FFF2-40B4-BE49-F238E27FC236}">
                <a16:creationId xmlns:a16="http://schemas.microsoft.com/office/drawing/2014/main" id="{92CEEA47-9458-21D6-F801-54AF0CCF87EC}"/>
              </a:ext>
            </a:extLst>
          </p:cNvPr>
          <p:cNvSpPr>
            <a:spLocks noGrp="1"/>
          </p:cNvSpPr>
          <p:nvPr>
            <p:ph type="body" sz="quarter" idx="35" hasCustomPrompt="1"/>
          </p:nvPr>
        </p:nvSpPr>
        <p:spPr>
          <a:xfrm>
            <a:off x="7150100" y="2355729"/>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4" name="Picture Placeholder 10">
            <a:extLst>
              <a:ext uri="{FF2B5EF4-FFF2-40B4-BE49-F238E27FC236}">
                <a16:creationId xmlns:a16="http://schemas.microsoft.com/office/drawing/2014/main" id="{B59B1DAC-4F74-27F5-E442-B0BF36F38D40}"/>
              </a:ext>
            </a:extLst>
          </p:cNvPr>
          <p:cNvSpPr>
            <a:spLocks noGrp="1"/>
          </p:cNvSpPr>
          <p:nvPr>
            <p:ph type="pic" sz="quarter" idx="36"/>
          </p:nvPr>
        </p:nvSpPr>
        <p:spPr>
          <a:xfrm>
            <a:off x="6103938" y="3263224"/>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5" name="Text Placeholder 12">
            <a:extLst>
              <a:ext uri="{FF2B5EF4-FFF2-40B4-BE49-F238E27FC236}">
                <a16:creationId xmlns:a16="http://schemas.microsoft.com/office/drawing/2014/main" id="{68FB1F47-A580-6EF2-B61C-7D815366968E}"/>
              </a:ext>
            </a:extLst>
          </p:cNvPr>
          <p:cNvSpPr>
            <a:spLocks noGrp="1"/>
          </p:cNvSpPr>
          <p:nvPr>
            <p:ph type="body" sz="quarter" idx="37" hasCustomPrompt="1"/>
          </p:nvPr>
        </p:nvSpPr>
        <p:spPr>
          <a:xfrm>
            <a:off x="7150100" y="3435428"/>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6" name="Text Placeholder 12">
            <a:extLst>
              <a:ext uri="{FF2B5EF4-FFF2-40B4-BE49-F238E27FC236}">
                <a16:creationId xmlns:a16="http://schemas.microsoft.com/office/drawing/2014/main" id="{8106A885-6035-680F-D7B6-51F11F3E359D}"/>
              </a:ext>
            </a:extLst>
          </p:cNvPr>
          <p:cNvSpPr>
            <a:spLocks noGrp="1"/>
          </p:cNvSpPr>
          <p:nvPr>
            <p:ph type="body" sz="quarter" idx="38" hasCustomPrompt="1"/>
          </p:nvPr>
        </p:nvSpPr>
        <p:spPr>
          <a:xfrm>
            <a:off x="715010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7" name="Picture Placeholder 10">
            <a:extLst>
              <a:ext uri="{FF2B5EF4-FFF2-40B4-BE49-F238E27FC236}">
                <a16:creationId xmlns:a16="http://schemas.microsoft.com/office/drawing/2014/main" id="{92B06F5C-A2A7-FCFF-5C59-BFDF8B42917B}"/>
              </a:ext>
            </a:extLst>
          </p:cNvPr>
          <p:cNvSpPr>
            <a:spLocks noGrp="1"/>
          </p:cNvSpPr>
          <p:nvPr>
            <p:ph type="pic" sz="quarter" idx="39"/>
          </p:nvPr>
        </p:nvSpPr>
        <p:spPr>
          <a:xfrm>
            <a:off x="6103938" y="461644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8" name="Text Placeholder 12">
            <a:extLst>
              <a:ext uri="{FF2B5EF4-FFF2-40B4-BE49-F238E27FC236}">
                <a16:creationId xmlns:a16="http://schemas.microsoft.com/office/drawing/2014/main" id="{F992B224-4A32-4EEF-BF74-6290FB9D35AC}"/>
              </a:ext>
            </a:extLst>
          </p:cNvPr>
          <p:cNvSpPr>
            <a:spLocks noGrp="1"/>
          </p:cNvSpPr>
          <p:nvPr>
            <p:ph type="body" sz="quarter" idx="40" hasCustomPrompt="1"/>
          </p:nvPr>
        </p:nvSpPr>
        <p:spPr>
          <a:xfrm>
            <a:off x="7150100" y="4787002"/>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9" name="Text Placeholder 12">
            <a:extLst>
              <a:ext uri="{FF2B5EF4-FFF2-40B4-BE49-F238E27FC236}">
                <a16:creationId xmlns:a16="http://schemas.microsoft.com/office/drawing/2014/main" id="{7BCB4226-7823-5B28-3999-86D0EBB94FC1}"/>
              </a:ext>
            </a:extLst>
          </p:cNvPr>
          <p:cNvSpPr>
            <a:spLocks noGrp="1"/>
          </p:cNvSpPr>
          <p:nvPr>
            <p:ph type="body" sz="quarter" idx="41" hasCustomPrompt="1"/>
          </p:nvPr>
        </p:nvSpPr>
        <p:spPr>
          <a:xfrm>
            <a:off x="7150100" y="5072752"/>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Tree>
    <p:extLst>
      <p:ext uri="{BB962C8B-B14F-4D97-AF65-F5344CB8AC3E}">
        <p14:creationId xmlns:p14="http://schemas.microsoft.com/office/powerpoint/2010/main" val="705978506"/>
      </p:ext>
    </p:extLst>
  </p:cSld>
  <p:clrMapOvr>
    <a:masterClrMapping/>
  </p:clrMapOvr>
  <p:transition>
    <p:fade/>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D119A-5205-549D-6A59-CF6BFED54E12}"/>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52C064FE-D615-C9B5-75EB-0193E382BF59}"/>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AFE10F5C-6B52-D19B-BD1F-10CBDAB3DF6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CE66C31-CED2-A64E-05C1-0BADF0DA9BA3}"/>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8" name="Text Placeholder 6">
            <a:extLst>
              <a:ext uri="{FF2B5EF4-FFF2-40B4-BE49-F238E27FC236}">
                <a16:creationId xmlns:a16="http://schemas.microsoft.com/office/drawing/2014/main" id="{98E2DB3B-3EB6-21F1-DD6A-DB825E3FBF02}"/>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9" name="Text Placeholder 8">
            <a:extLst>
              <a:ext uri="{FF2B5EF4-FFF2-40B4-BE49-F238E27FC236}">
                <a16:creationId xmlns:a16="http://schemas.microsoft.com/office/drawing/2014/main" id="{D5A7CD79-A047-3B0B-707A-9346E33EB891}"/>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11" name="Picture Placeholder 10">
            <a:extLst>
              <a:ext uri="{FF2B5EF4-FFF2-40B4-BE49-F238E27FC236}">
                <a16:creationId xmlns:a16="http://schemas.microsoft.com/office/drawing/2014/main" id="{4B40880E-2441-2036-7E0C-9AF61B5CE48A}"/>
              </a:ext>
            </a:extLst>
          </p:cNvPr>
          <p:cNvSpPr>
            <a:spLocks noGrp="1"/>
          </p:cNvSpPr>
          <p:nvPr>
            <p:ph type="pic" sz="quarter" idx="24"/>
          </p:nvPr>
        </p:nvSpPr>
        <p:spPr>
          <a:xfrm>
            <a:off x="306388" y="190999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3" name="Text Placeholder 12">
            <a:extLst>
              <a:ext uri="{FF2B5EF4-FFF2-40B4-BE49-F238E27FC236}">
                <a16:creationId xmlns:a16="http://schemas.microsoft.com/office/drawing/2014/main" id="{011E5CD3-DC74-79A2-F9C5-9B34E0A4C000}"/>
              </a:ext>
            </a:extLst>
          </p:cNvPr>
          <p:cNvSpPr>
            <a:spLocks noGrp="1"/>
          </p:cNvSpPr>
          <p:nvPr>
            <p:ph type="body" sz="quarter" idx="25" hasCustomPrompt="1"/>
          </p:nvPr>
        </p:nvSpPr>
        <p:spPr>
          <a:xfrm>
            <a:off x="1352550" y="2069979"/>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14" name="Text Placeholder 12">
            <a:extLst>
              <a:ext uri="{FF2B5EF4-FFF2-40B4-BE49-F238E27FC236}">
                <a16:creationId xmlns:a16="http://schemas.microsoft.com/office/drawing/2014/main" id="{42D45A9F-31F5-55C8-2DA7-272DC34A4FDC}"/>
              </a:ext>
            </a:extLst>
          </p:cNvPr>
          <p:cNvSpPr>
            <a:spLocks noGrp="1"/>
          </p:cNvSpPr>
          <p:nvPr>
            <p:ph type="body" sz="quarter" idx="26" hasCustomPrompt="1"/>
          </p:nvPr>
        </p:nvSpPr>
        <p:spPr>
          <a:xfrm>
            <a:off x="1352550" y="23589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5" name="Picture Placeholder 10">
            <a:extLst>
              <a:ext uri="{FF2B5EF4-FFF2-40B4-BE49-F238E27FC236}">
                <a16:creationId xmlns:a16="http://schemas.microsoft.com/office/drawing/2014/main" id="{0EB16D30-D682-728D-096A-539D025158CE}"/>
              </a:ext>
            </a:extLst>
          </p:cNvPr>
          <p:cNvSpPr>
            <a:spLocks noGrp="1"/>
          </p:cNvSpPr>
          <p:nvPr>
            <p:ph type="pic" sz="quarter" idx="27"/>
          </p:nvPr>
        </p:nvSpPr>
        <p:spPr>
          <a:xfrm>
            <a:off x="306388" y="3263224"/>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6" name="Text Placeholder 12">
            <a:extLst>
              <a:ext uri="{FF2B5EF4-FFF2-40B4-BE49-F238E27FC236}">
                <a16:creationId xmlns:a16="http://schemas.microsoft.com/office/drawing/2014/main" id="{51516F45-D716-2ECB-DE30-47451F44508D}"/>
              </a:ext>
            </a:extLst>
          </p:cNvPr>
          <p:cNvSpPr>
            <a:spLocks noGrp="1"/>
          </p:cNvSpPr>
          <p:nvPr>
            <p:ph type="body" sz="quarter" idx="28" hasCustomPrompt="1"/>
          </p:nvPr>
        </p:nvSpPr>
        <p:spPr>
          <a:xfrm>
            <a:off x="1352550" y="3435428"/>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p:txBody>
      </p:sp>
      <p:sp>
        <p:nvSpPr>
          <p:cNvPr id="17" name="Text Placeholder 12">
            <a:extLst>
              <a:ext uri="{FF2B5EF4-FFF2-40B4-BE49-F238E27FC236}">
                <a16:creationId xmlns:a16="http://schemas.microsoft.com/office/drawing/2014/main" id="{F9034FFE-349E-57E0-A97B-B0259AF286CC}"/>
              </a:ext>
            </a:extLst>
          </p:cNvPr>
          <p:cNvSpPr>
            <a:spLocks noGrp="1"/>
          </p:cNvSpPr>
          <p:nvPr>
            <p:ph type="body" sz="quarter" idx="29" hasCustomPrompt="1"/>
          </p:nvPr>
        </p:nvSpPr>
        <p:spPr>
          <a:xfrm>
            <a:off x="1352550" y="37211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8" name="Picture Placeholder 10">
            <a:extLst>
              <a:ext uri="{FF2B5EF4-FFF2-40B4-BE49-F238E27FC236}">
                <a16:creationId xmlns:a16="http://schemas.microsoft.com/office/drawing/2014/main" id="{BC84830A-754F-D374-A275-A566E5B2F199}"/>
              </a:ext>
            </a:extLst>
          </p:cNvPr>
          <p:cNvSpPr>
            <a:spLocks noGrp="1"/>
          </p:cNvSpPr>
          <p:nvPr>
            <p:ph type="pic" sz="quarter" idx="30"/>
          </p:nvPr>
        </p:nvSpPr>
        <p:spPr>
          <a:xfrm>
            <a:off x="306388" y="461644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19" name="Text Placeholder 12">
            <a:extLst>
              <a:ext uri="{FF2B5EF4-FFF2-40B4-BE49-F238E27FC236}">
                <a16:creationId xmlns:a16="http://schemas.microsoft.com/office/drawing/2014/main" id="{87A6012A-D91F-C88E-5F6A-A0C9D7978C3C}"/>
              </a:ext>
            </a:extLst>
          </p:cNvPr>
          <p:cNvSpPr>
            <a:spLocks noGrp="1"/>
          </p:cNvSpPr>
          <p:nvPr>
            <p:ph type="body" sz="quarter" idx="31" hasCustomPrompt="1"/>
          </p:nvPr>
        </p:nvSpPr>
        <p:spPr>
          <a:xfrm>
            <a:off x="1352550" y="4774302"/>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p:txBody>
      </p:sp>
      <p:sp>
        <p:nvSpPr>
          <p:cNvPr id="20" name="Text Placeholder 12">
            <a:extLst>
              <a:ext uri="{FF2B5EF4-FFF2-40B4-BE49-F238E27FC236}">
                <a16:creationId xmlns:a16="http://schemas.microsoft.com/office/drawing/2014/main" id="{D799F34D-A198-85E8-B6FA-D894213C8C52}"/>
              </a:ext>
            </a:extLst>
          </p:cNvPr>
          <p:cNvSpPr>
            <a:spLocks noGrp="1"/>
          </p:cNvSpPr>
          <p:nvPr>
            <p:ph type="body" sz="quarter" idx="32" hasCustomPrompt="1"/>
          </p:nvPr>
        </p:nvSpPr>
        <p:spPr>
          <a:xfrm>
            <a:off x="1352550" y="5060052"/>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1" name="Picture Placeholder 10">
            <a:extLst>
              <a:ext uri="{FF2B5EF4-FFF2-40B4-BE49-F238E27FC236}">
                <a16:creationId xmlns:a16="http://schemas.microsoft.com/office/drawing/2014/main" id="{F6A0002E-ADB8-E7E8-623B-31F88EBD7456}"/>
              </a:ext>
            </a:extLst>
          </p:cNvPr>
          <p:cNvSpPr>
            <a:spLocks noGrp="1"/>
          </p:cNvSpPr>
          <p:nvPr>
            <p:ph type="pic" sz="quarter" idx="33"/>
          </p:nvPr>
        </p:nvSpPr>
        <p:spPr>
          <a:xfrm>
            <a:off x="4153694" y="190999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2" name="Text Placeholder 12">
            <a:extLst>
              <a:ext uri="{FF2B5EF4-FFF2-40B4-BE49-F238E27FC236}">
                <a16:creationId xmlns:a16="http://schemas.microsoft.com/office/drawing/2014/main" id="{D831397A-CDEC-9164-A6D0-2344B10DA3CC}"/>
              </a:ext>
            </a:extLst>
          </p:cNvPr>
          <p:cNvSpPr>
            <a:spLocks noGrp="1"/>
          </p:cNvSpPr>
          <p:nvPr>
            <p:ph type="body" sz="quarter" idx="34" hasCustomPrompt="1"/>
          </p:nvPr>
        </p:nvSpPr>
        <p:spPr>
          <a:xfrm>
            <a:off x="5199856" y="2069979"/>
            <a:ext cx="252000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3" name="Text Placeholder 12">
            <a:extLst>
              <a:ext uri="{FF2B5EF4-FFF2-40B4-BE49-F238E27FC236}">
                <a16:creationId xmlns:a16="http://schemas.microsoft.com/office/drawing/2014/main" id="{92CEEA47-9458-21D6-F801-54AF0CCF87EC}"/>
              </a:ext>
            </a:extLst>
          </p:cNvPr>
          <p:cNvSpPr>
            <a:spLocks noGrp="1"/>
          </p:cNvSpPr>
          <p:nvPr>
            <p:ph type="body" sz="quarter" idx="35" hasCustomPrompt="1"/>
          </p:nvPr>
        </p:nvSpPr>
        <p:spPr>
          <a:xfrm>
            <a:off x="5199856" y="23589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4" name="Picture Placeholder 10">
            <a:extLst>
              <a:ext uri="{FF2B5EF4-FFF2-40B4-BE49-F238E27FC236}">
                <a16:creationId xmlns:a16="http://schemas.microsoft.com/office/drawing/2014/main" id="{B59B1DAC-4F74-27F5-E442-B0BF36F38D40}"/>
              </a:ext>
            </a:extLst>
          </p:cNvPr>
          <p:cNvSpPr>
            <a:spLocks noGrp="1"/>
          </p:cNvSpPr>
          <p:nvPr>
            <p:ph type="pic" sz="quarter" idx="36"/>
          </p:nvPr>
        </p:nvSpPr>
        <p:spPr>
          <a:xfrm>
            <a:off x="4153694" y="3263224"/>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5" name="Text Placeholder 12">
            <a:extLst>
              <a:ext uri="{FF2B5EF4-FFF2-40B4-BE49-F238E27FC236}">
                <a16:creationId xmlns:a16="http://schemas.microsoft.com/office/drawing/2014/main" id="{68FB1F47-A580-6EF2-B61C-7D815366968E}"/>
              </a:ext>
            </a:extLst>
          </p:cNvPr>
          <p:cNvSpPr>
            <a:spLocks noGrp="1"/>
          </p:cNvSpPr>
          <p:nvPr>
            <p:ph type="body" sz="quarter" idx="37" hasCustomPrompt="1"/>
          </p:nvPr>
        </p:nvSpPr>
        <p:spPr>
          <a:xfrm>
            <a:off x="5199856" y="3435428"/>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p:txBody>
      </p:sp>
      <p:sp>
        <p:nvSpPr>
          <p:cNvPr id="26" name="Text Placeholder 12">
            <a:extLst>
              <a:ext uri="{FF2B5EF4-FFF2-40B4-BE49-F238E27FC236}">
                <a16:creationId xmlns:a16="http://schemas.microsoft.com/office/drawing/2014/main" id="{8106A885-6035-680F-D7B6-51F11F3E359D}"/>
              </a:ext>
            </a:extLst>
          </p:cNvPr>
          <p:cNvSpPr>
            <a:spLocks noGrp="1"/>
          </p:cNvSpPr>
          <p:nvPr>
            <p:ph type="body" sz="quarter" idx="38" hasCustomPrompt="1"/>
          </p:nvPr>
        </p:nvSpPr>
        <p:spPr>
          <a:xfrm>
            <a:off x="5199856" y="37211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7" name="Picture Placeholder 10">
            <a:extLst>
              <a:ext uri="{FF2B5EF4-FFF2-40B4-BE49-F238E27FC236}">
                <a16:creationId xmlns:a16="http://schemas.microsoft.com/office/drawing/2014/main" id="{92B06F5C-A2A7-FCFF-5C59-BFDF8B42917B}"/>
              </a:ext>
            </a:extLst>
          </p:cNvPr>
          <p:cNvSpPr>
            <a:spLocks noGrp="1"/>
          </p:cNvSpPr>
          <p:nvPr>
            <p:ph type="pic" sz="quarter" idx="39"/>
          </p:nvPr>
        </p:nvSpPr>
        <p:spPr>
          <a:xfrm>
            <a:off x="4153694" y="461644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28" name="Text Placeholder 12">
            <a:extLst>
              <a:ext uri="{FF2B5EF4-FFF2-40B4-BE49-F238E27FC236}">
                <a16:creationId xmlns:a16="http://schemas.microsoft.com/office/drawing/2014/main" id="{F992B224-4A32-4EEF-BF74-6290FB9D35AC}"/>
              </a:ext>
            </a:extLst>
          </p:cNvPr>
          <p:cNvSpPr>
            <a:spLocks noGrp="1"/>
          </p:cNvSpPr>
          <p:nvPr>
            <p:ph type="body" sz="quarter" idx="40" hasCustomPrompt="1"/>
          </p:nvPr>
        </p:nvSpPr>
        <p:spPr>
          <a:xfrm>
            <a:off x="5199856" y="4774302"/>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a:p>
            <a:pPr lvl="0"/>
            <a:endParaRPr lang="en-US"/>
          </a:p>
        </p:txBody>
      </p:sp>
      <p:sp>
        <p:nvSpPr>
          <p:cNvPr id="29" name="Text Placeholder 12">
            <a:extLst>
              <a:ext uri="{FF2B5EF4-FFF2-40B4-BE49-F238E27FC236}">
                <a16:creationId xmlns:a16="http://schemas.microsoft.com/office/drawing/2014/main" id="{7BCB4226-7823-5B28-3999-86D0EBB94FC1}"/>
              </a:ext>
            </a:extLst>
          </p:cNvPr>
          <p:cNvSpPr>
            <a:spLocks noGrp="1"/>
          </p:cNvSpPr>
          <p:nvPr>
            <p:ph type="body" sz="quarter" idx="41" hasCustomPrompt="1"/>
          </p:nvPr>
        </p:nvSpPr>
        <p:spPr>
          <a:xfrm>
            <a:off x="5199856" y="5060052"/>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6" name="Picture Placeholder 10">
            <a:extLst>
              <a:ext uri="{FF2B5EF4-FFF2-40B4-BE49-F238E27FC236}">
                <a16:creationId xmlns:a16="http://schemas.microsoft.com/office/drawing/2014/main" id="{D00DC641-42E9-0B66-3D72-9F709D811A21}"/>
              </a:ext>
            </a:extLst>
          </p:cNvPr>
          <p:cNvSpPr>
            <a:spLocks noGrp="1"/>
          </p:cNvSpPr>
          <p:nvPr>
            <p:ph type="pic" sz="quarter" idx="42"/>
          </p:nvPr>
        </p:nvSpPr>
        <p:spPr>
          <a:xfrm>
            <a:off x="8001001" y="190999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7" name="Text Placeholder 12">
            <a:extLst>
              <a:ext uri="{FF2B5EF4-FFF2-40B4-BE49-F238E27FC236}">
                <a16:creationId xmlns:a16="http://schemas.microsoft.com/office/drawing/2014/main" id="{4A1F38BA-66D9-41A9-F343-8B2F5D9A9AC4}"/>
              </a:ext>
            </a:extLst>
          </p:cNvPr>
          <p:cNvSpPr>
            <a:spLocks noGrp="1"/>
          </p:cNvSpPr>
          <p:nvPr>
            <p:ph type="body" sz="quarter" idx="43" hasCustomPrompt="1"/>
          </p:nvPr>
        </p:nvSpPr>
        <p:spPr>
          <a:xfrm>
            <a:off x="9047163" y="2069979"/>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a:p>
            <a:pPr lvl="0"/>
            <a:endParaRPr lang="en-US"/>
          </a:p>
        </p:txBody>
      </p:sp>
      <p:sp>
        <p:nvSpPr>
          <p:cNvPr id="10" name="Text Placeholder 12">
            <a:extLst>
              <a:ext uri="{FF2B5EF4-FFF2-40B4-BE49-F238E27FC236}">
                <a16:creationId xmlns:a16="http://schemas.microsoft.com/office/drawing/2014/main" id="{6AEB60AC-335C-9000-1BA5-FDB62E7A9EE0}"/>
              </a:ext>
            </a:extLst>
          </p:cNvPr>
          <p:cNvSpPr>
            <a:spLocks noGrp="1"/>
          </p:cNvSpPr>
          <p:nvPr>
            <p:ph type="body" sz="quarter" idx="44" hasCustomPrompt="1"/>
          </p:nvPr>
        </p:nvSpPr>
        <p:spPr>
          <a:xfrm>
            <a:off x="9047163" y="23589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2" name="Picture Placeholder 10">
            <a:extLst>
              <a:ext uri="{FF2B5EF4-FFF2-40B4-BE49-F238E27FC236}">
                <a16:creationId xmlns:a16="http://schemas.microsoft.com/office/drawing/2014/main" id="{E6F84F8C-66B2-BD9D-43C9-974D44F94EC1}"/>
              </a:ext>
            </a:extLst>
          </p:cNvPr>
          <p:cNvSpPr>
            <a:spLocks noGrp="1"/>
          </p:cNvSpPr>
          <p:nvPr>
            <p:ph type="pic" sz="quarter" idx="45"/>
          </p:nvPr>
        </p:nvSpPr>
        <p:spPr>
          <a:xfrm>
            <a:off x="8001001" y="3263224"/>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30" name="Text Placeholder 12">
            <a:extLst>
              <a:ext uri="{FF2B5EF4-FFF2-40B4-BE49-F238E27FC236}">
                <a16:creationId xmlns:a16="http://schemas.microsoft.com/office/drawing/2014/main" id="{0114D6F8-B9A3-ED71-9813-52BAF652A7B8}"/>
              </a:ext>
            </a:extLst>
          </p:cNvPr>
          <p:cNvSpPr>
            <a:spLocks noGrp="1"/>
          </p:cNvSpPr>
          <p:nvPr>
            <p:ph type="body" sz="quarter" idx="46" hasCustomPrompt="1"/>
          </p:nvPr>
        </p:nvSpPr>
        <p:spPr>
          <a:xfrm>
            <a:off x="9047163" y="3435428"/>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a:p>
            <a:pPr lvl="0"/>
            <a:endParaRPr lang="en-US"/>
          </a:p>
        </p:txBody>
      </p:sp>
      <p:sp>
        <p:nvSpPr>
          <p:cNvPr id="31" name="Text Placeholder 12">
            <a:extLst>
              <a:ext uri="{FF2B5EF4-FFF2-40B4-BE49-F238E27FC236}">
                <a16:creationId xmlns:a16="http://schemas.microsoft.com/office/drawing/2014/main" id="{39C04260-C8BE-71ED-EA47-703038E90683}"/>
              </a:ext>
            </a:extLst>
          </p:cNvPr>
          <p:cNvSpPr>
            <a:spLocks noGrp="1"/>
          </p:cNvSpPr>
          <p:nvPr>
            <p:ph type="body" sz="quarter" idx="47" hasCustomPrompt="1"/>
          </p:nvPr>
        </p:nvSpPr>
        <p:spPr>
          <a:xfrm>
            <a:off x="9047163" y="3721178"/>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32" name="Picture Placeholder 10">
            <a:extLst>
              <a:ext uri="{FF2B5EF4-FFF2-40B4-BE49-F238E27FC236}">
                <a16:creationId xmlns:a16="http://schemas.microsoft.com/office/drawing/2014/main" id="{944BF7B4-5DAC-1321-A9A6-C9816D8B397D}"/>
              </a:ext>
            </a:extLst>
          </p:cNvPr>
          <p:cNvSpPr>
            <a:spLocks noGrp="1"/>
          </p:cNvSpPr>
          <p:nvPr>
            <p:ph type="pic" sz="quarter" idx="48"/>
          </p:nvPr>
        </p:nvSpPr>
        <p:spPr>
          <a:xfrm>
            <a:off x="8001001" y="4616449"/>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sp>
        <p:nvSpPr>
          <p:cNvPr id="33" name="Text Placeholder 12">
            <a:extLst>
              <a:ext uri="{FF2B5EF4-FFF2-40B4-BE49-F238E27FC236}">
                <a16:creationId xmlns:a16="http://schemas.microsoft.com/office/drawing/2014/main" id="{11F34BF6-57E4-2668-8C65-E480F3A59139}"/>
              </a:ext>
            </a:extLst>
          </p:cNvPr>
          <p:cNvSpPr>
            <a:spLocks noGrp="1"/>
          </p:cNvSpPr>
          <p:nvPr>
            <p:ph type="body" sz="quarter" idx="49" hasCustomPrompt="1"/>
          </p:nvPr>
        </p:nvSpPr>
        <p:spPr>
          <a:xfrm>
            <a:off x="9047163" y="4774302"/>
            <a:ext cx="252000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a:p>
            <a:pPr lvl="0"/>
            <a:endParaRPr lang="en-US"/>
          </a:p>
        </p:txBody>
      </p:sp>
      <p:sp>
        <p:nvSpPr>
          <p:cNvPr id="34" name="Text Placeholder 12">
            <a:extLst>
              <a:ext uri="{FF2B5EF4-FFF2-40B4-BE49-F238E27FC236}">
                <a16:creationId xmlns:a16="http://schemas.microsoft.com/office/drawing/2014/main" id="{8623A0F5-2495-FFA9-60F0-C91A0FF02736}"/>
              </a:ext>
            </a:extLst>
          </p:cNvPr>
          <p:cNvSpPr>
            <a:spLocks noGrp="1"/>
          </p:cNvSpPr>
          <p:nvPr>
            <p:ph type="body" sz="quarter" idx="50" hasCustomPrompt="1"/>
          </p:nvPr>
        </p:nvSpPr>
        <p:spPr>
          <a:xfrm>
            <a:off x="9047163" y="5060052"/>
            <a:ext cx="252000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Tree>
    <p:extLst>
      <p:ext uri="{BB962C8B-B14F-4D97-AF65-F5344CB8AC3E}">
        <p14:creationId xmlns:p14="http://schemas.microsoft.com/office/powerpoint/2010/main" val="3531968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8F4D6F4-7201-D735-D3B3-216FF790888E}"/>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2C7F9CC-6282-CDBE-05BD-D05AF46366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1F1CFB-88CF-58EB-DF8B-2B62A5D20DEF}"/>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81704BAE-4588-79BC-83D2-40594032A0B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Picture Placeholder 10">
            <a:extLst>
              <a:ext uri="{FF2B5EF4-FFF2-40B4-BE49-F238E27FC236}">
                <a16:creationId xmlns:a16="http://schemas.microsoft.com/office/drawing/2014/main" id="{5D577385-0486-30CD-9591-DF5CA8E9F42A}"/>
              </a:ext>
            </a:extLst>
          </p:cNvPr>
          <p:cNvSpPr>
            <a:spLocks noGrp="1"/>
          </p:cNvSpPr>
          <p:nvPr>
            <p:ph type="pic" sz="quarter" idx="24"/>
          </p:nvPr>
        </p:nvSpPr>
        <p:spPr>
          <a:xfrm>
            <a:off x="306388" y="1260000"/>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744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marL="0" marR="0" lvl="0" indent="0" algn="l" defTabSz="914400" rtl="0" eaLnBrk="1" fontAlgn="auto" latinLnBrk="0" hangingPunct="1">
              <a:lnSpc>
                <a:spcPct val="105000"/>
              </a:lnSpc>
              <a:spcBef>
                <a:spcPts val="0"/>
              </a:spcBef>
              <a:spcAft>
                <a:spcPts val="600"/>
              </a:spcAft>
              <a:buClrTx/>
              <a:buSzTx/>
              <a:buFont typeface="Arial" panose="020B0604020202020204" pitchFamily="34" charset="0"/>
              <a:buNone/>
              <a:tabLst/>
              <a:defRPr/>
            </a:pPr>
            <a:r>
              <a:rPr lang="en-US"/>
              <a:t>Nom</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a:t>Email</a:t>
            </a:r>
          </a:p>
        </p:txBody>
      </p:sp>
      <p:sp>
        <p:nvSpPr>
          <p:cNvPr id="25" name="Text Placeholder 24">
            <a:extLst>
              <a:ext uri="{FF2B5EF4-FFF2-40B4-BE49-F238E27FC236}">
                <a16:creationId xmlns:a16="http://schemas.microsoft.com/office/drawing/2014/main" id="{3DCBBC23-DAC0-91A1-1B44-DF768098FB37}"/>
              </a:ext>
            </a:extLst>
          </p:cNvPr>
          <p:cNvSpPr>
            <a:spLocks noGrp="1"/>
          </p:cNvSpPr>
          <p:nvPr>
            <p:ph type="body" sz="quarter" idx="29"/>
          </p:nvPr>
        </p:nvSpPr>
        <p:spPr>
          <a:xfrm>
            <a:off x="1352550" y="2052982"/>
            <a:ext cx="10533063" cy="3896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53692523"/>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biography entri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39DBD-1C80-9434-61C2-BF800372ADA0}"/>
              </a:ext>
            </a:extLst>
          </p:cNvPr>
          <p:cNvSpPr>
            <a:spLocks noGrp="1"/>
          </p:cNvSpPr>
          <p:nvPr>
            <p:ph type="title" hasCustomPrompt="1"/>
          </p:nvPr>
        </p:nvSpPr>
        <p:spPr>
          <a:xfrm>
            <a:off x="306000" y="306000"/>
            <a:ext cx="5648400" cy="360000"/>
          </a:xfrm>
        </p:spPr>
        <p:txBody>
          <a:bodyP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8F4D6F4-7201-D735-D3B3-216FF790888E}"/>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2C7F9CC-6282-CDBE-05BD-D05AF463668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21F1CFB-88CF-58EB-DF8B-2B62A5D20DEF}"/>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81704BAE-4588-79BC-83D2-40594032A0B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Picture Placeholder 10">
            <a:extLst>
              <a:ext uri="{FF2B5EF4-FFF2-40B4-BE49-F238E27FC236}">
                <a16:creationId xmlns:a16="http://schemas.microsoft.com/office/drawing/2014/main" id="{5D577385-0486-30CD-9591-DF5CA8E9F42A}"/>
              </a:ext>
            </a:extLst>
          </p:cNvPr>
          <p:cNvSpPr>
            <a:spLocks noGrp="1"/>
          </p:cNvSpPr>
          <p:nvPr>
            <p:ph type="pic" sz="quarter" idx="24"/>
          </p:nvPr>
        </p:nvSpPr>
        <p:spPr>
          <a:xfrm>
            <a:off x="306388" y="1260000"/>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cxnSp>
        <p:nvCxnSpPr>
          <p:cNvPr id="10" name="Straight Connector 9">
            <a:extLst>
              <a:ext uri="{FF2B5EF4-FFF2-40B4-BE49-F238E27FC236}">
                <a16:creationId xmlns:a16="http://schemas.microsoft.com/office/drawing/2014/main" id="{51CC4BDD-95AC-F534-49C7-7F39B914F4BB}"/>
              </a:ext>
            </a:extLst>
          </p:cNvPr>
          <p:cNvCxnSpPr>
            <a:cxnSpLocks/>
          </p:cNvCxnSpPr>
          <p:nvPr userDrawn="1"/>
        </p:nvCxnSpPr>
        <p:spPr>
          <a:xfrm>
            <a:off x="1352550" y="193680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12">
            <a:extLst>
              <a:ext uri="{FF2B5EF4-FFF2-40B4-BE49-F238E27FC236}">
                <a16:creationId xmlns:a16="http://schemas.microsoft.com/office/drawing/2014/main" id="{23EC4540-66CE-AE24-3D97-903139C81346}"/>
              </a:ext>
            </a:extLst>
          </p:cNvPr>
          <p:cNvSpPr>
            <a:spLocks noGrp="1"/>
          </p:cNvSpPr>
          <p:nvPr>
            <p:ph type="body" sz="quarter" idx="25" hasCustomPrompt="1"/>
          </p:nvPr>
        </p:nvSpPr>
        <p:spPr>
          <a:xfrm>
            <a:off x="1352550" y="1260000"/>
            <a:ext cx="460185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12" name="Text Placeholder 12">
            <a:extLst>
              <a:ext uri="{FF2B5EF4-FFF2-40B4-BE49-F238E27FC236}">
                <a16:creationId xmlns:a16="http://schemas.microsoft.com/office/drawing/2014/main" id="{53B156F5-850E-94C4-320A-C11DCDC45CEF}"/>
              </a:ext>
            </a:extLst>
          </p:cNvPr>
          <p:cNvSpPr>
            <a:spLocks noGrp="1"/>
          </p:cNvSpPr>
          <p:nvPr>
            <p:ph type="body" sz="quarter" idx="26" hasCustomPrompt="1"/>
          </p:nvPr>
        </p:nvSpPr>
        <p:spPr>
          <a:xfrm>
            <a:off x="1352550" y="1548000"/>
            <a:ext cx="460185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14" name="Text Placeholder 12">
            <a:extLst>
              <a:ext uri="{FF2B5EF4-FFF2-40B4-BE49-F238E27FC236}">
                <a16:creationId xmlns:a16="http://schemas.microsoft.com/office/drawing/2014/main" id="{4B16A0D5-984E-52E5-2799-ADA0965709B1}"/>
              </a:ext>
            </a:extLst>
          </p:cNvPr>
          <p:cNvSpPr>
            <a:spLocks noGrp="1"/>
          </p:cNvSpPr>
          <p:nvPr>
            <p:ph type="body" sz="quarter" idx="27" hasCustomPrompt="1"/>
          </p:nvPr>
        </p:nvSpPr>
        <p:spPr>
          <a:xfrm>
            <a:off x="6238184" y="1260000"/>
            <a:ext cx="4601850" cy="270000"/>
          </a:xfrm>
        </p:spPr>
        <p:txBody>
          <a:bodyPr/>
          <a:lstStyle>
            <a:lvl1pPr marL="0" indent="0">
              <a:buNone/>
              <a:defRPr b="0"/>
            </a:lvl1pPr>
            <a:lvl2pPr>
              <a:defRPr b="1"/>
            </a:lvl2pPr>
            <a:lvl3pPr>
              <a:defRPr b="1"/>
            </a:lvl3pPr>
            <a:lvl4pPr>
              <a:defRPr b="1"/>
            </a:lvl4pPr>
            <a:lvl5pPr>
              <a:defRPr b="1"/>
            </a:lvl5pPr>
          </a:lstStyle>
          <a:p>
            <a:pPr lvl="0"/>
            <a:r>
              <a:rPr lang="en-US"/>
              <a:t>Telephone</a:t>
            </a:r>
          </a:p>
        </p:txBody>
      </p:sp>
      <p:sp>
        <p:nvSpPr>
          <p:cNvPr id="15" name="Text Placeholder 12">
            <a:extLst>
              <a:ext uri="{FF2B5EF4-FFF2-40B4-BE49-F238E27FC236}">
                <a16:creationId xmlns:a16="http://schemas.microsoft.com/office/drawing/2014/main" id="{0613D97F-1DE4-AD85-B1A1-022A48BAE0F0}"/>
              </a:ext>
            </a:extLst>
          </p:cNvPr>
          <p:cNvSpPr>
            <a:spLocks noGrp="1"/>
          </p:cNvSpPr>
          <p:nvPr>
            <p:ph type="body" sz="quarter" idx="28" hasCustomPrompt="1"/>
          </p:nvPr>
        </p:nvSpPr>
        <p:spPr>
          <a:xfrm>
            <a:off x="6238184" y="1548000"/>
            <a:ext cx="4601850" cy="270000"/>
          </a:xfrm>
        </p:spPr>
        <p:txBody>
          <a:bodyPr/>
          <a:lstStyle>
            <a:lvl1pPr marL="0" indent="0">
              <a:buNone/>
              <a:defRPr b="0"/>
            </a:lvl1pPr>
            <a:lvl2pPr>
              <a:defRPr b="1"/>
            </a:lvl2pPr>
            <a:lvl3pPr>
              <a:defRPr b="1"/>
            </a:lvl3pPr>
            <a:lvl4pPr>
              <a:defRPr b="1"/>
            </a:lvl4pPr>
            <a:lvl5pPr>
              <a:defRPr b="1"/>
            </a:lvl5pPr>
          </a:lstStyle>
          <a:p>
            <a:pPr lvl="0"/>
            <a:r>
              <a:rPr lang="en-US"/>
              <a:t>Email</a:t>
            </a:r>
          </a:p>
        </p:txBody>
      </p:sp>
      <p:sp>
        <p:nvSpPr>
          <p:cNvPr id="17" name="Picture Placeholder 10">
            <a:extLst>
              <a:ext uri="{FF2B5EF4-FFF2-40B4-BE49-F238E27FC236}">
                <a16:creationId xmlns:a16="http://schemas.microsoft.com/office/drawing/2014/main" id="{60516244-1DBC-D2C0-E79A-2036911E6A1C}"/>
              </a:ext>
            </a:extLst>
          </p:cNvPr>
          <p:cNvSpPr>
            <a:spLocks noGrp="1"/>
          </p:cNvSpPr>
          <p:nvPr>
            <p:ph type="pic" sz="quarter" idx="30"/>
          </p:nvPr>
        </p:nvSpPr>
        <p:spPr>
          <a:xfrm>
            <a:off x="306388" y="3429000"/>
            <a:ext cx="900000" cy="900000"/>
          </a:xfrm>
          <a:solidFill>
            <a:schemeClr val="bg1">
              <a:lumMod val="95000"/>
            </a:schemeClr>
          </a:solidFill>
        </p:spPr>
        <p:txBody>
          <a:bodyPr anchor="ctr"/>
          <a:lstStyle>
            <a:lvl1pPr marL="0" indent="0" algn="ctr">
              <a:buNone/>
              <a:defRPr/>
            </a:lvl1pPr>
          </a:lstStyle>
          <a:p>
            <a:r>
              <a:rPr lang="fr-FR"/>
              <a:t>Cliquez sur l'icône pour ajouter une image</a:t>
            </a:r>
            <a:endParaRPr lang="en-GB"/>
          </a:p>
        </p:txBody>
      </p:sp>
      <p:cxnSp>
        <p:nvCxnSpPr>
          <p:cNvPr id="18" name="Straight Connector 17">
            <a:extLst>
              <a:ext uri="{FF2B5EF4-FFF2-40B4-BE49-F238E27FC236}">
                <a16:creationId xmlns:a16="http://schemas.microsoft.com/office/drawing/2014/main" id="{AB1D6DF6-094C-A16E-2F7A-A1C6CB8F41F2}"/>
              </a:ext>
            </a:extLst>
          </p:cNvPr>
          <p:cNvCxnSpPr>
            <a:cxnSpLocks/>
          </p:cNvCxnSpPr>
          <p:nvPr userDrawn="1"/>
        </p:nvCxnSpPr>
        <p:spPr>
          <a:xfrm>
            <a:off x="1352550" y="4093610"/>
            <a:ext cx="1053941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 Placeholder 12">
            <a:extLst>
              <a:ext uri="{FF2B5EF4-FFF2-40B4-BE49-F238E27FC236}">
                <a16:creationId xmlns:a16="http://schemas.microsoft.com/office/drawing/2014/main" id="{CB2B9431-F5DF-5DA9-8F28-87EA404B4558}"/>
              </a:ext>
            </a:extLst>
          </p:cNvPr>
          <p:cNvSpPr>
            <a:spLocks noGrp="1"/>
          </p:cNvSpPr>
          <p:nvPr>
            <p:ph type="body" sz="quarter" idx="31" hasCustomPrompt="1"/>
          </p:nvPr>
        </p:nvSpPr>
        <p:spPr>
          <a:xfrm>
            <a:off x="1352550" y="3429000"/>
            <a:ext cx="4601850" cy="270000"/>
          </a:xfrm>
        </p:spPr>
        <p:txBody>
          <a:bodyPr/>
          <a:lstStyle>
            <a:lvl1pPr marL="0" indent="0">
              <a:buNone/>
              <a:defRPr b="1"/>
            </a:lvl1pPr>
            <a:lvl2pPr>
              <a:defRPr b="1"/>
            </a:lvl2pPr>
            <a:lvl3pPr>
              <a:defRPr b="1"/>
            </a:lvl3pPr>
            <a:lvl4pPr>
              <a:defRPr b="1"/>
            </a:lvl4pPr>
            <a:lvl5pPr>
              <a:defRPr b="1"/>
            </a:lvl5pPr>
          </a:lstStyle>
          <a:p>
            <a:pPr lvl="0"/>
            <a:r>
              <a:rPr lang="en-US"/>
              <a:t>Nom</a:t>
            </a:r>
          </a:p>
        </p:txBody>
      </p:sp>
      <p:sp>
        <p:nvSpPr>
          <p:cNvPr id="20" name="Text Placeholder 12">
            <a:extLst>
              <a:ext uri="{FF2B5EF4-FFF2-40B4-BE49-F238E27FC236}">
                <a16:creationId xmlns:a16="http://schemas.microsoft.com/office/drawing/2014/main" id="{53D504FF-41D7-B6F6-EFCE-1116741BC39E}"/>
              </a:ext>
            </a:extLst>
          </p:cNvPr>
          <p:cNvSpPr>
            <a:spLocks noGrp="1"/>
          </p:cNvSpPr>
          <p:nvPr>
            <p:ph type="body" sz="quarter" idx="32" hasCustomPrompt="1"/>
          </p:nvPr>
        </p:nvSpPr>
        <p:spPr>
          <a:xfrm>
            <a:off x="1352550" y="3714750"/>
            <a:ext cx="4601850" cy="270000"/>
          </a:xfrm>
        </p:spPr>
        <p:txBody>
          <a:bodyPr/>
          <a:lstStyle>
            <a:lvl1pPr marL="0" indent="0">
              <a:buNone/>
              <a:defRPr b="0"/>
            </a:lvl1pPr>
            <a:lvl2pPr>
              <a:defRPr b="1"/>
            </a:lvl2pPr>
            <a:lvl3pPr>
              <a:defRPr b="1"/>
            </a:lvl3pPr>
            <a:lvl4pPr>
              <a:defRPr b="1"/>
            </a:lvl4pPr>
            <a:lvl5pPr>
              <a:defRPr b="1"/>
            </a:lvl5pPr>
          </a:lstStyle>
          <a:p>
            <a:pPr lvl="0"/>
            <a:r>
              <a:rPr lang="en-US"/>
              <a:t>Poste, </a:t>
            </a:r>
            <a:r>
              <a:rPr lang="en-US" err="1"/>
              <a:t>localisation</a:t>
            </a:r>
            <a:endParaRPr lang="en-US"/>
          </a:p>
        </p:txBody>
      </p:sp>
      <p:sp>
        <p:nvSpPr>
          <p:cNvPr id="21" name="Text Placeholder 12">
            <a:extLst>
              <a:ext uri="{FF2B5EF4-FFF2-40B4-BE49-F238E27FC236}">
                <a16:creationId xmlns:a16="http://schemas.microsoft.com/office/drawing/2014/main" id="{766077F0-210D-1948-4394-89AFAA99C635}"/>
              </a:ext>
            </a:extLst>
          </p:cNvPr>
          <p:cNvSpPr>
            <a:spLocks noGrp="1"/>
          </p:cNvSpPr>
          <p:nvPr>
            <p:ph type="body" sz="quarter" idx="33" hasCustomPrompt="1"/>
          </p:nvPr>
        </p:nvSpPr>
        <p:spPr>
          <a:xfrm>
            <a:off x="6238184" y="3429000"/>
            <a:ext cx="4601850" cy="270000"/>
          </a:xfrm>
        </p:spPr>
        <p:txBody>
          <a:bodyPr/>
          <a:lstStyle>
            <a:lvl1pPr marL="0" indent="0">
              <a:buNone/>
              <a:defRPr b="0"/>
            </a:lvl1pPr>
            <a:lvl2pPr>
              <a:defRPr b="1"/>
            </a:lvl2pPr>
            <a:lvl3pPr>
              <a:defRPr b="1"/>
            </a:lvl3pPr>
            <a:lvl4pPr>
              <a:defRPr b="1"/>
            </a:lvl4pPr>
            <a:lvl5pPr>
              <a:defRPr b="1"/>
            </a:lvl5pPr>
          </a:lstStyle>
          <a:p>
            <a:pPr lvl="0"/>
            <a:r>
              <a:rPr lang="en-US"/>
              <a:t>Telephone</a:t>
            </a:r>
          </a:p>
        </p:txBody>
      </p:sp>
      <p:sp>
        <p:nvSpPr>
          <p:cNvPr id="22" name="Text Placeholder 12">
            <a:extLst>
              <a:ext uri="{FF2B5EF4-FFF2-40B4-BE49-F238E27FC236}">
                <a16:creationId xmlns:a16="http://schemas.microsoft.com/office/drawing/2014/main" id="{04BC109F-D899-2BA8-FAF6-5B3365784465}"/>
              </a:ext>
            </a:extLst>
          </p:cNvPr>
          <p:cNvSpPr>
            <a:spLocks noGrp="1"/>
          </p:cNvSpPr>
          <p:nvPr>
            <p:ph type="body" sz="quarter" idx="34" hasCustomPrompt="1"/>
          </p:nvPr>
        </p:nvSpPr>
        <p:spPr>
          <a:xfrm>
            <a:off x="6238184" y="3714750"/>
            <a:ext cx="4601850" cy="270000"/>
          </a:xfrm>
        </p:spPr>
        <p:txBody>
          <a:bodyPr/>
          <a:lstStyle>
            <a:lvl1pPr marL="0" indent="0">
              <a:buNone/>
              <a:defRPr b="0"/>
            </a:lvl1pPr>
            <a:lvl2pPr>
              <a:defRPr b="1"/>
            </a:lvl2pPr>
            <a:lvl3pPr>
              <a:defRPr b="1"/>
            </a:lvl3pPr>
            <a:lvl4pPr>
              <a:defRPr b="1"/>
            </a:lvl4pPr>
            <a:lvl5pPr>
              <a:defRPr b="1"/>
            </a:lvl5pPr>
          </a:lstStyle>
          <a:p>
            <a:pPr lvl="0"/>
            <a:r>
              <a:rPr lang="en-US"/>
              <a:t>Email</a:t>
            </a:r>
          </a:p>
        </p:txBody>
      </p:sp>
      <p:sp>
        <p:nvSpPr>
          <p:cNvPr id="8" name="Text Placeholder 24">
            <a:extLst>
              <a:ext uri="{FF2B5EF4-FFF2-40B4-BE49-F238E27FC236}">
                <a16:creationId xmlns:a16="http://schemas.microsoft.com/office/drawing/2014/main" id="{60BBA0CC-565F-00AD-0199-A9F5D1822FD4}"/>
              </a:ext>
            </a:extLst>
          </p:cNvPr>
          <p:cNvSpPr>
            <a:spLocks noGrp="1"/>
          </p:cNvSpPr>
          <p:nvPr>
            <p:ph type="body" sz="quarter" idx="29"/>
          </p:nvPr>
        </p:nvSpPr>
        <p:spPr>
          <a:xfrm>
            <a:off x="1352550" y="2051999"/>
            <a:ext cx="10533063" cy="118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9" name="Text Placeholder 24">
            <a:extLst>
              <a:ext uri="{FF2B5EF4-FFF2-40B4-BE49-F238E27FC236}">
                <a16:creationId xmlns:a16="http://schemas.microsoft.com/office/drawing/2014/main" id="{66EC383C-ED58-904B-F5C3-4F1400A59B4B}"/>
              </a:ext>
            </a:extLst>
          </p:cNvPr>
          <p:cNvSpPr>
            <a:spLocks noGrp="1"/>
          </p:cNvSpPr>
          <p:nvPr>
            <p:ph type="body" sz="quarter" idx="35"/>
          </p:nvPr>
        </p:nvSpPr>
        <p:spPr>
          <a:xfrm>
            <a:off x="1352550" y="4217985"/>
            <a:ext cx="10533063" cy="11880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Tree>
    <p:extLst>
      <p:ext uri="{BB962C8B-B14F-4D97-AF65-F5344CB8AC3E}">
        <p14:creationId xmlns:p14="http://schemas.microsoft.com/office/powerpoint/2010/main" val="1555525920"/>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rdered lis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a:t>1</a:t>
            </a:r>
            <a:endParaRPr lang="en-GB"/>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4376675" y="2012973"/>
            <a:ext cx="540000" cy="540000"/>
          </a:xfrm>
        </p:spPr>
        <p:txBody>
          <a:bodyPr/>
          <a:lstStyle>
            <a:lvl1pPr marL="0" indent="0" algn="ctr">
              <a:buNone/>
              <a:defRPr sz="3600" b="1">
                <a:solidFill>
                  <a:schemeClr val="bg1">
                    <a:lumMod val="85000"/>
                  </a:schemeClr>
                </a:solidFill>
              </a:defRPr>
            </a:lvl1pPr>
          </a:lstStyle>
          <a:p>
            <a:pPr lvl="0"/>
            <a:r>
              <a:rPr lang="en-US"/>
              <a:t>2</a:t>
            </a:r>
            <a:endParaRPr lang="en-GB"/>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4646675"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8446962" y="2012973"/>
            <a:ext cx="540000" cy="540000"/>
          </a:xfrm>
        </p:spPr>
        <p:txBody>
          <a:bodyPr/>
          <a:lstStyle>
            <a:lvl1pPr marL="0" indent="0" algn="ctr">
              <a:buNone/>
              <a:defRPr sz="3600" b="1">
                <a:solidFill>
                  <a:schemeClr val="bg1">
                    <a:lumMod val="85000"/>
                  </a:schemeClr>
                </a:solidFill>
              </a:defRPr>
            </a:lvl1pPr>
          </a:lstStyle>
          <a:p>
            <a:pPr lvl="0"/>
            <a:r>
              <a:rPr lang="en-US"/>
              <a:t>3</a:t>
            </a:r>
            <a:endParaRPr lang="en-GB"/>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8716962" y="2260888"/>
            <a:ext cx="316865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4646675"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8716962" y="2614613"/>
            <a:ext cx="316865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313676367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rdered list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a:t>1</a:t>
            </a:r>
            <a:endParaRPr lang="en-GB"/>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3358495" y="2012973"/>
            <a:ext cx="540000" cy="540000"/>
          </a:xfrm>
        </p:spPr>
        <p:txBody>
          <a:bodyPr/>
          <a:lstStyle>
            <a:lvl1pPr marL="0" indent="0" algn="ctr">
              <a:buNone/>
              <a:defRPr sz="3600" b="1">
                <a:solidFill>
                  <a:schemeClr val="bg1">
                    <a:lumMod val="85000"/>
                  </a:schemeClr>
                </a:solidFill>
              </a:defRPr>
            </a:lvl1pPr>
          </a:lstStyle>
          <a:p>
            <a:pPr lvl="0"/>
            <a:r>
              <a:rPr lang="en-US"/>
              <a:t>2</a:t>
            </a:r>
            <a:endParaRPr lang="en-GB"/>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3628495"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6404957" y="2012973"/>
            <a:ext cx="540000" cy="540000"/>
          </a:xfrm>
        </p:spPr>
        <p:txBody>
          <a:bodyPr/>
          <a:lstStyle>
            <a:lvl1pPr marL="0" indent="0" algn="ctr">
              <a:buNone/>
              <a:defRPr sz="3600" b="1">
                <a:solidFill>
                  <a:schemeClr val="bg1">
                    <a:lumMod val="85000"/>
                  </a:schemeClr>
                </a:solidFill>
              </a:defRPr>
            </a:lvl1pPr>
          </a:lstStyle>
          <a:p>
            <a:pPr lvl="0"/>
            <a:r>
              <a:rPr lang="en-US"/>
              <a:t>3</a:t>
            </a:r>
            <a:endParaRPr lang="en-GB"/>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6674957"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3628495"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6680727"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9462960" y="2012973"/>
            <a:ext cx="540000" cy="540000"/>
          </a:xfrm>
        </p:spPr>
        <p:txBody>
          <a:bodyPr/>
          <a:lstStyle>
            <a:lvl1pPr marL="0" indent="0" algn="ctr">
              <a:buNone/>
              <a:defRPr sz="3600" b="1">
                <a:solidFill>
                  <a:schemeClr val="bg1">
                    <a:lumMod val="85000"/>
                  </a:schemeClr>
                </a:solidFill>
              </a:defRPr>
            </a:lvl1pPr>
          </a:lstStyle>
          <a:p>
            <a:pPr lvl="0"/>
            <a:r>
              <a:rPr lang="en-GB"/>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9732960" y="2260888"/>
            <a:ext cx="21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9732960" y="2614613"/>
            <a:ext cx="216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1783271154"/>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rdered list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a:t>1</a:t>
            </a:r>
            <a:endParaRPr lang="en-GB"/>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2728600" y="2012973"/>
            <a:ext cx="540000" cy="540000"/>
          </a:xfrm>
        </p:spPr>
        <p:txBody>
          <a:bodyPr/>
          <a:lstStyle>
            <a:lvl1pPr marL="0" indent="0" algn="ctr">
              <a:buNone/>
              <a:defRPr sz="3600" b="1">
                <a:solidFill>
                  <a:schemeClr val="bg1">
                    <a:lumMod val="85000"/>
                  </a:schemeClr>
                </a:solidFill>
              </a:defRPr>
            </a:lvl1pPr>
          </a:lstStyle>
          <a:p>
            <a:pPr lvl="0"/>
            <a:r>
              <a:rPr lang="en-US"/>
              <a:t>2</a:t>
            </a:r>
            <a:endParaRPr lang="en-GB"/>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2998600"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5155139" y="2012973"/>
            <a:ext cx="540000" cy="540000"/>
          </a:xfrm>
        </p:spPr>
        <p:txBody>
          <a:bodyPr/>
          <a:lstStyle>
            <a:lvl1pPr marL="0" indent="0" algn="ctr">
              <a:buNone/>
              <a:defRPr sz="3600" b="1">
                <a:solidFill>
                  <a:schemeClr val="bg1">
                    <a:lumMod val="85000"/>
                  </a:schemeClr>
                </a:solidFill>
              </a:defRPr>
            </a:lvl1pPr>
          </a:lstStyle>
          <a:p>
            <a:pPr lvl="0"/>
            <a:r>
              <a:rPr lang="en-US"/>
              <a:t>3</a:t>
            </a:r>
            <a:endParaRPr lang="en-GB"/>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5425139"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2998600"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5420937"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7569073" y="2012973"/>
            <a:ext cx="540000" cy="540000"/>
          </a:xfrm>
        </p:spPr>
        <p:txBody>
          <a:bodyPr/>
          <a:lstStyle>
            <a:lvl1pPr marL="0" indent="0" algn="ctr">
              <a:buNone/>
              <a:defRPr sz="3600" b="1">
                <a:solidFill>
                  <a:schemeClr val="bg1">
                    <a:lumMod val="85000"/>
                  </a:schemeClr>
                </a:solidFill>
              </a:defRPr>
            </a:lvl1pPr>
          </a:lstStyle>
          <a:p>
            <a:pPr lvl="0"/>
            <a:r>
              <a:rPr lang="en-GB"/>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7839073"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7843274"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6" name="Text Placeholder 7">
            <a:extLst>
              <a:ext uri="{FF2B5EF4-FFF2-40B4-BE49-F238E27FC236}">
                <a16:creationId xmlns:a16="http://schemas.microsoft.com/office/drawing/2014/main" id="{7E1143B7-8C08-7715-B222-285F3D11245F}"/>
              </a:ext>
            </a:extLst>
          </p:cNvPr>
          <p:cNvSpPr>
            <a:spLocks noGrp="1"/>
          </p:cNvSpPr>
          <p:nvPr>
            <p:ph type="body" sz="quarter" idx="30" hasCustomPrompt="1"/>
          </p:nvPr>
        </p:nvSpPr>
        <p:spPr>
          <a:xfrm>
            <a:off x="9995612" y="2012973"/>
            <a:ext cx="540000" cy="540000"/>
          </a:xfrm>
        </p:spPr>
        <p:txBody>
          <a:bodyPr/>
          <a:lstStyle>
            <a:lvl1pPr marL="0" indent="0" algn="ctr">
              <a:buNone/>
              <a:defRPr sz="3600" b="1">
                <a:solidFill>
                  <a:schemeClr val="bg1">
                    <a:lumMod val="85000"/>
                  </a:schemeClr>
                </a:solidFill>
              </a:defRPr>
            </a:lvl1pPr>
          </a:lstStyle>
          <a:p>
            <a:pPr lvl="0"/>
            <a:r>
              <a:rPr lang="en-GB"/>
              <a:t>5</a:t>
            </a:r>
          </a:p>
        </p:txBody>
      </p:sp>
      <p:sp>
        <p:nvSpPr>
          <p:cNvPr id="17" name="Text Placeholder 9">
            <a:extLst>
              <a:ext uri="{FF2B5EF4-FFF2-40B4-BE49-F238E27FC236}">
                <a16:creationId xmlns:a16="http://schemas.microsoft.com/office/drawing/2014/main" id="{896973EE-B874-C807-05A2-E788AB572CD4}"/>
              </a:ext>
            </a:extLst>
          </p:cNvPr>
          <p:cNvSpPr>
            <a:spLocks noGrp="1"/>
          </p:cNvSpPr>
          <p:nvPr>
            <p:ph type="body" sz="quarter" idx="31"/>
          </p:nvPr>
        </p:nvSpPr>
        <p:spPr>
          <a:xfrm>
            <a:off x="10265612" y="2260888"/>
            <a:ext cx="162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9" name="Text Placeholder 19">
            <a:extLst>
              <a:ext uri="{FF2B5EF4-FFF2-40B4-BE49-F238E27FC236}">
                <a16:creationId xmlns:a16="http://schemas.microsoft.com/office/drawing/2014/main" id="{E75EA8CC-4B36-0979-00D7-D98C0378C33F}"/>
              </a:ext>
            </a:extLst>
          </p:cNvPr>
          <p:cNvSpPr>
            <a:spLocks noGrp="1"/>
          </p:cNvSpPr>
          <p:nvPr>
            <p:ph type="body" sz="quarter" idx="32"/>
          </p:nvPr>
        </p:nvSpPr>
        <p:spPr>
          <a:xfrm>
            <a:off x="10265612" y="2614613"/>
            <a:ext cx="1620000" cy="2147887"/>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380163078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variant without supergraphic - white background ">
    <p:spTree>
      <p:nvGrpSpPr>
        <p:cNvPr id="1" name=""/>
        <p:cNvGrpSpPr/>
        <p:nvPr/>
      </p:nvGrpSpPr>
      <p:grpSpPr>
        <a:xfrm>
          <a:off x="0" y="0"/>
          <a:ext cx="0" cy="0"/>
          <a:chOff x="0" y="0"/>
          <a:chExt cx="0" cy="0"/>
        </a:xfrm>
      </p:grpSpPr>
      <p:pic>
        <p:nvPicPr>
          <p:cNvPr id="4" name="Espace réservé pour une image  6">
            <a:extLst>
              <a:ext uri="{FF2B5EF4-FFF2-40B4-BE49-F238E27FC236}">
                <a16:creationId xmlns:a16="http://schemas.microsoft.com/office/drawing/2014/main" id="{62068AB0-6BAE-8E5E-922F-544B536EE49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t="14629" b="14629"/>
          <a:stretch>
            <a:fillRect/>
          </a:stretch>
        </p:blipFill>
        <p:spPr>
          <a:xfrm>
            <a:off x="298800" y="304800"/>
            <a:ext cx="11588400" cy="5461200"/>
          </a:xfrm>
          <a:prstGeom prst="rect">
            <a:avLst/>
          </a:prstGeom>
        </p:spPr>
      </p:pic>
      <p:sp>
        <p:nvSpPr>
          <p:cNvPr id="2" name="Title 1">
            <a:extLst>
              <a:ext uri="{FF2B5EF4-FFF2-40B4-BE49-F238E27FC236}">
                <a16:creationId xmlns:a16="http://schemas.microsoft.com/office/drawing/2014/main" id="{F7276053-E50C-CB63-D92A-41737B158C28}"/>
              </a:ext>
            </a:extLst>
          </p:cNvPr>
          <p:cNvSpPr>
            <a:spLocks noGrp="1"/>
          </p:cNvSpPr>
          <p:nvPr>
            <p:ph type="title"/>
          </p:nvPr>
        </p:nvSpPr>
        <p:spPr>
          <a:xfrm>
            <a:off x="630000" y="4410000"/>
            <a:ext cx="9000000" cy="360000"/>
          </a:xfrm>
        </p:spPr>
        <p:txBody>
          <a:bodyPr anchor="b"/>
          <a:lstStyle>
            <a:lvl1pPr>
              <a:defRPr>
                <a:solidFill>
                  <a:schemeClr val="bg1"/>
                </a:solidFill>
              </a:defRPr>
            </a:lvl1pPr>
          </a:lstStyle>
          <a:p>
            <a:r>
              <a:rPr lang="fr-FR"/>
              <a:t>Modifiez le style du titre</a:t>
            </a:r>
            <a:endParaRPr lang="en-GB"/>
          </a:p>
        </p:txBody>
      </p:sp>
      <p:sp>
        <p:nvSpPr>
          <p:cNvPr id="9" name="Subtitle 2">
            <a:extLst>
              <a:ext uri="{FF2B5EF4-FFF2-40B4-BE49-F238E27FC236}">
                <a16:creationId xmlns:a16="http://schemas.microsoft.com/office/drawing/2014/main" id="{D3FFB69B-3E28-CA70-1686-15A872805004}"/>
              </a:ext>
            </a:extLst>
          </p:cNvPr>
          <p:cNvSpPr>
            <a:spLocks noGrp="1"/>
          </p:cNvSpPr>
          <p:nvPr>
            <p:ph type="subTitle" idx="1" hasCustomPrompt="1"/>
          </p:nvPr>
        </p:nvSpPr>
        <p:spPr>
          <a:xfrm>
            <a:off x="630000" y="4789050"/>
            <a:ext cx="90000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0" name="Text Placeholder 10">
            <a:extLst>
              <a:ext uri="{FF2B5EF4-FFF2-40B4-BE49-F238E27FC236}">
                <a16:creationId xmlns:a16="http://schemas.microsoft.com/office/drawing/2014/main" id="{7D72957C-E4A1-D746-E9BB-011A50F22C01}"/>
              </a:ext>
            </a:extLst>
          </p:cNvPr>
          <p:cNvSpPr>
            <a:spLocks noGrp="1"/>
          </p:cNvSpPr>
          <p:nvPr>
            <p:ph type="body" sz="quarter" idx="11" hasCustomPrompt="1"/>
          </p:nvPr>
        </p:nvSpPr>
        <p:spPr>
          <a:xfrm>
            <a:off x="630000" y="5277525"/>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pic>
        <p:nvPicPr>
          <p:cNvPr id="6" name="Grafik 11">
            <a:extLst>
              <a:ext uri="{FF2B5EF4-FFF2-40B4-BE49-F238E27FC236}">
                <a16:creationId xmlns:a16="http://schemas.microsoft.com/office/drawing/2014/main" id="{FC3AA7F1-F8C0-F802-6AEB-0FF02A64B20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Tree>
    <p:extLst>
      <p:ext uri="{BB962C8B-B14F-4D97-AF65-F5344CB8AC3E}">
        <p14:creationId xmlns:p14="http://schemas.microsoft.com/office/powerpoint/2010/main" val="1282828967"/>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rdered list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3AFEC-8737-007E-D1B3-D0688223275B}"/>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20482909-DC96-0DF9-73E2-5455A698821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FC02E630-D2C1-4150-01CF-4E926092D59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D437FA-CCB6-519F-B498-327CB1E83497}"/>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EFAA178C-2370-23EB-A3DB-5D6550D9873F}"/>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8" name="Text Placeholder 7">
            <a:extLst>
              <a:ext uri="{FF2B5EF4-FFF2-40B4-BE49-F238E27FC236}">
                <a16:creationId xmlns:a16="http://schemas.microsoft.com/office/drawing/2014/main" id="{40B25028-743B-B24C-5195-C53613817F29}"/>
              </a:ext>
            </a:extLst>
          </p:cNvPr>
          <p:cNvSpPr>
            <a:spLocks noGrp="1"/>
          </p:cNvSpPr>
          <p:nvPr>
            <p:ph type="body" sz="quarter" idx="14" hasCustomPrompt="1"/>
          </p:nvPr>
        </p:nvSpPr>
        <p:spPr>
          <a:xfrm>
            <a:off x="306388" y="2012973"/>
            <a:ext cx="540000" cy="540000"/>
          </a:xfrm>
        </p:spPr>
        <p:txBody>
          <a:bodyPr/>
          <a:lstStyle>
            <a:lvl1pPr marL="0" indent="0" algn="ctr">
              <a:buNone/>
              <a:defRPr sz="3600" b="1">
                <a:solidFill>
                  <a:schemeClr val="bg1">
                    <a:lumMod val="85000"/>
                  </a:schemeClr>
                </a:solidFill>
              </a:defRPr>
            </a:lvl1pPr>
          </a:lstStyle>
          <a:p>
            <a:pPr lvl="0"/>
            <a:r>
              <a:rPr lang="en-US"/>
              <a:t>1</a:t>
            </a:r>
            <a:endParaRPr lang="en-GB"/>
          </a:p>
        </p:txBody>
      </p:sp>
      <p:sp>
        <p:nvSpPr>
          <p:cNvPr id="10" name="Text Placeholder 9">
            <a:extLst>
              <a:ext uri="{FF2B5EF4-FFF2-40B4-BE49-F238E27FC236}">
                <a16:creationId xmlns:a16="http://schemas.microsoft.com/office/drawing/2014/main" id="{2DBDBDFB-B313-DE0C-369A-35587F2563D4}"/>
              </a:ext>
            </a:extLst>
          </p:cNvPr>
          <p:cNvSpPr>
            <a:spLocks noGrp="1"/>
          </p:cNvSpPr>
          <p:nvPr>
            <p:ph type="body" sz="quarter" idx="15"/>
          </p:nvPr>
        </p:nvSpPr>
        <p:spPr>
          <a:xfrm>
            <a:off x="576388"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7">
            <a:extLst>
              <a:ext uri="{FF2B5EF4-FFF2-40B4-BE49-F238E27FC236}">
                <a16:creationId xmlns:a16="http://schemas.microsoft.com/office/drawing/2014/main" id="{E649F75F-0960-5492-7258-E7FE8A55DC52}"/>
              </a:ext>
            </a:extLst>
          </p:cNvPr>
          <p:cNvSpPr>
            <a:spLocks noGrp="1"/>
          </p:cNvSpPr>
          <p:nvPr>
            <p:ph type="body" sz="quarter" idx="16" hasCustomPrompt="1"/>
          </p:nvPr>
        </p:nvSpPr>
        <p:spPr>
          <a:xfrm>
            <a:off x="2317403" y="2012973"/>
            <a:ext cx="540000" cy="540000"/>
          </a:xfrm>
        </p:spPr>
        <p:txBody>
          <a:bodyPr/>
          <a:lstStyle>
            <a:lvl1pPr marL="0" indent="0" algn="ctr">
              <a:buNone/>
              <a:defRPr sz="3600" b="1">
                <a:solidFill>
                  <a:schemeClr val="bg1">
                    <a:lumMod val="85000"/>
                  </a:schemeClr>
                </a:solidFill>
              </a:defRPr>
            </a:lvl1pPr>
          </a:lstStyle>
          <a:p>
            <a:pPr lvl="0"/>
            <a:r>
              <a:rPr lang="en-US"/>
              <a:t>2</a:t>
            </a:r>
            <a:endParaRPr lang="en-GB"/>
          </a:p>
        </p:txBody>
      </p:sp>
      <p:sp>
        <p:nvSpPr>
          <p:cNvPr id="12" name="Text Placeholder 9">
            <a:extLst>
              <a:ext uri="{FF2B5EF4-FFF2-40B4-BE49-F238E27FC236}">
                <a16:creationId xmlns:a16="http://schemas.microsoft.com/office/drawing/2014/main" id="{2ABE1E9B-1459-2F2F-5C96-E736FE6D3C0F}"/>
              </a:ext>
            </a:extLst>
          </p:cNvPr>
          <p:cNvSpPr>
            <a:spLocks noGrp="1"/>
          </p:cNvSpPr>
          <p:nvPr>
            <p:ph type="body" sz="quarter" idx="17"/>
          </p:nvPr>
        </p:nvSpPr>
        <p:spPr>
          <a:xfrm>
            <a:off x="2587403"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3" name="Text Placeholder 7">
            <a:extLst>
              <a:ext uri="{FF2B5EF4-FFF2-40B4-BE49-F238E27FC236}">
                <a16:creationId xmlns:a16="http://schemas.microsoft.com/office/drawing/2014/main" id="{07C1BBF3-E26F-49A4-6289-785814A8E568}"/>
              </a:ext>
            </a:extLst>
          </p:cNvPr>
          <p:cNvSpPr>
            <a:spLocks noGrp="1"/>
          </p:cNvSpPr>
          <p:nvPr>
            <p:ph type="body" sz="quarter" idx="18" hasCustomPrompt="1"/>
          </p:nvPr>
        </p:nvSpPr>
        <p:spPr>
          <a:xfrm>
            <a:off x="4328418" y="2012973"/>
            <a:ext cx="540000" cy="540000"/>
          </a:xfrm>
        </p:spPr>
        <p:txBody>
          <a:bodyPr/>
          <a:lstStyle>
            <a:lvl1pPr marL="0" indent="0" algn="ctr">
              <a:buNone/>
              <a:defRPr sz="3600" b="1">
                <a:solidFill>
                  <a:schemeClr val="bg1">
                    <a:lumMod val="85000"/>
                  </a:schemeClr>
                </a:solidFill>
              </a:defRPr>
            </a:lvl1pPr>
          </a:lstStyle>
          <a:p>
            <a:pPr lvl="0"/>
            <a:r>
              <a:rPr lang="en-US"/>
              <a:t>3</a:t>
            </a:r>
            <a:endParaRPr lang="en-GB"/>
          </a:p>
        </p:txBody>
      </p:sp>
      <p:sp>
        <p:nvSpPr>
          <p:cNvPr id="14" name="Text Placeholder 9">
            <a:extLst>
              <a:ext uri="{FF2B5EF4-FFF2-40B4-BE49-F238E27FC236}">
                <a16:creationId xmlns:a16="http://schemas.microsoft.com/office/drawing/2014/main" id="{89845BA4-2F30-CA38-85C5-A7B4C1515260}"/>
              </a:ext>
            </a:extLst>
          </p:cNvPr>
          <p:cNvSpPr>
            <a:spLocks noGrp="1"/>
          </p:cNvSpPr>
          <p:nvPr>
            <p:ph type="body" sz="quarter" idx="19"/>
          </p:nvPr>
        </p:nvSpPr>
        <p:spPr>
          <a:xfrm>
            <a:off x="4598418"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8" name="Text Placeholder 8">
            <a:extLst>
              <a:ext uri="{FF2B5EF4-FFF2-40B4-BE49-F238E27FC236}">
                <a16:creationId xmlns:a16="http://schemas.microsoft.com/office/drawing/2014/main" id="{45F984E0-3C52-FFDB-29D4-E7DEB2EC1FF2}"/>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20" name="Text Placeholder 19">
            <a:extLst>
              <a:ext uri="{FF2B5EF4-FFF2-40B4-BE49-F238E27FC236}">
                <a16:creationId xmlns:a16="http://schemas.microsoft.com/office/drawing/2014/main" id="{A0DF0C5E-709A-1BB3-74E1-23EB36383ABB}"/>
              </a:ext>
            </a:extLst>
          </p:cNvPr>
          <p:cNvSpPr>
            <a:spLocks noGrp="1"/>
          </p:cNvSpPr>
          <p:nvPr>
            <p:ph type="body" sz="quarter" idx="24"/>
          </p:nvPr>
        </p:nvSpPr>
        <p:spPr>
          <a:xfrm>
            <a:off x="57626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19">
            <a:extLst>
              <a:ext uri="{FF2B5EF4-FFF2-40B4-BE49-F238E27FC236}">
                <a16:creationId xmlns:a16="http://schemas.microsoft.com/office/drawing/2014/main" id="{50B34255-BA60-D0F3-01B2-7B05D265DE0B}"/>
              </a:ext>
            </a:extLst>
          </p:cNvPr>
          <p:cNvSpPr>
            <a:spLocks noGrp="1"/>
          </p:cNvSpPr>
          <p:nvPr>
            <p:ph type="body" sz="quarter" idx="25"/>
          </p:nvPr>
        </p:nvSpPr>
        <p:spPr>
          <a:xfrm>
            <a:off x="258740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7E0DA2C-36AC-BCED-5B60-2571A9D79FB3}"/>
              </a:ext>
            </a:extLst>
          </p:cNvPr>
          <p:cNvSpPr>
            <a:spLocks noGrp="1"/>
          </p:cNvSpPr>
          <p:nvPr>
            <p:ph type="body" sz="quarter" idx="26"/>
          </p:nvPr>
        </p:nvSpPr>
        <p:spPr>
          <a:xfrm>
            <a:off x="459854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7" name="Text Placeholder 7">
            <a:extLst>
              <a:ext uri="{FF2B5EF4-FFF2-40B4-BE49-F238E27FC236}">
                <a16:creationId xmlns:a16="http://schemas.microsoft.com/office/drawing/2014/main" id="{1E74ED91-6808-A1BF-4CBF-6BC9BA66F8BE}"/>
              </a:ext>
            </a:extLst>
          </p:cNvPr>
          <p:cNvSpPr>
            <a:spLocks noGrp="1"/>
          </p:cNvSpPr>
          <p:nvPr>
            <p:ph type="body" sz="quarter" idx="27" hasCustomPrompt="1"/>
          </p:nvPr>
        </p:nvSpPr>
        <p:spPr>
          <a:xfrm>
            <a:off x="6333584" y="2012973"/>
            <a:ext cx="540000" cy="540000"/>
          </a:xfrm>
        </p:spPr>
        <p:txBody>
          <a:bodyPr/>
          <a:lstStyle>
            <a:lvl1pPr marL="0" indent="0" algn="ctr">
              <a:buNone/>
              <a:defRPr sz="3600" b="1">
                <a:solidFill>
                  <a:schemeClr val="bg1">
                    <a:lumMod val="85000"/>
                  </a:schemeClr>
                </a:solidFill>
              </a:defRPr>
            </a:lvl1pPr>
          </a:lstStyle>
          <a:p>
            <a:pPr lvl="0"/>
            <a:r>
              <a:rPr lang="en-GB"/>
              <a:t>4</a:t>
            </a:r>
          </a:p>
        </p:txBody>
      </p:sp>
      <p:sp>
        <p:nvSpPr>
          <p:cNvPr id="9" name="Text Placeholder 9">
            <a:extLst>
              <a:ext uri="{FF2B5EF4-FFF2-40B4-BE49-F238E27FC236}">
                <a16:creationId xmlns:a16="http://schemas.microsoft.com/office/drawing/2014/main" id="{CBD0D9DB-F289-9386-5914-D76789371C20}"/>
              </a:ext>
            </a:extLst>
          </p:cNvPr>
          <p:cNvSpPr>
            <a:spLocks noGrp="1"/>
          </p:cNvSpPr>
          <p:nvPr>
            <p:ph type="body" sz="quarter" idx="28"/>
          </p:nvPr>
        </p:nvSpPr>
        <p:spPr>
          <a:xfrm>
            <a:off x="6603584"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87EEBF8A-F558-AE22-D4E6-B5D5CDBB40A4}"/>
              </a:ext>
            </a:extLst>
          </p:cNvPr>
          <p:cNvSpPr>
            <a:spLocks noGrp="1"/>
          </p:cNvSpPr>
          <p:nvPr>
            <p:ph type="body" sz="quarter" idx="29"/>
          </p:nvPr>
        </p:nvSpPr>
        <p:spPr>
          <a:xfrm>
            <a:off x="660968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6" name="Text Placeholder 7">
            <a:extLst>
              <a:ext uri="{FF2B5EF4-FFF2-40B4-BE49-F238E27FC236}">
                <a16:creationId xmlns:a16="http://schemas.microsoft.com/office/drawing/2014/main" id="{7E1143B7-8C08-7715-B222-285F3D11245F}"/>
              </a:ext>
            </a:extLst>
          </p:cNvPr>
          <p:cNvSpPr>
            <a:spLocks noGrp="1"/>
          </p:cNvSpPr>
          <p:nvPr>
            <p:ph type="body" sz="quarter" idx="30" hasCustomPrompt="1"/>
          </p:nvPr>
        </p:nvSpPr>
        <p:spPr>
          <a:xfrm>
            <a:off x="8356797" y="2012973"/>
            <a:ext cx="540000" cy="540000"/>
          </a:xfrm>
        </p:spPr>
        <p:txBody>
          <a:bodyPr/>
          <a:lstStyle>
            <a:lvl1pPr marL="0" indent="0" algn="ctr">
              <a:buNone/>
              <a:defRPr sz="3600" b="1">
                <a:solidFill>
                  <a:schemeClr val="bg1">
                    <a:lumMod val="85000"/>
                  </a:schemeClr>
                </a:solidFill>
              </a:defRPr>
            </a:lvl1pPr>
          </a:lstStyle>
          <a:p>
            <a:pPr lvl="0"/>
            <a:r>
              <a:rPr lang="en-GB"/>
              <a:t>5</a:t>
            </a:r>
          </a:p>
        </p:txBody>
      </p:sp>
      <p:sp>
        <p:nvSpPr>
          <p:cNvPr id="17" name="Text Placeholder 9">
            <a:extLst>
              <a:ext uri="{FF2B5EF4-FFF2-40B4-BE49-F238E27FC236}">
                <a16:creationId xmlns:a16="http://schemas.microsoft.com/office/drawing/2014/main" id="{896973EE-B874-C807-05A2-E788AB572CD4}"/>
              </a:ext>
            </a:extLst>
          </p:cNvPr>
          <p:cNvSpPr>
            <a:spLocks noGrp="1"/>
          </p:cNvSpPr>
          <p:nvPr>
            <p:ph type="body" sz="quarter" idx="31"/>
          </p:nvPr>
        </p:nvSpPr>
        <p:spPr>
          <a:xfrm>
            <a:off x="8626797"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9" name="Text Placeholder 19">
            <a:extLst>
              <a:ext uri="{FF2B5EF4-FFF2-40B4-BE49-F238E27FC236}">
                <a16:creationId xmlns:a16="http://schemas.microsoft.com/office/drawing/2014/main" id="{E75EA8CC-4B36-0979-00D7-D98C0378C33F}"/>
              </a:ext>
            </a:extLst>
          </p:cNvPr>
          <p:cNvSpPr>
            <a:spLocks noGrp="1"/>
          </p:cNvSpPr>
          <p:nvPr>
            <p:ph type="body" sz="quarter" idx="32"/>
          </p:nvPr>
        </p:nvSpPr>
        <p:spPr>
          <a:xfrm>
            <a:off x="862082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3" name="Text Placeholder 7">
            <a:extLst>
              <a:ext uri="{FF2B5EF4-FFF2-40B4-BE49-F238E27FC236}">
                <a16:creationId xmlns:a16="http://schemas.microsoft.com/office/drawing/2014/main" id="{3C673BB7-7B43-2C1F-84B3-272213CC2420}"/>
              </a:ext>
            </a:extLst>
          </p:cNvPr>
          <p:cNvSpPr>
            <a:spLocks noGrp="1"/>
          </p:cNvSpPr>
          <p:nvPr>
            <p:ph type="body" sz="quarter" idx="33" hasCustomPrompt="1"/>
          </p:nvPr>
        </p:nvSpPr>
        <p:spPr>
          <a:xfrm>
            <a:off x="10361963" y="2012973"/>
            <a:ext cx="540000" cy="540000"/>
          </a:xfrm>
        </p:spPr>
        <p:txBody>
          <a:bodyPr/>
          <a:lstStyle>
            <a:lvl1pPr marL="0" indent="0" algn="ctr">
              <a:buNone/>
              <a:defRPr sz="3600" b="1">
                <a:solidFill>
                  <a:schemeClr val="bg1">
                    <a:lumMod val="85000"/>
                  </a:schemeClr>
                </a:solidFill>
              </a:defRPr>
            </a:lvl1pPr>
          </a:lstStyle>
          <a:p>
            <a:pPr lvl="0"/>
            <a:r>
              <a:rPr lang="en-GB"/>
              <a:t>6</a:t>
            </a:r>
          </a:p>
        </p:txBody>
      </p:sp>
      <p:sp>
        <p:nvSpPr>
          <p:cNvPr id="24" name="Text Placeholder 9">
            <a:extLst>
              <a:ext uri="{FF2B5EF4-FFF2-40B4-BE49-F238E27FC236}">
                <a16:creationId xmlns:a16="http://schemas.microsoft.com/office/drawing/2014/main" id="{755F8E3E-B001-1EC8-73CC-A173445AAA38}"/>
              </a:ext>
            </a:extLst>
          </p:cNvPr>
          <p:cNvSpPr>
            <a:spLocks noGrp="1"/>
          </p:cNvSpPr>
          <p:nvPr>
            <p:ph type="body" sz="quarter" idx="34"/>
          </p:nvPr>
        </p:nvSpPr>
        <p:spPr>
          <a:xfrm>
            <a:off x="10631963" y="2260888"/>
            <a:ext cx="1260000" cy="270000"/>
          </a:xfrm>
        </p:spPr>
        <p:txBody>
          <a:bodyPr anchor="ctr"/>
          <a:lstStyle>
            <a:lvl1pPr marL="0" indent="0">
              <a:buNone/>
              <a:defRPr sz="1200" b="1">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25" name="Text Placeholder 19">
            <a:extLst>
              <a:ext uri="{FF2B5EF4-FFF2-40B4-BE49-F238E27FC236}">
                <a16:creationId xmlns:a16="http://schemas.microsoft.com/office/drawing/2014/main" id="{EBF24D4C-088E-4310-4B09-349A011906D2}"/>
              </a:ext>
            </a:extLst>
          </p:cNvPr>
          <p:cNvSpPr>
            <a:spLocks noGrp="1"/>
          </p:cNvSpPr>
          <p:nvPr>
            <p:ph type="body" sz="quarter" idx="35"/>
          </p:nvPr>
        </p:nvSpPr>
        <p:spPr>
          <a:xfrm>
            <a:off x="10631963" y="2686050"/>
            <a:ext cx="1260000" cy="2076450"/>
          </a:xfrm>
        </p:spPr>
        <p:txBody>
          <a:bodyPr/>
          <a:lstStyle>
            <a:lvl1pPr marL="88900" indent="-88900">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6870647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Unordered lis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582739"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4653026"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8723313" y="2282973"/>
            <a:ext cx="316865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582614"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4653026"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8723313" y="2614613"/>
            <a:ext cx="316865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398952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Unordered list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92207"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3452126"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6412045"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9208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345204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6412002"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9371963" y="2282973"/>
            <a:ext cx="25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9371963" y="2614613"/>
            <a:ext cx="25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83480602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Unordered list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86000" y="2282973"/>
            <a:ext cx="1980122"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2841171"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5196220" y="2282973"/>
            <a:ext cx="1978823"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86000"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2841171"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5197662"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7550092" y="2282973"/>
            <a:ext cx="1978823"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7554153"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6" name="Text Placeholder 9">
            <a:extLst>
              <a:ext uri="{FF2B5EF4-FFF2-40B4-BE49-F238E27FC236}">
                <a16:creationId xmlns:a16="http://schemas.microsoft.com/office/drawing/2014/main" id="{15B29677-BE3B-7470-2545-1CDB37817379}"/>
              </a:ext>
            </a:extLst>
          </p:cNvPr>
          <p:cNvSpPr>
            <a:spLocks noGrp="1"/>
          </p:cNvSpPr>
          <p:nvPr>
            <p:ph type="body" sz="quarter" idx="29"/>
          </p:nvPr>
        </p:nvSpPr>
        <p:spPr>
          <a:xfrm>
            <a:off x="9903963" y="2282973"/>
            <a:ext cx="1987999"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7" name="Text Placeholder 19">
            <a:extLst>
              <a:ext uri="{FF2B5EF4-FFF2-40B4-BE49-F238E27FC236}">
                <a16:creationId xmlns:a16="http://schemas.microsoft.com/office/drawing/2014/main" id="{2F79A021-8D89-90CC-C1F3-B0371DBA6128}"/>
              </a:ext>
            </a:extLst>
          </p:cNvPr>
          <p:cNvSpPr>
            <a:spLocks noGrp="1"/>
          </p:cNvSpPr>
          <p:nvPr>
            <p:ph type="body" sz="quarter" idx="30"/>
          </p:nvPr>
        </p:nvSpPr>
        <p:spPr>
          <a:xfrm>
            <a:off x="9910646"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48148387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Unordered list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7DD8-F736-58AC-CD94-5C03CAD1D7F1}"/>
              </a:ext>
            </a:extLst>
          </p:cNvPr>
          <p:cNvSpPr>
            <a:spLocks noGrp="1"/>
          </p:cNvSpPr>
          <p:nvPr>
            <p:ph type="title" hasCustomPrompt="1"/>
          </p:nvPr>
        </p:nvSpPr>
        <p:spPr>
          <a:xfrm>
            <a:off x="306000" y="306000"/>
            <a:ext cx="5648400"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44ED096A-3E52-A993-CD98-5B54B3FE5483}"/>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82EC3C46-FE1C-5B55-8736-D92A2924087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5B59ED7-6301-6253-D233-C58E8C6A7AD5}"/>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7B0C025B-1475-5461-482F-DCD9102FEADA}"/>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EE8C31F6-7356-9E5D-935E-F91149CAB9B0}"/>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6796A467-69E9-9658-B939-2DA9824545B4}"/>
              </a:ext>
            </a:extLst>
          </p:cNvPr>
          <p:cNvSpPr>
            <a:spLocks noGrp="1"/>
          </p:cNvSpPr>
          <p:nvPr>
            <p:ph type="body" sz="quarter" idx="15"/>
          </p:nvPr>
        </p:nvSpPr>
        <p:spPr>
          <a:xfrm>
            <a:off x="486000"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267F397-CAB1-ACFA-DD29-6917F5690613}"/>
              </a:ext>
            </a:extLst>
          </p:cNvPr>
          <p:cNvSpPr>
            <a:spLocks noGrp="1"/>
          </p:cNvSpPr>
          <p:nvPr>
            <p:ph type="body" sz="quarter" idx="17"/>
          </p:nvPr>
        </p:nvSpPr>
        <p:spPr>
          <a:xfrm>
            <a:off x="2441729"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9C4182BE-16AC-FE8D-6046-2D319B046667}"/>
              </a:ext>
            </a:extLst>
          </p:cNvPr>
          <p:cNvSpPr>
            <a:spLocks noGrp="1"/>
          </p:cNvSpPr>
          <p:nvPr>
            <p:ph type="body" sz="quarter" idx="19"/>
          </p:nvPr>
        </p:nvSpPr>
        <p:spPr>
          <a:xfrm>
            <a:off x="4397458"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20C278E9-305D-9CC3-2C55-D591D89A13F5}"/>
              </a:ext>
            </a:extLst>
          </p:cNvPr>
          <p:cNvSpPr>
            <a:spLocks noGrp="1"/>
          </p:cNvSpPr>
          <p:nvPr>
            <p:ph type="body" sz="quarter" idx="24"/>
          </p:nvPr>
        </p:nvSpPr>
        <p:spPr>
          <a:xfrm>
            <a:off x="48600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196AFF61-1756-32E6-DB00-2475E0F2248F}"/>
              </a:ext>
            </a:extLst>
          </p:cNvPr>
          <p:cNvSpPr>
            <a:spLocks noGrp="1"/>
          </p:cNvSpPr>
          <p:nvPr>
            <p:ph type="body" sz="quarter" idx="25"/>
          </p:nvPr>
        </p:nvSpPr>
        <p:spPr>
          <a:xfrm>
            <a:off x="2443065"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5B875B18-3A04-B000-C2D6-0E6AE0B97C6F}"/>
              </a:ext>
            </a:extLst>
          </p:cNvPr>
          <p:cNvSpPr>
            <a:spLocks noGrp="1"/>
          </p:cNvSpPr>
          <p:nvPr>
            <p:ph type="body" sz="quarter" idx="26"/>
          </p:nvPr>
        </p:nvSpPr>
        <p:spPr>
          <a:xfrm>
            <a:off x="440013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4" name="Text Placeholder 9">
            <a:extLst>
              <a:ext uri="{FF2B5EF4-FFF2-40B4-BE49-F238E27FC236}">
                <a16:creationId xmlns:a16="http://schemas.microsoft.com/office/drawing/2014/main" id="{28BBD533-3575-CCFB-E71B-47CDA356796F}"/>
              </a:ext>
            </a:extLst>
          </p:cNvPr>
          <p:cNvSpPr>
            <a:spLocks noGrp="1"/>
          </p:cNvSpPr>
          <p:nvPr>
            <p:ph type="body" sz="quarter" idx="27"/>
          </p:nvPr>
        </p:nvSpPr>
        <p:spPr>
          <a:xfrm>
            <a:off x="6353187"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5" name="Text Placeholder 19">
            <a:extLst>
              <a:ext uri="{FF2B5EF4-FFF2-40B4-BE49-F238E27FC236}">
                <a16:creationId xmlns:a16="http://schemas.microsoft.com/office/drawing/2014/main" id="{0A1E506D-D061-96CB-507A-484BC5A40121}"/>
              </a:ext>
            </a:extLst>
          </p:cNvPr>
          <p:cNvSpPr>
            <a:spLocks noGrp="1"/>
          </p:cNvSpPr>
          <p:nvPr>
            <p:ph type="body" sz="quarter" idx="28"/>
          </p:nvPr>
        </p:nvSpPr>
        <p:spPr>
          <a:xfrm>
            <a:off x="6357195"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6" name="Text Placeholder 9">
            <a:extLst>
              <a:ext uri="{FF2B5EF4-FFF2-40B4-BE49-F238E27FC236}">
                <a16:creationId xmlns:a16="http://schemas.microsoft.com/office/drawing/2014/main" id="{15B29677-BE3B-7470-2545-1CDB37817379}"/>
              </a:ext>
            </a:extLst>
          </p:cNvPr>
          <p:cNvSpPr>
            <a:spLocks noGrp="1"/>
          </p:cNvSpPr>
          <p:nvPr>
            <p:ph type="body" sz="quarter" idx="29"/>
          </p:nvPr>
        </p:nvSpPr>
        <p:spPr>
          <a:xfrm>
            <a:off x="8308916"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7" name="Text Placeholder 19">
            <a:extLst>
              <a:ext uri="{FF2B5EF4-FFF2-40B4-BE49-F238E27FC236}">
                <a16:creationId xmlns:a16="http://schemas.microsoft.com/office/drawing/2014/main" id="{2F79A021-8D89-90CC-C1F3-B0371DBA6128}"/>
              </a:ext>
            </a:extLst>
          </p:cNvPr>
          <p:cNvSpPr>
            <a:spLocks noGrp="1"/>
          </p:cNvSpPr>
          <p:nvPr>
            <p:ph type="body" sz="quarter" idx="30"/>
          </p:nvPr>
        </p:nvSpPr>
        <p:spPr>
          <a:xfrm>
            <a:off x="8314260"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8" name="Text Placeholder 9">
            <a:extLst>
              <a:ext uri="{FF2B5EF4-FFF2-40B4-BE49-F238E27FC236}">
                <a16:creationId xmlns:a16="http://schemas.microsoft.com/office/drawing/2014/main" id="{D6BACB2F-0DB8-DD63-EA6C-7C37EC4B4A7F}"/>
              </a:ext>
            </a:extLst>
          </p:cNvPr>
          <p:cNvSpPr>
            <a:spLocks noGrp="1"/>
          </p:cNvSpPr>
          <p:nvPr>
            <p:ph type="body" sz="quarter" idx="31"/>
          </p:nvPr>
        </p:nvSpPr>
        <p:spPr>
          <a:xfrm>
            <a:off x="10264643" y="2282973"/>
            <a:ext cx="162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9" name="Text Placeholder 19">
            <a:extLst>
              <a:ext uri="{FF2B5EF4-FFF2-40B4-BE49-F238E27FC236}">
                <a16:creationId xmlns:a16="http://schemas.microsoft.com/office/drawing/2014/main" id="{383AED7B-9104-4F4D-98AE-4DBE12D1BBDD}"/>
              </a:ext>
            </a:extLst>
          </p:cNvPr>
          <p:cNvSpPr>
            <a:spLocks noGrp="1"/>
          </p:cNvSpPr>
          <p:nvPr>
            <p:ph type="body" sz="quarter" idx="32"/>
          </p:nvPr>
        </p:nvSpPr>
        <p:spPr>
          <a:xfrm>
            <a:off x="10271326" y="2614613"/>
            <a:ext cx="162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Tree>
    <p:extLst>
      <p:ext uri="{BB962C8B-B14F-4D97-AF65-F5344CB8AC3E}">
        <p14:creationId xmlns:p14="http://schemas.microsoft.com/office/powerpoint/2010/main" val="2994551115"/>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melin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r>
              <a:rPr lang="en-US"/>
              <a:t>Date</a:t>
            </a:r>
            <a:endParaRPr lang="en-GB"/>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Titre</a:t>
            </a:r>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3527875"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4195349" y="2282973"/>
            <a:ext cx="3527874"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8085898" y="2282973"/>
            <a:ext cx="3528126"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4195349"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8086024" y="2614613"/>
            <a:ext cx="3528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388891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cxnSp>
        <p:nvCxnSpPr>
          <p:cNvPr id="22" name="Straight Connector 21">
            <a:extLst>
              <a:ext uri="{FF2B5EF4-FFF2-40B4-BE49-F238E27FC236}">
                <a16:creationId xmlns:a16="http://schemas.microsoft.com/office/drawing/2014/main" id="{D71FEB51-AFE7-8D09-2DDF-EA55F7B457BE}"/>
              </a:ext>
            </a:extLst>
          </p:cNvPr>
          <p:cNvCxnSpPr>
            <a:cxnSpLocks/>
          </p:cNvCxnSpPr>
          <p:nvPr userDrawn="1"/>
        </p:nvCxnSpPr>
        <p:spPr>
          <a:xfrm>
            <a:off x="4196397"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3" name="Arrow: Chevron 22">
            <a:extLst>
              <a:ext uri="{FF2B5EF4-FFF2-40B4-BE49-F238E27FC236}">
                <a16:creationId xmlns:a16="http://schemas.microsoft.com/office/drawing/2014/main" id="{62FBB4E5-5680-7A1E-A0CE-9B5E67EA5EBD}"/>
              </a:ext>
            </a:extLst>
          </p:cNvPr>
          <p:cNvSpPr/>
          <p:nvPr userDrawn="1"/>
        </p:nvSpPr>
        <p:spPr>
          <a:xfrm>
            <a:off x="778063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cxnSp>
        <p:nvCxnSpPr>
          <p:cNvPr id="24" name="Straight Connector 23">
            <a:extLst>
              <a:ext uri="{FF2B5EF4-FFF2-40B4-BE49-F238E27FC236}">
                <a16:creationId xmlns:a16="http://schemas.microsoft.com/office/drawing/2014/main" id="{A4F97134-2CAF-FE5A-4E3B-79DD92C4E68E}"/>
              </a:ext>
            </a:extLst>
          </p:cNvPr>
          <p:cNvCxnSpPr>
            <a:cxnSpLocks/>
          </p:cNvCxnSpPr>
          <p:nvPr userDrawn="1"/>
        </p:nvCxnSpPr>
        <p:spPr>
          <a:xfrm>
            <a:off x="8088119" y="2282973"/>
            <a:ext cx="3528126"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Arrow: Chevron 24">
            <a:extLst>
              <a:ext uri="{FF2B5EF4-FFF2-40B4-BE49-F238E27FC236}">
                <a16:creationId xmlns:a16="http://schemas.microsoft.com/office/drawing/2014/main" id="{1CF0A13A-31A4-FF89-6DE7-027605D20B96}"/>
              </a:ext>
            </a:extLst>
          </p:cNvPr>
          <p:cNvSpPr/>
          <p:nvPr userDrawn="1"/>
        </p:nvSpPr>
        <p:spPr>
          <a:xfrm>
            <a:off x="11672356"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endParaRPr>
          </a:p>
        </p:txBody>
      </p:sp>
    </p:spTree>
    <p:extLst>
      <p:ext uri="{BB962C8B-B14F-4D97-AF65-F5344CB8AC3E}">
        <p14:creationId xmlns:p14="http://schemas.microsoft.com/office/powerpoint/2010/main" val="4283508253"/>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melin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r>
              <a:rPr lang="en-US"/>
              <a:t>Date</a:t>
            </a:r>
            <a:endParaRPr lang="en-GB"/>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Titre</a:t>
            </a:r>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3211156"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6117637"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3211156"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6117637"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291691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9024117" y="2282973"/>
            <a:ext cx="2556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9024119" y="2614613"/>
            <a:ext cx="2556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30" name="Straight Connector 29">
            <a:extLst>
              <a:ext uri="{FF2B5EF4-FFF2-40B4-BE49-F238E27FC236}">
                <a16:creationId xmlns:a16="http://schemas.microsoft.com/office/drawing/2014/main" id="{393B61CA-A7BE-8A3E-D9AC-F654B9B38698}"/>
              </a:ext>
            </a:extLst>
          </p:cNvPr>
          <p:cNvCxnSpPr>
            <a:cxnSpLocks/>
          </p:cNvCxnSpPr>
          <p:nvPr userDrawn="1"/>
        </p:nvCxnSpPr>
        <p:spPr>
          <a:xfrm>
            <a:off x="3221565"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1" name="Arrow: Chevron 30">
            <a:extLst>
              <a:ext uri="{FF2B5EF4-FFF2-40B4-BE49-F238E27FC236}">
                <a16:creationId xmlns:a16="http://schemas.microsoft.com/office/drawing/2014/main" id="{A8B2014E-675C-8EB9-B5B5-BD95FAFE19E6}"/>
              </a:ext>
            </a:extLst>
          </p:cNvPr>
          <p:cNvSpPr/>
          <p:nvPr userDrawn="1"/>
        </p:nvSpPr>
        <p:spPr>
          <a:xfrm>
            <a:off x="583380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2" name="Straight Connector 31">
            <a:extLst>
              <a:ext uri="{FF2B5EF4-FFF2-40B4-BE49-F238E27FC236}">
                <a16:creationId xmlns:a16="http://schemas.microsoft.com/office/drawing/2014/main" id="{FA0D4E54-4CD3-D526-DEED-81769F41304D}"/>
              </a:ext>
            </a:extLst>
          </p:cNvPr>
          <p:cNvCxnSpPr>
            <a:cxnSpLocks/>
          </p:cNvCxnSpPr>
          <p:nvPr userDrawn="1"/>
        </p:nvCxnSpPr>
        <p:spPr>
          <a:xfrm>
            <a:off x="6117513"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3" name="Arrow: Chevron 32">
            <a:extLst>
              <a:ext uri="{FF2B5EF4-FFF2-40B4-BE49-F238E27FC236}">
                <a16:creationId xmlns:a16="http://schemas.microsoft.com/office/drawing/2014/main" id="{8E6AA380-E662-A92F-D609-F474C925FADA}"/>
              </a:ext>
            </a:extLst>
          </p:cNvPr>
          <p:cNvSpPr/>
          <p:nvPr userDrawn="1"/>
        </p:nvSpPr>
        <p:spPr>
          <a:xfrm>
            <a:off x="8729748"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4" name="Straight Connector 33">
            <a:extLst>
              <a:ext uri="{FF2B5EF4-FFF2-40B4-BE49-F238E27FC236}">
                <a16:creationId xmlns:a16="http://schemas.microsoft.com/office/drawing/2014/main" id="{D5163727-FD74-E51F-D285-A4FDEAB2E16E}"/>
              </a:ext>
            </a:extLst>
          </p:cNvPr>
          <p:cNvCxnSpPr>
            <a:cxnSpLocks/>
          </p:cNvCxnSpPr>
          <p:nvPr userDrawn="1"/>
        </p:nvCxnSpPr>
        <p:spPr>
          <a:xfrm>
            <a:off x="9024117" y="2282973"/>
            <a:ext cx="2556124"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5" name="Arrow: Chevron 34">
            <a:extLst>
              <a:ext uri="{FF2B5EF4-FFF2-40B4-BE49-F238E27FC236}">
                <a16:creationId xmlns:a16="http://schemas.microsoft.com/office/drawing/2014/main" id="{AACA7782-B627-5E5D-977C-78713F8554CD}"/>
              </a:ext>
            </a:extLst>
          </p:cNvPr>
          <p:cNvSpPr/>
          <p:nvPr userDrawn="1"/>
        </p:nvSpPr>
        <p:spPr>
          <a:xfrm>
            <a:off x="1163635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00117037"/>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r>
              <a:rPr lang="en-US"/>
              <a:t>Date</a:t>
            </a:r>
            <a:endParaRPr lang="en-GB"/>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Titre</a:t>
            </a:r>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2628628"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4952457"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262853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495239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800"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2348118"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7276286"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7276255"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9">
            <a:extLst>
              <a:ext uri="{FF2B5EF4-FFF2-40B4-BE49-F238E27FC236}">
                <a16:creationId xmlns:a16="http://schemas.microsoft.com/office/drawing/2014/main" id="{E0300071-C10F-73DE-516F-3A997209D34C}"/>
              </a:ext>
            </a:extLst>
          </p:cNvPr>
          <p:cNvSpPr>
            <a:spLocks noGrp="1"/>
          </p:cNvSpPr>
          <p:nvPr>
            <p:ph type="body" sz="quarter" idx="30"/>
          </p:nvPr>
        </p:nvSpPr>
        <p:spPr>
          <a:xfrm>
            <a:off x="9600115" y="2282973"/>
            <a:ext cx="1980000" cy="270000"/>
          </a:xfrm>
        </p:spPr>
        <p:txBody>
          <a:bodyPr anchor="ct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DAD04CC-D508-F0AA-6E8C-45D588BE7E49}"/>
              </a:ext>
            </a:extLst>
          </p:cNvPr>
          <p:cNvSpPr>
            <a:spLocks noGrp="1"/>
          </p:cNvSpPr>
          <p:nvPr>
            <p:ph type="body" sz="quarter" idx="31"/>
          </p:nvPr>
        </p:nvSpPr>
        <p:spPr>
          <a:xfrm>
            <a:off x="9600117" y="2614613"/>
            <a:ext cx="1980000" cy="2147887"/>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24" name="Straight Connector 23">
            <a:extLst>
              <a:ext uri="{FF2B5EF4-FFF2-40B4-BE49-F238E27FC236}">
                <a16:creationId xmlns:a16="http://schemas.microsoft.com/office/drawing/2014/main" id="{84AD16E6-DFB2-3260-E7C2-D0F51629D8A7}"/>
              </a:ext>
            </a:extLst>
          </p:cNvPr>
          <p:cNvCxnSpPr>
            <a:cxnSpLocks/>
          </p:cNvCxnSpPr>
          <p:nvPr userDrawn="1"/>
        </p:nvCxnSpPr>
        <p:spPr>
          <a:xfrm>
            <a:off x="2628629"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5" name="Arrow: Chevron 24">
            <a:extLst>
              <a:ext uri="{FF2B5EF4-FFF2-40B4-BE49-F238E27FC236}">
                <a16:creationId xmlns:a16="http://schemas.microsoft.com/office/drawing/2014/main" id="{3DACABFD-232F-18BC-919F-CAD8A133DCDE}"/>
              </a:ext>
            </a:extLst>
          </p:cNvPr>
          <p:cNvSpPr/>
          <p:nvPr userDrawn="1"/>
        </p:nvSpPr>
        <p:spPr>
          <a:xfrm>
            <a:off x="4671947"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6" name="Straight Connector 25">
            <a:extLst>
              <a:ext uri="{FF2B5EF4-FFF2-40B4-BE49-F238E27FC236}">
                <a16:creationId xmlns:a16="http://schemas.microsoft.com/office/drawing/2014/main" id="{FFEA3E50-1AFA-3BF7-A87F-151906E60032}"/>
              </a:ext>
            </a:extLst>
          </p:cNvPr>
          <p:cNvCxnSpPr>
            <a:cxnSpLocks/>
          </p:cNvCxnSpPr>
          <p:nvPr userDrawn="1"/>
        </p:nvCxnSpPr>
        <p:spPr>
          <a:xfrm>
            <a:off x="4952395"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7" name="Arrow: Chevron 26">
            <a:extLst>
              <a:ext uri="{FF2B5EF4-FFF2-40B4-BE49-F238E27FC236}">
                <a16:creationId xmlns:a16="http://schemas.microsoft.com/office/drawing/2014/main" id="{95E84197-6880-09C2-1E08-4B7A842980F1}"/>
              </a:ext>
            </a:extLst>
          </p:cNvPr>
          <p:cNvSpPr/>
          <p:nvPr userDrawn="1"/>
        </p:nvSpPr>
        <p:spPr>
          <a:xfrm>
            <a:off x="6995713"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28" name="Straight Connector 27">
            <a:extLst>
              <a:ext uri="{FF2B5EF4-FFF2-40B4-BE49-F238E27FC236}">
                <a16:creationId xmlns:a16="http://schemas.microsoft.com/office/drawing/2014/main" id="{DBA4F882-E214-37A5-1366-A11A8B3C2119}"/>
              </a:ext>
            </a:extLst>
          </p:cNvPr>
          <p:cNvCxnSpPr>
            <a:cxnSpLocks/>
          </p:cNvCxnSpPr>
          <p:nvPr userDrawn="1"/>
        </p:nvCxnSpPr>
        <p:spPr>
          <a:xfrm>
            <a:off x="7276161"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9" name="Arrow: Chevron 28">
            <a:extLst>
              <a:ext uri="{FF2B5EF4-FFF2-40B4-BE49-F238E27FC236}">
                <a16:creationId xmlns:a16="http://schemas.microsoft.com/office/drawing/2014/main" id="{7A04A431-73CA-32DE-D035-406F2582A75A}"/>
              </a:ext>
            </a:extLst>
          </p:cNvPr>
          <p:cNvSpPr/>
          <p:nvPr userDrawn="1"/>
        </p:nvSpPr>
        <p:spPr>
          <a:xfrm>
            <a:off x="9319479"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6" name="Straight Connector 35">
            <a:extLst>
              <a:ext uri="{FF2B5EF4-FFF2-40B4-BE49-F238E27FC236}">
                <a16:creationId xmlns:a16="http://schemas.microsoft.com/office/drawing/2014/main" id="{AE570E91-ABB2-A812-B684-C45EB139B97D}"/>
              </a:ext>
            </a:extLst>
          </p:cNvPr>
          <p:cNvCxnSpPr>
            <a:cxnSpLocks/>
          </p:cNvCxnSpPr>
          <p:nvPr userDrawn="1"/>
        </p:nvCxnSpPr>
        <p:spPr>
          <a:xfrm>
            <a:off x="9599927" y="2282973"/>
            <a:ext cx="1987207"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7" name="Arrow: Chevron 36">
            <a:extLst>
              <a:ext uri="{FF2B5EF4-FFF2-40B4-BE49-F238E27FC236}">
                <a16:creationId xmlns:a16="http://schemas.microsoft.com/office/drawing/2014/main" id="{1AF30669-A2A4-2FDE-F80A-35E06EF01380}"/>
              </a:ext>
            </a:extLst>
          </p:cNvPr>
          <p:cNvSpPr/>
          <p:nvPr userDrawn="1"/>
        </p:nvSpPr>
        <p:spPr>
          <a:xfrm>
            <a:off x="11643245"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47404453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melin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DC1CD-2885-55F3-61DF-04B4921832BA}"/>
              </a:ext>
            </a:extLst>
          </p:cNvPr>
          <p:cNvSpPr>
            <a:spLocks noGrp="1"/>
          </p:cNvSpPr>
          <p:nvPr>
            <p:ph type="title" hasCustomPrompt="1"/>
          </p:nvPr>
        </p:nvSpPr>
        <p:spPr>
          <a:xfrm>
            <a:off x="306000" y="306000"/>
            <a:ext cx="5648397" cy="360000"/>
          </a:xfrm>
        </p:spPr>
        <p:txBody>
          <a:bodyPr anchor="ctr"/>
          <a:lstStyle>
            <a:lvl1pPr>
              <a:defRPr/>
            </a:lvl1pPr>
          </a:lstStyle>
          <a:p>
            <a:r>
              <a:rPr lang="en-US" err="1"/>
              <a:t>Titre</a:t>
            </a:r>
            <a:endParaRPr lang="en-GB"/>
          </a:p>
        </p:txBody>
      </p:sp>
      <p:sp>
        <p:nvSpPr>
          <p:cNvPr id="3" name="Date Placeholder 2">
            <a:extLst>
              <a:ext uri="{FF2B5EF4-FFF2-40B4-BE49-F238E27FC236}">
                <a16:creationId xmlns:a16="http://schemas.microsoft.com/office/drawing/2014/main" id="{F57DCDA2-F04F-EF39-A68F-2FFB8F203691}"/>
              </a:ext>
            </a:extLst>
          </p:cNvPr>
          <p:cNvSpPr>
            <a:spLocks noGrp="1"/>
          </p:cNvSpPr>
          <p:nvPr>
            <p:ph type="dt" sz="half" idx="10"/>
          </p:nvPr>
        </p:nvSpPr>
        <p:spPr/>
        <p:txBody>
          <a:bodyPr/>
          <a:lstStyle/>
          <a:p>
            <a:r>
              <a:rPr lang="en-US"/>
              <a:t>Date</a:t>
            </a:r>
            <a:endParaRPr lang="en-GB"/>
          </a:p>
        </p:txBody>
      </p:sp>
      <p:sp>
        <p:nvSpPr>
          <p:cNvPr id="4" name="Footer Placeholder 3">
            <a:extLst>
              <a:ext uri="{FF2B5EF4-FFF2-40B4-BE49-F238E27FC236}">
                <a16:creationId xmlns:a16="http://schemas.microsoft.com/office/drawing/2014/main" id="{8A4E165A-D603-F44C-1F49-59254C686734}"/>
              </a:ext>
            </a:extLst>
          </p:cNvPr>
          <p:cNvSpPr>
            <a:spLocks noGrp="1"/>
          </p:cNvSpPr>
          <p:nvPr>
            <p:ph type="ftr" sz="quarter" idx="11"/>
          </p:nvPr>
        </p:nvSpPr>
        <p:spPr/>
        <p:txBody>
          <a:bodyPr/>
          <a:lstStyle/>
          <a:p>
            <a:r>
              <a:rPr lang="en-GB"/>
              <a:t>Titre</a:t>
            </a:r>
          </a:p>
        </p:txBody>
      </p:sp>
      <p:sp>
        <p:nvSpPr>
          <p:cNvPr id="5" name="Slide Number Placeholder 4">
            <a:extLst>
              <a:ext uri="{FF2B5EF4-FFF2-40B4-BE49-F238E27FC236}">
                <a16:creationId xmlns:a16="http://schemas.microsoft.com/office/drawing/2014/main" id="{F3868BC9-AFDB-387B-F5C5-FFDC1EF20229}"/>
              </a:ext>
            </a:extLst>
          </p:cNvPr>
          <p:cNvSpPr>
            <a:spLocks noGrp="1"/>
          </p:cNvSpPr>
          <p:nvPr>
            <p:ph type="sldNum" sz="quarter" idx="12"/>
          </p:nvPr>
        </p:nvSpPr>
        <p:spPr/>
        <p:txBody>
          <a:bodyPr/>
          <a:lstStyle/>
          <a:p>
            <a:fld id="{721C06D9-4617-44B0-8711-1EF1C439A609}" type="slidenum">
              <a:rPr lang="en-GB" smtClean="0"/>
              <a:pPr/>
              <a:t>‹#›</a:t>
            </a:fld>
            <a:endParaRPr lang="en-GB"/>
          </a:p>
        </p:txBody>
      </p:sp>
      <p:sp>
        <p:nvSpPr>
          <p:cNvPr id="6" name="Text Placeholder 6">
            <a:extLst>
              <a:ext uri="{FF2B5EF4-FFF2-40B4-BE49-F238E27FC236}">
                <a16:creationId xmlns:a16="http://schemas.microsoft.com/office/drawing/2014/main" id="{90B4463B-6714-67EC-1362-F20D740D5E67}"/>
              </a:ext>
            </a:extLst>
          </p:cNvPr>
          <p:cNvSpPr>
            <a:spLocks noGrp="1"/>
          </p:cNvSpPr>
          <p:nvPr>
            <p:ph type="body" sz="quarter" idx="13" hasCustomPrompt="1"/>
          </p:nvPr>
        </p:nvSpPr>
        <p:spPr>
          <a:xfrm>
            <a:off x="306000" y="673200"/>
            <a:ext cx="5648400" cy="360000"/>
          </a:xfrm>
        </p:spPr>
        <p:txBody>
          <a:bodyPr anchor="ctr"/>
          <a:lstStyle>
            <a:lvl1pPr marL="0" indent="0">
              <a:buNone/>
              <a:defRPr sz="2400" b="1"/>
            </a:lvl1pPr>
            <a:lvl2pPr>
              <a:defRPr sz="2400" b="1"/>
            </a:lvl2pPr>
            <a:lvl3pPr>
              <a:defRPr sz="2400" b="1"/>
            </a:lvl3pPr>
            <a:lvl4pPr>
              <a:defRPr sz="2400" b="1"/>
            </a:lvl4pPr>
            <a:lvl5pPr>
              <a:defRPr sz="2400" b="1"/>
            </a:lvl5pPr>
          </a:lstStyle>
          <a:p>
            <a:pPr lvl="0"/>
            <a:r>
              <a:rPr lang="en-US"/>
              <a:t>Sous-</a:t>
            </a:r>
            <a:r>
              <a:rPr lang="en-US" err="1"/>
              <a:t>titre</a:t>
            </a:r>
            <a:endParaRPr lang="en-GB"/>
          </a:p>
        </p:txBody>
      </p:sp>
      <p:sp>
        <p:nvSpPr>
          <p:cNvPr id="7" name="Text Placeholder 8">
            <a:extLst>
              <a:ext uri="{FF2B5EF4-FFF2-40B4-BE49-F238E27FC236}">
                <a16:creationId xmlns:a16="http://schemas.microsoft.com/office/drawing/2014/main" id="{9D7A8C5F-BE9D-1F83-FE56-4A5E6AB6087E}"/>
              </a:ext>
            </a:extLst>
          </p:cNvPr>
          <p:cNvSpPr>
            <a:spLocks noGrp="1"/>
          </p:cNvSpPr>
          <p:nvPr>
            <p:ph type="body" sz="quarter" idx="23" hasCustomPrompt="1"/>
          </p:nvPr>
        </p:nvSpPr>
        <p:spPr>
          <a:xfrm>
            <a:off x="305997" y="1260000"/>
            <a:ext cx="5648400" cy="334800"/>
          </a:xfrm>
        </p:spPr>
        <p:txBody>
          <a:bodyPr/>
          <a:lstStyle>
            <a:lvl1pPr marL="0" indent="0">
              <a:buNone/>
              <a:defRPr sz="1800">
                <a:solidFill>
                  <a:schemeClr val="tx2"/>
                </a:solidFill>
              </a:defRPr>
            </a:lvl1pPr>
            <a:lvl2pPr marL="176213" indent="0">
              <a:buNone/>
              <a:defRPr sz="2000">
                <a:solidFill>
                  <a:schemeClr val="tx2"/>
                </a:solidFill>
              </a:defRPr>
            </a:lvl2pPr>
            <a:lvl3pPr marL="357188" indent="0">
              <a:buNone/>
              <a:defRPr sz="2000">
                <a:solidFill>
                  <a:schemeClr val="tx2"/>
                </a:solidFill>
              </a:defRPr>
            </a:lvl3pPr>
            <a:lvl4pPr marL="534988" indent="0">
              <a:buNone/>
              <a:defRPr sz="2000">
                <a:solidFill>
                  <a:schemeClr val="tx2"/>
                </a:solidFill>
              </a:defRPr>
            </a:lvl4pPr>
            <a:lvl5pPr marL="715963" indent="0">
              <a:buNone/>
              <a:defRPr sz="2000">
                <a:solidFill>
                  <a:schemeClr val="tx2"/>
                </a:solidFill>
              </a:defRPr>
            </a:lvl5pPr>
          </a:lstStyle>
          <a:p>
            <a:pPr lvl="0"/>
            <a:r>
              <a:rPr lang="en-US" err="1"/>
              <a:t>Rubrique</a:t>
            </a:r>
            <a:r>
              <a:rPr lang="en-US"/>
              <a:t> 1</a:t>
            </a:r>
          </a:p>
        </p:txBody>
      </p:sp>
      <p:sp>
        <p:nvSpPr>
          <p:cNvPr id="8" name="Text Placeholder 9">
            <a:extLst>
              <a:ext uri="{FF2B5EF4-FFF2-40B4-BE49-F238E27FC236}">
                <a16:creationId xmlns:a16="http://schemas.microsoft.com/office/drawing/2014/main" id="{46434A8A-3238-656F-E766-071DBA37E3E2}"/>
              </a:ext>
            </a:extLst>
          </p:cNvPr>
          <p:cNvSpPr>
            <a:spLocks noGrp="1"/>
          </p:cNvSpPr>
          <p:nvPr>
            <p:ph type="body" sz="quarter" idx="15"/>
          </p:nvPr>
        </p:nvSpPr>
        <p:spPr>
          <a:xfrm>
            <a:off x="304799"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9" name="Text Placeholder 9">
            <a:extLst>
              <a:ext uri="{FF2B5EF4-FFF2-40B4-BE49-F238E27FC236}">
                <a16:creationId xmlns:a16="http://schemas.microsoft.com/office/drawing/2014/main" id="{C3137B0F-E471-1AB8-6CBA-9BCDAD5E8A22}"/>
              </a:ext>
            </a:extLst>
          </p:cNvPr>
          <p:cNvSpPr>
            <a:spLocks noGrp="1"/>
          </p:cNvSpPr>
          <p:nvPr>
            <p:ph type="body" sz="quarter" idx="17"/>
          </p:nvPr>
        </p:nvSpPr>
        <p:spPr>
          <a:xfrm>
            <a:off x="2237266" y="2282973"/>
            <a:ext cx="1620000" cy="270000"/>
          </a:xfrm>
        </p:spPr>
        <p:txBody>
          <a:bodyPr vert="horz" lIns="0" tIns="0" rIns="0" bIns="0" rtlCol="0">
            <a:noAutofit/>
          </a:bodyPr>
          <a:lstStyle>
            <a:lvl1pPr>
              <a:defRPr lang="en-US" sz="1200" b="1" i="0" dirty="0"/>
            </a:lvl1pPr>
          </a:lstStyle>
          <a:p>
            <a:pPr marL="0" lvl="0" indent="0">
              <a:buNone/>
            </a:pPr>
            <a:r>
              <a:rPr lang="fr-FR"/>
              <a:t>Cliquez pour modifier les styles du texte du masque</a:t>
            </a:r>
          </a:p>
        </p:txBody>
      </p:sp>
      <p:sp>
        <p:nvSpPr>
          <p:cNvPr id="10" name="Text Placeholder 9">
            <a:extLst>
              <a:ext uri="{FF2B5EF4-FFF2-40B4-BE49-F238E27FC236}">
                <a16:creationId xmlns:a16="http://schemas.microsoft.com/office/drawing/2014/main" id="{AB5E02E6-314F-A208-BB34-A03F5F310B0D}"/>
              </a:ext>
            </a:extLst>
          </p:cNvPr>
          <p:cNvSpPr>
            <a:spLocks noGrp="1"/>
          </p:cNvSpPr>
          <p:nvPr>
            <p:ph type="body" sz="quarter" idx="19"/>
          </p:nvPr>
        </p:nvSpPr>
        <p:spPr>
          <a:xfrm>
            <a:off x="4169733"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1" name="Text Placeholder 19">
            <a:extLst>
              <a:ext uri="{FF2B5EF4-FFF2-40B4-BE49-F238E27FC236}">
                <a16:creationId xmlns:a16="http://schemas.microsoft.com/office/drawing/2014/main" id="{A15EEF04-EB57-2EFE-BCC8-60BFAE4541A0}"/>
              </a:ext>
            </a:extLst>
          </p:cNvPr>
          <p:cNvSpPr>
            <a:spLocks noGrp="1"/>
          </p:cNvSpPr>
          <p:nvPr>
            <p:ph type="body" sz="quarter" idx="24"/>
          </p:nvPr>
        </p:nvSpPr>
        <p:spPr>
          <a:xfrm>
            <a:off x="304675"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2" name="Text Placeholder 19">
            <a:extLst>
              <a:ext uri="{FF2B5EF4-FFF2-40B4-BE49-F238E27FC236}">
                <a16:creationId xmlns:a16="http://schemas.microsoft.com/office/drawing/2014/main" id="{2D62A765-47EA-B167-0BE8-B4756A00F527}"/>
              </a:ext>
            </a:extLst>
          </p:cNvPr>
          <p:cNvSpPr>
            <a:spLocks noGrp="1"/>
          </p:cNvSpPr>
          <p:nvPr>
            <p:ph type="body" sz="quarter" idx="25"/>
          </p:nvPr>
        </p:nvSpPr>
        <p:spPr>
          <a:xfrm>
            <a:off x="2237167"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13" name="Text Placeholder 19">
            <a:extLst>
              <a:ext uri="{FF2B5EF4-FFF2-40B4-BE49-F238E27FC236}">
                <a16:creationId xmlns:a16="http://schemas.microsoft.com/office/drawing/2014/main" id="{ED5C994C-A90B-DEE1-D499-BF454BABBDCB}"/>
              </a:ext>
            </a:extLst>
          </p:cNvPr>
          <p:cNvSpPr>
            <a:spLocks noGrp="1"/>
          </p:cNvSpPr>
          <p:nvPr>
            <p:ph type="body" sz="quarter" idx="26"/>
          </p:nvPr>
        </p:nvSpPr>
        <p:spPr>
          <a:xfrm>
            <a:off x="4169659"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15" name="Straight Connector 14">
            <a:extLst>
              <a:ext uri="{FF2B5EF4-FFF2-40B4-BE49-F238E27FC236}">
                <a16:creationId xmlns:a16="http://schemas.microsoft.com/office/drawing/2014/main" id="{5E758CFD-6353-8E5B-960B-5799F0D9921C}"/>
              </a:ext>
            </a:extLst>
          </p:cNvPr>
          <p:cNvCxnSpPr>
            <a:cxnSpLocks/>
          </p:cNvCxnSpPr>
          <p:nvPr userDrawn="1"/>
        </p:nvCxnSpPr>
        <p:spPr>
          <a:xfrm>
            <a:off x="304675"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6" name="Arrow: Chevron 15">
            <a:extLst>
              <a:ext uri="{FF2B5EF4-FFF2-40B4-BE49-F238E27FC236}">
                <a16:creationId xmlns:a16="http://schemas.microsoft.com/office/drawing/2014/main" id="{DBDB799E-9DE8-9EFD-E9D6-FF4EAC64FC22}"/>
              </a:ext>
            </a:extLst>
          </p:cNvPr>
          <p:cNvSpPr/>
          <p:nvPr userDrawn="1"/>
        </p:nvSpPr>
        <p:spPr>
          <a:xfrm>
            <a:off x="1980786"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4" name="Text Placeholder 9">
            <a:extLst>
              <a:ext uri="{FF2B5EF4-FFF2-40B4-BE49-F238E27FC236}">
                <a16:creationId xmlns:a16="http://schemas.microsoft.com/office/drawing/2014/main" id="{F459F560-10CA-9159-63B5-9571F8F2CD81}"/>
              </a:ext>
            </a:extLst>
          </p:cNvPr>
          <p:cNvSpPr>
            <a:spLocks noGrp="1"/>
          </p:cNvSpPr>
          <p:nvPr>
            <p:ph type="body" sz="quarter" idx="27"/>
          </p:nvPr>
        </p:nvSpPr>
        <p:spPr>
          <a:xfrm>
            <a:off x="6102200"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17" name="Text Placeholder 19">
            <a:extLst>
              <a:ext uri="{FF2B5EF4-FFF2-40B4-BE49-F238E27FC236}">
                <a16:creationId xmlns:a16="http://schemas.microsoft.com/office/drawing/2014/main" id="{D1CE8918-CB52-FC8D-0667-5DD4C2904898}"/>
              </a:ext>
            </a:extLst>
          </p:cNvPr>
          <p:cNvSpPr>
            <a:spLocks noGrp="1"/>
          </p:cNvSpPr>
          <p:nvPr>
            <p:ph type="body" sz="quarter" idx="28"/>
          </p:nvPr>
        </p:nvSpPr>
        <p:spPr>
          <a:xfrm>
            <a:off x="6102151"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21" name="Text Placeholder 9">
            <a:extLst>
              <a:ext uri="{FF2B5EF4-FFF2-40B4-BE49-F238E27FC236}">
                <a16:creationId xmlns:a16="http://schemas.microsoft.com/office/drawing/2014/main" id="{E0300071-C10F-73DE-516F-3A997209D34C}"/>
              </a:ext>
            </a:extLst>
          </p:cNvPr>
          <p:cNvSpPr>
            <a:spLocks noGrp="1"/>
          </p:cNvSpPr>
          <p:nvPr>
            <p:ph type="body" sz="quarter" idx="30"/>
          </p:nvPr>
        </p:nvSpPr>
        <p:spPr>
          <a:xfrm>
            <a:off x="8034667"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22" name="Text Placeholder 19">
            <a:extLst>
              <a:ext uri="{FF2B5EF4-FFF2-40B4-BE49-F238E27FC236}">
                <a16:creationId xmlns:a16="http://schemas.microsoft.com/office/drawing/2014/main" id="{ADAD04CC-D508-F0AA-6E8C-45D588BE7E49}"/>
              </a:ext>
            </a:extLst>
          </p:cNvPr>
          <p:cNvSpPr>
            <a:spLocks noGrp="1"/>
          </p:cNvSpPr>
          <p:nvPr>
            <p:ph type="body" sz="quarter" idx="31"/>
          </p:nvPr>
        </p:nvSpPr>
        <p:spPr>
          <a:xfrm>
            <a:off x="8034643"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sp>
        <p:nvSpPr>
          <p:cNvPr id="31" name="Text Placeholder 9">
            <a:extLst>
              <a:ext uri="{FF2B5EF4-FFF2-40B4-BE49-F238E27FC236}">
                <a16:creationId xmlns:a16="http://schemas.microsoft.com/office/drawing/2014/main" id="{7F5921D6-64BE-2161-A143-2DD17980F619}"/>
              </a:ext>
            </a:extLst>
          </p:cNvPr>
          <p:cNvSpPr>
            <a:spLocks noGrp="1"/>
          </p:cNvSpPr>
          <p:nvPr>
            <p:ph type="body" sz="quarter" idx="32"/>
          </p:nvPr>
        </p:nvSpPr>
        <p:spPr>
          <a:xfrm>
            <a:off x="9967132" y="2282973"/>
            <a:ext cx="1620000" cy="270000"/>
          </a:xfrm>
        </p:spPr>
        <p:txBody>
          <a:bodyPr/>
          <a:lstStyle>
            <a:lvl1pPr marL="0" indent="0">
              <a:buNone/>
              <a:defRPr sz="1200" b="1" i="0">
                <a:solidFill>
                  <a:schemeClr val="tx1"/>
                </a:solidFill>
              </a:defRPr>
            </a:lvl1pPr>
            <a:lvl2pPr marL="176213" indent="0">
              <a:buNone/>
              <a:defRPr sz="1100">
                <a:solidFill>
                  <a:schemeClr val="tx2"/>
                </a:solidFill>
              </a:defRPr>
            </a:lvl2pPr>
            <a:lvl3pPr marL="357188" indent="0">
              <a:buNone/>
              <a:defRPr sz="1100">
                <a:solidFill>
                  <a:schemeClr val="tx2"/>
                </a:solidFill>
              </a:defRPr>
            </a:lvl3pPr>
            <a:lvl4pPr marL="534988" indent="0">
              <a:buNone/>
              <a:defRPr sz="1100">
                <a:solidFill>
                  <a:schemeClr val="tx2"/>
                </a:solidFill>
              </a:defRPr>
            </a:lvl4pPr>
            <a:lvl5pPr marL="715963" indent="0">
              <a:buNone/>
              <a:defRPr sz="1100">
                <a:solidFill>
                  <a:schemeClr val="tx2"/>
                </a:solidFill>
              </a:defRPr>
            </a:lvl5pPr>
          </a:lstStyle>
          <a:p>
            <a:pPr lvl="0"/>
            <a:r>
              <a:rPr lang="fr-FR"/>
              <a:t>Cliquez pour modifier les styles du texte du masque</a:t>
            </a:r>
          </a:p>
        </p:txBody>
      </p:sp>
      <p:sp>
        <p:nvSpPr>
          <p:cNvPr id="32" name="Text Placeholder 19">
            <a:extLst>
              <a:ext uri="{FF2B5EF4-FFF2-40B4-BE49-F238E27FC236}">
                <a16:creationId xmlns:a16="http://schemas.microsoft.com/office/drawing/2014/main" id="{24C0D168-202E-E51B-E59E-8C97350E1781}"/>
              </a:ext>
            </a:extLst>
          </p:cNvPr>
          <p:cNvSpPr>
            <a:spLocks noGrp="1"/>
          </p:cNvSpPr>
          <p:nvPr>
            <p:ph type="body" sz="quarter" idx="33"/>
          </p:nvPr>
        </p:nvSpPr>
        <p:spPr>
          <a:xfrm>
            <a:off x="9967134" y="2667000"/>
            <a:ext cx="1620000" cy="2095500"/>
          </a:xfrm>
        </p:spPr>
        <p:txBody>
          <a:bodyPr/>
          <a:lstStyle>
            <a:lvl1pPr marL="0" indent="0">
              <a:buNone/>
              <a:defRPr sz="1200"/>
            </a:lvl1pPr>
            <a:lvl2pPr marL="88900" indent="-88900">
              <a:defRPr sz="800"/>
            </a:lvl2pPr>
            <a:lvl3pPr marL="88900" indent="-88900">
              <a:defRPr sz="800"/>
            </a:lvl3pPr>
            <a:lvl4pPr marL="88900" indent="-88900">
              <a:defRPr sz="800"/>
            </a:lvl4pPr>
            <a:lvl5pPr marL="88900" indent="-88900">
              <a:defRPr sz="800"/>
            </a:lvl5pPr>
          </a:lstStyle>
          <a:p>
            <a:pPr lvl="0"/>
            <a:r>
              <a:rPr lang="fr-FR"/>
              <a:t>Cliquez pour modifier les styles du texte du masque</a:t>
            </a:r>
          </a:p>
        </p:txBody>
      </p:sp>
      <p:cxnSp>
        <p:nvCxnSpPr>
          <p:cNvPr id="34" name="Straight Connector 33">
            <a:extLst>
              <a:ext uri="{FF2B5EF4-FFF2-40B4-BE49-F238E27FC236}">
                <a16:creationId xmlns:a16="http://schemas.microsoft.com/office/drawing/2014/main" id="{C37B2904-10A6-C3A5-8D83-683C63BB01AF}"/>
              </a:ext>
            </a:extLst>
          </p:cNvPr>
          <p:cNvCxnSpPr>
            <a:cxnSpLocks/>
          </p:cNvCxnSpPr>
          <p:nvPr userDrawn="1"/>
        </p:nvCxnSpPr>
        <p:spPr>
          <a:xfrm>
            <a:off x="2240911"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5" name="Arrow: Chevron 34">
            <a:extLst>
              <a:ext uri="{FF2B5EF4-FFF2-40B4-BE49-F238E27FC236}">
                <a16:creationId xmlns:a16="http://schemas.microsoft.com/office/drawing/2014/main" id="{A47832D4-502D-A508-2B20-B5B27FE51634}"/>
              </a:ext>
            </a:extLst>
          </p:cNvPr>
          <p:cNvSpPr/>
          <p:nvPr userDrawn="1"/>
        </p:nvSpPr>
        <p:spPr>
          <a:xfrm>
            <a:off x="3917022"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38" name="Straight Connector 37">
            <a:extLst>
              <a:ext uri="{FF2B5EF4-FFF2-40B4-BE49-F238E27FC236}">
                <a16:creationId xmlns:a16="http://schemas.microsoft.com/office/drawing/2014/main" id="{7BD95FB1-1C25-533D-3CF4-8A51280DDBD0}"/>
              </a:ext>
            </a:extLst>
          </p:cNvPr>
          <p:cNvCxnSpPr>
            <a:cxnSpLocks/>
          </p:cNvCxnSpPr>
          <p:nvPr userDrawn="1"/>
        </p:nvCxnSpPr>
        <p:spPr>
          <a:xfrm>
            <a:off x="4169659"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9" name="Arrow: Chevron 38">
            <a:extLst>
              <a:ext uri="{FF2B5EF4-FFF2-40B4-BE49-F238E27FC236}">
                <a16:creationId xmlns:a16="http://schemas.microsoft.com/office/drawing/2014/main" id="{9D606AD1-4414-16B1-1215-97D7AFA56C9F}"/>
              </a:ext>
            </a:extLst>
          </p:cNvPr>
          <p:cNvSpPr/>
          <p:nvPr userDrawn="1"/>
        </p:nvSpPr>
        <p:spPr>
          <a:xfrm>
            <a:off x="5845770"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0" name="Straight Connector 39">
            <a:extLst>
              <a:ext uri="{FF2B5EF4-FFF2-40B4-BE49-F238E27FC236}">
                <a16:creationId xmlns:a16="http://schemas.microsoft.com/office/drawing/2014/main" id="{E5863BC1-2263-E713-9FF3-2640450DEF28}"/>
              </a:ext>
            </a:extLst>
          </p:cNvPr>
          <p:cNvCxnSpPr>
            <a:cxnSpLocks/>
          </p:cNvCxnSpPr>
          <p:nvPr userDrawn="1"/>
        </p:nvCxnSpPr>
        <p:spPr>
          <a:xfrm>
            <a:off x="6110598"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1" name="Arrow: Chevron 40">
            <a:extLst>
              <a:ext uri="{FF2B5EF4-FFF2-40B4-BE49-F238E27FC236}">
                <a16:creationId xmlns:a16="http://schemas.microsoft.com/office/drawing/2014/main" id="{6379909B-399A-153E-493D-37296869A7F0}"/>
              </a:ext>
            </a:extLst>
          </p:cNvPr>
          <p:cNvSpPr/>
          <p:nvPr userDrawn="1"/>
        </p:nvSpPr>
        <p:spPr>
          <a:xfrm>
            <a:off x="7786709"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2" name="Straight Connector 41">
            <a:extLst>
              <a:ext uri="{FF2B5EF4-FFF2-40B4-BE49-F238E27FC236}">
                <a16:creationId xmlns:a16="http://schemas.microsoft.com/office/drawing/2014/main" id="{EF6449C8-F3AF-7E2E-BAA8-72A82AE89478}"/>
              </a:ext>
            </a:extLst>
          </p:cNvPr>
          <p:cNvCxnSpPr>
            <a:cxnSpLocks/>
          </p:cNvCxnSpPr>
          <p:nvPr userDrawn="1"/>
        </p:nvCxnSpPr>
        <p:spPr>
          <a:xfrm>
            <a:off x="8034643"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3" name="Arrow: Chevron 42">
            <a:extLst>
              <a:ext uri="{FF2B5EF4-FFF2-40B4-BE49-F238E27FC236}">
                <a16:creationId xmlns:a16="http://schemas.microsoft.com/office/drawing/2014/main" id="{87196DB2-5D1E-4430-FA42-A39FC745E121}"/>
              </a:ext>
            </a:extLst>
          </p:cNvPr>
          <p:cNvSpPr/>
          <p:nvPr userDrawn="1"/>
        </p:nvSpPr>
        <p:spPr>
          <a:xfrm>
            <a:off x="971075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cxnSp>
        <p:nvCxnSpPr>
          <p:cNvPr id="44" name="Straight Connector 43">
            <a:extLst>
              <a:ext uri="{FF2B5EF4-FFF2-40B4-BE49-F238E27FC236}">
                <a16:creationId xmlns:a16="http://schemas.microsoft.com/office/drawing/2014/main" id="{24E529B4-EB17-A0EB-9305-743BF2013A0A}"/>
              </a:ext>
            </a:extLst>
          </p:cNvPr>
          <p:cNvCxnSpPr>
            <a:cxnSpLocks/>
          </p:cNvCxnSpPr>
          <p:nvPr userDrawn="1"/>
        </p:nvCxnSpPr>
        <p:spPr>
          <a:xfrm>
            <a:off x="9971673" y="2282973"/>
            <a:ext cx="1620000" cy="0"/>
          </a:xfrm>
          <a:prstGeom prst="line">
            <a:avLst/>
          </a:prstGeom>
          <a:ln w="25400">
            <a:solidFill>
              <a:schemeClr val="tx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5" name="Arrow: Chevron 44">
            <a:extLst>
              <a:ext uri="{FF2B5EF4-FFF2-40B4-BE49-F238E27FC236}">
                <a16:creationId xmlns:a16="http://schemas.microsoft.com/office/drawing/2014/main" id="{A892BA53-DD7A-BDD3-32D9-49FC10D5A1CE}"/>
              </a:ext>
            </a:extLst>
          </p:cNvPr>
          <p:cNvSpPr/>
          <p:nvPr userDrawn="1"/>
        </p:nvSpPr>
        <p:spPr>
          <a:xfrm>
            <a:off x="11647784" y="2110695"/>
            <a:ext cx="217191" cy="344556"/>
          </a:xfrm>
          <a:prstGeom prst="chevron">
            <a:avLst>
              <a:gd name="adj" fmla="val 84268"/>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12662453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en France - white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t>Contact</a:t>
            </a:r>
          </a:p>
        </p:txBody>
      </p:sp>
      <p:sp>
        <p:nvSpPr>
          <p:cNvPr id="9" name="Content Placeholder 8">
            <a:extLst>
              <a:ext uri="{FF2B5EF4-FFF2-40B4-BE49-F238E27FC236}">
                <a16:creationId xmlns:a16="http://schemas.microsoft.com/office/drawing/2014/main" id="{3638F8DD-BEC9-6467-0409-DEAA51E30C84}"/>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lvl1pPr>
            <a:lvl2pPr marL="0" indent="0">
              <a:spcAft>
                <a:spcPts val="0"/>
              </a:spcAft>
              <a:buNone/>
              <a:defRPr sz="1000"/>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t>Forvis</a:t>
            </a:r>
            <a:r>
              <a:rPr lang="en-US" b="1" noProof="0"/>
              <a:t> Mazars en France</a:t>
            </a:r>
          </a:p>
        </p:txBody>
      </p:sp>
      <p:sp>
        <p:nvSpPr>
          <p:cNvPr id="7" name="Text Placeholder 8">
            <a:extLst>
              <a:ext uri="{FF2B5EF4-FFF2-40B4-BE49-F238E27FC236}">
                <a16:creationId xmlns:a16="http://schemas.microsoft.com/office/drawing/2014/main" id="{77FEB549-0F87-A538-F4B9-811388A1BED0}"/>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tx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effectLst/>
                <a:latin typeface="+mj-lt"/>
                <a:ea typeface="Aptos" panose="020B0004020202020204" pitchFamily="34" charset="0"/>
                <a:cs typeface="Times New Roman" panose="02020603050405020304" pitchFamily="18" charset="0"/>
              </a:rPr>
              <a:t>Forvis</a:t>
            </a:r>
            <a:r>
              <a:rPr lang="fr-FR" sz="1000" kern="100" spc="-10" baseline="0">
                <a:effectLst/>
                <a:latin typeface="+mj-lt"/>
                <a:ea typeface="Aptos" panose="020B0004020202020204" pitchFamily="34" charset="0"/>
                <a:cs typeface="Times New Roman" panose="02020603050405020304" pitchFamily="18" charset="0"/>
              </a:rPr>
              <a:t> Mazars en France.</a:t>
            </a:r>
            <a:endParaRPr lang="en-GB" sz="1000" kern="100" spc="-10" baseline="0">
              <a:effectLst/>
              <a:latin typeface="+mj-lt"/>
              <a:ea typeface="Aptos" panose="020B0004020202020204" pitchFamily="34" charset="0"/>
              <a:cs typeface="Times New Roman" panose="02020603050405020304" pitchFamily="18" charset="0"/>
            </a:endParaRPr>
          </a:p>
        </p:txBody>
      </p:sp>
      <p:pic>
        <p:nvPicPr>
          <p:cNvPr id="4" name="Grafik 11">
            <a:extLst>
              <a:ext uri="{FF2B5EF4-FFF2-40B4-BE49-F238E27FC236}">
                <a16:creationId xmlns:a16="http://schemas.microsoft.com/office/drawing/2014/main" id="{B41EF28B-9739-8541-171C-2F124131A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
        <p:nvSpPr>
          <p:cNvPr id="5" name="Footer Placeholder 4">
            <a:extLst>
              <a:ext uri="{FF2B5EF4-FFF2-40B4-BE49-F238E27FC236}">
                <a16:creationId xmlns:a16="http://schemas.microsoft.com/office/drawing/2014/main" id="{4DE48E6B-F9D6-75EB-60D5-026DA483FD1B}"/>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tx1"/>
                </a:solidFill>
              </a:rPr>
              <a:t>© </a:t>
            </a:r>
            <a:r>
              <a:rPr lang="en-GB" sz="1000" noProof="0" err="1">
                <a:solidFill>
                  <a:schemeClr val="tx1"/>
                </a:solidFill>
              </a:rPr>
              <a:t>Forvis</a:t>
            </a:r>
            <a:r>
              <a:rPr lang="en-GB" sz="1000" noProof="0">
                <a:solidFill>
                  <a:schemeClr val="tx1"/>
                </a:solidFill>
              </a:rPr>
              <a:t> Mazars. Tous droits </a:t>
            </a:r>
            <a:r>
              <a:rPr lang="en-GB" sz="1000" noProof="0" err="1">
                <a:solidFill>
                  <a:schemeClr val="tx1"/>
                </a:solidFill>
              </a:rPr>
              <a:t>réservés</a:t>
            </a:r>
            <a:r>
              <a:rPr lang="en-GB" sz="1000" noProof="0">
                <a:solidFill>
                  <a:schemeClr val="tx1"/>
                </a:solidFill>
              </a:rPr>
              <a:t>.</a:t>
            </a:r>
          </a:p>
        </p:txBody>
      </p:sp>
      <p:sp>
        <p:nvSpPr>
          <p:cNvPr id="10" name="TextBox 9">
            <a:extLst>
              <a:ext uri="{FF2B5EF4-FFF2-40B4-BE49-F238E27FC236}">
                <a16:creationId xmlns:a16="http://schemas.microsoft.com/office/drawing/2014/main" id="{B0FAA0C0-358A-1533-83D0-BC331DECDF5B}"/>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tx1"/>
                </a:solidFill>
              </a:rPr>
              <a:t>En savoir plus sur www.forvismazars.com/fr</a:t>
            </a:r>
          </a:p>
        </p:txBody>
      </p:sp>
      <p:pic>
        <p:nvPicPr>
          <p:cNvPr id="3" name="Picture 2">
            <a:extLst>
              <a:ext uri="{FF2B5EF4-FFF2-40B4-BE49-F238E27FC236}">
                <a16:creationId xmlns:a16="http://schemas.microsoft.com/office/drawing/2014/main" id="{5B6D9BA1-5CDD-9926-D09B-630B44654408}"/>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88509" y="6102711"/>
            <a:ext cx="1723454" cy="64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97393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 - colours_1">
    <p:bg>
      <p:bgPr>
        <a:solidFill>
          <a:schemeClr val="tx2"/>
        </a:solidFill>
        <a:effectLst/>
      </p:bgPr>
    </p:bg>
    <p:spTree>
      <p:nvGrpSpPr>
        <p:cNvPr id="1" name=""/>
        <p:cNvGrpSpPr/>
        <p:nvPr/>
      </p:nvGrpSpPr>
      <p:grpSpPr>
        <a:xfrm>
          <a:off x="0" y="0"/>
          <a:ext cx="0" cy="0"/>
          <a:chOff x="0" y="0"/>
          <a:chExt cx="0" cy="0"/>
        </a:xfrm>
      </p:grpSpPr>
      <p:pic>
        <p:nvPicPr>
          <p:cNvPr id="10" name="Picture 9" descr="A bridge with arches and a body of water&#10;&#10;Description automatically generated">
            <a:extLst>
              <a:ext uri="{FF2B5EF4-FFF2-40B4-BE49-F238E27FC236}">
                <a16:creationId xmlns:a16="http://schemas.microsoft.com/office/drawing/2014/main" id="{9A13D504-A754-8469-21D4-BBB2BAB76E43}"/>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304800" y="265723"/>
            <a:ext cx="11581200" cy="3881177"/>
          </a:xfrm>
          <a:prstGeom prst="rect">
            <a:avLst/>
          </a:prstGeom>
        </p:spPr>
      </p:pic>
      <p:sp>
        <p:nvSpPr>
          <p:cNvPr id="5" name="Parallelogram 4">
            <a:extLst>
              <a:ext uri="{FF2B5EF4-FFF2-40B4-BE49-F238E27FC236}">
                <a16:creationId xmlns:a16="http://schemas.microsoft.com/office/drawing/2014/main" id="{01FE8226-377E-BB0D-9F56-D283E5F48EA0}"/>
              </a:ext>
            </a:extLst>
          </p:cNvPr>
          <p:cNvSpPr>
            <a:spLocks noGrp="1" noRot="1" noMove="1" noResize="1" noEditPoints="1" noAdjustHandles="1" noChangeArrowheads="1" noChangeShapeType="1"/>
          </p:cNvSpPr>
          <p:nvPr userDrawn="1"/>
        </p:nvSpPr>
        <p:spPr>
          <a:xfrm>
            <a:off x="3662641" y="256789"/>
            <a:ext cx="3780186" cy="3880800"/>
          </a:xfrm>
          <a:prstGeom prst="parallelogram">
            <a:avLst>
              <a:gd name="adj" fmla="val 34323"/>
            </a:avLst>
          </a:prstGeom>
          <a:solidFill>
            <a:schemeClr val="bg1">
              <a:alpha val="3142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chemeClr val="bg1"/>
                </a:solidFill>
              </a:defRPr>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chemeClr val="bg1"/>
                </a:solidFill>
              </a:defRPr>
            </a:lvl1pPr>
          </a:lstStyle>
          <a:p>
            <a:pPr lvl="0"/>
            <a:r>
              <a:rPr lang="en-US"/>
              <a:t>Nom, Date, </a:t>
            </a:r>
            <a:r>
              <a:rPr lang="en-US" err="1"/>
              <a:t>Année</a:t>
            </a:r>
            <a:endParaRPr lang="en-GB"/>
          </a:p>
        </p:txBody>
      </p:sp>
      <p:grpSp>
        <p:nvGrpSpPr>
          <p:cNvPr id="4" name="Gruppieren 4">
            <a:extLst>
              <a:ext uri="{FF2B5EF4-FFF2-40B4-BE49-F238E27FC236}">
                <a16:creationId xmlns:a16="http://schemas.microsoft.com/office/drawing/2014/main" id="{BFD98251-4009-461B-252D-4EE99CFE72C4}"/>
              </a:ext>
            </a:extLst>
          </p:cNvPr>
          <p:cNvGrpSpPr>
            <a:grpSpLocks noChangeAspect="1"/>
          </p:cNvGrpSpPr>
          <p:nvPr userDrawn="1"/>
        </p:nvGrpSpPr>
        <p:grpSpPr>
          <a:xfrm>
            <a:off x="10811963" y="6165234"/>
            <a:ext cx="1080000" cy="453765"/>
            <a:chOff x="1721984" y="2257682"/>
            <a:chExt cx="7247953" cy="3045250"/>
          </a:xfrm>
        </p:grpSpPr>
        <p:sp>
          <p:nvSpPr>
            <p:cNvPr id="8" name="Freihandform: Form 5">
              <a:extLst>
                <a:ext uri="{FF2B5EF4-FFF2-40B4-BE49-F238E27FC236}">
                  <a16:creationId xmlns:a16="http://schemas.microsoft.com/office/drawing/2014/main" id="{626939A5-F034-2420-098D-DA5134C82BDE}"/>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9" name="Freihandform: Form 7">
              <a:extLst>
                <a:ext uri="{FF2B5EF4-FFF2-40B4-BE49-F238E27FC236}">
                  <a16:creationId xmlns:a16="http://schemas.microsoft.com/office/drawing/2014/main" id="{A7B5069E-C266-2B0A-E579-9A39A75C399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E5C93EA6-C959-E5B3-4D45-2870BE39369C}"/>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3E44A4FC-CEB1-2588-882C-997D36B963C0}"/>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4" name="Freihandform: Form 12">
              <a:extLst>
                <a:ext uri="{FF2B5EF4-FFF2-40B4-BE49-F238E27FC236}">
                  <a16:creationId xmlns:a16="http://schemas.microsoft.com/office/drawing/2014/main" id="{613BE92C-8B17-6E5B-9657-6F4D7C9BFCC9}"/>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5" name="Freihandform: Form 13">
              <a:extLst>
                <a:ext uri="{FF2B5EF4-FFF2-40B4-BE49-F238E27FC236}">
                  <a16:creationId xmlns:a16="http://schemas.microsoft.com/office/drawing/2014/main" id="{D9C2D631-F564-1B3F-DEEB-093FC07211BA}"/>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6" name="Freihandform: Form 14">
              <a:extLst>
                <a:ext uri="{FF2B5EF4-FFF2-40B4-BE49-F238E27FC236}">
                  <a16:creationId xmlns:a16="http://schemas.microsoft.com/office/drawing/2014/main" id="{B2CE2C85-9943-0C5D-6E00-0F6532EDB881}"/>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7" name="Freihandform: Form 15">
              <a:extLst>
                <a:ext uri="{FF2B5EF4-FFF2-40B4-BE49-F238E27FC236}">
                  <a16:creationId xmlns:a16="http://schemas.microsoft.com/office/drawing/2014/main" id="{89BE753D-D038-9E7F-7653-9D984FE67313}"/>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8" name="Freihandform: Form 16">
              <a:extLst>
                <a:ext uri="{FF2B5EF4-FFF2-40B4-BE49-F238E27FC236}">
                  <a16:creationId xmlns:a16="http://schemas.microsoft.com/office/drawing/2014/main" id="{4BCD8B31-4221-D446-D4CF-A334838EF0B7}"/>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9" name="Freihandform: Form 17">
              <a:extLst>
                <a:ext uri="{FF2B5EF4-FFF2-40B4-BE49-F238E27FC236}">
                  <a16:creationId xmlns:a16="http://schemas.microsoft.com/office/drawing/2014/main" id="{31083F61-5D8A-C8BC-B968-F22A25B1C4E5}"/>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0" name="Freihandform: Form 18">
              <a:extLst>
                <a:ext uri="{FF2B5EF4-FFF2-40B4-BE49-F238E27FC236}">
                  <a16:creationId xmlns:a16="http://schemas.microsoft.com/office/drawing/2014/main" id="{4FFEBD31-5DE5-6EA3-1A70-A062E3B5EE18}"/>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1" name="Freihandform: Form 19">
              <a:extLst>
                <a:ext uri="{FF2B5EF4-FFF2-40B4-BE49-F238E27FC236}">
                  <a16:creationId xmlns:a16="http://schemas.microsoft.com/office/drawing/2014/main" id="{B1D116F3-16E4-B125-9096-750825E8DC77}"/>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15601156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en France - true blue background">
    <p:bg>
      <p:bgPr>
        <a:solidFill>
          <a:schemeClr val="tx2"/>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 en France</a:t>
            </a:r>
          </a:p>
        </p:txBody>
      </p:sp>
      <p:sp>
        <p:nvSpPr>
          <p:cNvPr id="6" name="Content Placeholder 8">
            <a:extLst>
              <a:ext uri="{FF2B5EF4-FFF2-40B4-BE49-F238E27FC236}">
                <a16:creationId xmlns:a16="http://schemas.microsoft.com/office/drawing/2014/main" id="{8B826133-DF9C-4AE4-3625-4928FA7CBA37}"/>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9" name="Footer Placeholder 4">
            <a:extLst>
              <a:ext uri="{FF2B5EF4-FFF2-40B4-BE49-F238E27FC236}">
                <a16:creationId xmlns:a16="http://schemas.microsoft.com/office/drawing/2014/main" id="{35C88522-8DF1-4607-A4E2-5B0EF73CC98B}"/>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bg1"/>
                </a:solidFill>
              </a:rPr>
              <a:t>© </a:t>
            </a:r>
            <a:r>
              <a:rPr lang="en-GB" sz="1000" noProof="0" err="1">
                <a:solidFill>
                  <a:schemeClr val="bg1"/>
                </a:solidFill>
              </a:rPr>
              <a:t>Forvis</a:t>
            </a:r>
            <a:r>
              <a:rPr lang="en-GB" sz="1000" noProof="0">
                <a:solidFill>
                  <a:schemeClr val="bg1"/>
                </a:solidFill>
              </a:rPr>
              <a:t> Mazars. Tous droits </a:t>
            </a:r>
            <a:r>
              <a:rPr lang="en-GB" sz="1000" noProof="0" err="1">
                <a:solidFill>
                  <a:schemeClr val="bg1"/>
                </a:solidFill>
              </a:rPr>
              <a:t>réservés</a:t>
            </a:r>
            <a:r>
              <a:rPr lang="en-GB" sz="1000" noProof="0">
                <a:solidFill>
                  <a:schemeClr val="bg1"/>
                </a:solidFill>
              </a:rPr>
              <a:t>.</a:t>
            </a:r>
          </a:p>
        </p:txBody>
      </p:sp>
      <p:sp>
        <p:nvSpPr>
          <p:cNvPr id="5" name="Text Placeholder 8">
            <a:extLst>
              <a:ext uri="{FF2B5EF4-FFF2-40B4-BE49-F238E27FC236}">
                <a16:creationId xmlns:a16="http://schemas.microsoft.com/office/drawing/2014/main" id="{F7842F13-7A60-C31D-02FB-801B693F4123}"/>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bg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solidFill>
                  <a:schemeClr val="bg1"/>
                </a:solidFill>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solidFill>
                  <a:schemeClr val="bg1"/>
                </a:solidFill>
                <a:effectLst/>
                <a:latin typeface="+mj-lt"/>
                <a:ea typeface="Aptos" panose="020B0004020202020204" pitchFamily="34" charset="0"/>
                <a:cs typeface="Times New Roman" panose="02020603050405020304" pitchFamily="18" charset="0"/>
              </a:rPr>
              <a:t>Forvis</a:t>
            </a:r>
            <a:r>
              <a:rPr lang="fr-FR" sz="1000" kern="100" spc="-10" baseline="0">
                <a:solidFill>
                  <a:schemeClr val="bg1"/>
                </a:solidFill>
                <a:effectLst/>
                <a:latin typeface="+mj-lt"/>
                <a:ea typeface="Aptos" panose="020B0004020202020204" pitchFamily="34" charset="0"/>
                <a:cs typeface="Times New Roman" panose="02020603050405020304" pitchFamily="18" charset="0"/>
              </a:rPr>
              <a:t> Mazars en France.</a:t>
            </a:r>
          </a:p>
        </p:txBody>
      </p:sp>
      <p:grpSp>
        <p:nvGrpSpPr>
          <p:cNvPr id="8" name="Gruppieren 4">
            <a:extLst>
              <a:ext uri="{FF2B5EF4-FFF2-40B4-BE49-F238E27FC236}">
                <a16:creationId xmlns:a16="http://schemas.microsoft.com/office/drawing/2014/main" id="{9081FBCB-C1E1-A898-BBDA-C8B6ADA7CD62}"/>
              </a:ext>
            </a:extLst>
          </p:cNvPr>
          <p:cNvGrpSpPr>
            <a:grpSpLocks noChangeAspect="1"/>
          </p:cNvGrpSpPr>
          <p:nvPr userDrawn="1"/>
        </p:nvGrpSpPr>
        <p:grpSpPr>
          <a:xfrm>
            <a:off x="10811963" y="6165234"/>
            <a:ext cx="1080000" cy="453765"/>
            <a:chOff x="1721984" y="2257682"/>
            <a:chExt cx="7247953" cy="3045250"/>
          </a:xfrm>
        </p:grpSpPr>
        <p:sp>
          <p:nvSpPr>
            <p:cNvPr id="10" name="Freihandform: Form 5">
              <a:extLst>
                <a:ext uri="{FF2B5EF4-FFF2-40B4-BE49-F238E27FC236}">
                  <a16:creationId xmlns:a16="http://schemas.microsoft.com/office/drawing/2014/main" id="{CA432945-2B7D-750F-3B29-34FB83F88BF3}"/>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1" name="Freihandform: Form 7">
              <a:extLst>
                <a:ext uri="{FF2B5EF4-FFF2-40B4-BE49-F238E27FC236}">
                  <a16:creationId xmlns:a16="http://schemas.microsoft.com/office/drawing/2014/main" id="{8B6E496E-4C4E-23AB-B504-7FF51EB505E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DCAAEEC8-4596-4145-73FC-E4DA91FBD254}"/>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CDB16443-1AE7-73CC-081B-A7B2D39C36F1}"/>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5" name="Freihandform: Form 12">
              <a:extLst>
                <a:ext uri="{FF2B5EF4-FFF2-40B4-BE49-F238E27FC236}">
                  <a16:creationId xmlns:a16="http://schemas.microsoft.com/office/drawing/2014/main" id="{6840581E-C4F7-7602-5855-E4944EE54F09}"/>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6" name="Freihandform: Form 13">
              <a:extLst>
                <a:ext uri="{FF2B5EF4-FFF2-40B4-BE49-F238E27FC236}">
                  <a16:creationId xmlns:a16="http://schemas.microsoft.com/office/drawing/2014/main" id="{EFC10F9C-6083-92B6-55C3-24D5AF293AD4}"/>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7" name="Freihandform: Form 14">
              <a:extLst>
                <a:ext uri="{FF2B5EF4-FFF2-40B4-BE49-F238E27FC236}">
                  <a16:creationId xmlns:a16="http://schemas.microsoft.com/office/drawing/2014/main" id="{8D747498-B11C-9D9E-1962-A0CF49BA2827}"/>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8" name="Freihandform: Form 15">
              <a:extLst>
                <a:ext uri="{FF2B5EF4-FFF2-40B4-BE49-F238E27FC236}">
                  <a16:creationId xmlns:a16="http://schemas.microsoft.com/office/drawing/2014/main" id="{23A58147-7D75-EAD1-5425-50D3A6632C22}"/>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9" name="Freihandform: Form 16">
              <a:extLst>
                <a:ext uri="{FF2B5EF4-FFF2-40B4-BE49-F238E27FC236}">
                  <a16:creationId xmlns:a16="http://schemas.microsoft.com/office/drawing/2014/main" id="{04EDBF75-490C-1749-B30E-ACDB31905824}"/>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0" name="Freihandform: Form 17">
              <a:extLst>
                <a:ext uri="{FF2B5EF4-FFF2-40B4-BE49-F238E27FC236}">
                  <a16:creationId xmlns:a16="http://schemas.microsoft.com/office/drawing/2014/main" id="{CCEDDACB-E769-E59F-88CA-DD2A8E3202D1}"/>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1" name="Freihandform: Form 18">
              <a:extLst>
                <a:ext uri="{FF2B5EF4-FFF2-40B4-BE49-F238E27FC236}">
                  <a16:creationId xmlns:a16="http://schemas.microsoft.com/office/drawing/2014/main" id="{7EEFCA1A-B0A8-21D8-6429-6CED6D2AAA4E}"/>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2" name="Freihandform: Form 19">
              <a:extLst>
                <a:ext uri="{FF2B5EF4-FFF2-40B4-BE49-F238E27FC236}">
                  <a16:creationId xmlns:a16="http://schemas.microsoft.com/office/drawing/2014/main" id="{D7B63AD9-57C6-3D14-01F7-A79C2592535A}"/>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
        <p:nvSpPr>
          <p:cNvPr id="3" name="TextBox 9">
            <a:extLst>
              <a:ext uri="{FF2B5EF4-FFF2-40B4-BE49-F238E27FC236}">
                <a16:creationId xmlns:a16="http://schemas.microsoft.com/office/drawing/2014/main" id="{79DFF572-0783-605A-1008-9B5D7B5669B9}"/>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bg1"/>
                </a:solidFill>
              </a:rPr>
              <a:t>En savoir plus sur www.forvismazars.com/fr</a:t>
            </a:r>
          </a:p>
        </p:txBody>
      </p:sp>
    </p:spTree>
    <p:extLst>
      <p:ext uri="{BB962C8B-B14F-4D97-AF65-F5344CB8AC3E}">
        <p14:creationId xmlns:p14="http://schemas.microsoft.com/office/powerpoint/2010/main" val="140038727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en France - indigo background">
    <p:bg>
      <p:bgPr>
        <a:solidFill>
          <a:schemeClr val="accent3"/>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 en France</a:t>
            </a:r>
          </a:p>
        </p:txBody>
      </p:sp>
      <p:sp>
        <p:nvSpPr>
          <p:cNvPr id="6" name="Content Placeholder 8">
            <a:extLst>
              <a:ext uri="{FF2B5EF4-FFF2-40B4-BE49-F238E27FC236}">
                <a16:creationId xmlns:a16="http://schemas.microsoft.com/office/drawing/2014/main" id="{CB522F6C-316E-F8B1-1069-3B105F27FB1D}"/>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9" name="Text Placeholder 8">
            <a:extLst>
              <a:ext uri="{FF2B5EF4-FFF2-40B4-BE49-F238E27FC236}">
                <a16:creationId xmlns:a16="http://schemas.microsoft.com/office/drawing/2014/main" id="{B3C2BE14-477C-CB4E-A14A-DB75AA774A42}"/>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bg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solidFill>
                  <a:schemeClr val="bg1"/>
                </a:solidFill>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solidFill>
                  <a:schemeClr val="bg1"/>
                </a:solidFill>
                <a:effectLst/>
                <a:latin typeface="+mj-lt"/>
                <a:ea typeface="Aptos" panose="020B0004020202020204" pitchFamily="34" charset="0"/>
                <a:cs typeface="Times New Roman" panose="02020603050405020304" pitchFamily="18" charset="0"/>
              </a:rPr>
              <a:t>Forvis</a:t>
            </a:r>
            <a:r>
              <a:rPr lang="fr-FR" sz="1000" kern="100" spc="-10" baseline="0">
                <a:solidFill>
                  <a:schemeClr val="bg1"/>
                </a:solidFill>
                <a:effectLst/>
                <a:latin typeface="+mj-lt"/>
                <a:ea typeface="Aptos" panose="020B0004020202020204" pitchFamily="34" charset="0"/>
                <a:cs typeface="Times New Roman" panose="02020603050405020304" pitchFamily="18" charset="0"/>
              </a:rPr>
              <a:t> Mazars en France.</a:t>
            </a:r>
          </a:p>
        </p:txBody>
      </p:sp>
      <p:grpSp>
        <p:nvGrpSpPr>
          <p:cNvPr id="7" name="Gruppieren 4">
            <a:extLst>
              <a:ext uri="{FF2B5EF4-FFF2-40B4-BE49-F238E27FC236}">
                <a16:creationId xmlns:a16="http://schemas.microsoft.com/office/drawing/2014/main" id="{DAEE2AFB-03E2-0CF3-AA26-6A19A67516ED}"/>
              </a:ext>
            </a:extLst>
          </p:cNvPr>
          <p:cNvGrpSpPr>
            <a:grpSpLocks noChangeAspect="1"/>
          </p:cNvGrpSpPr>
          <p:nvPr userDrawn="1"/>
        </p:nvGrpSpPr>
        <p:grpSpPr>
          <a:xfrm>
            <a:off x="10811963" y="6165234"/>
            <a:ext cx="1080000" cy="453765"/>
            <a:chOff x="1721984" y="2257682"/>
            <a:chExt cx="7247953" cy="3045250"/>
          </a:xfrm>
        </p:grpSpPr>
        <p:sp>
          <p:nvSpPr>
            <p:cNvPr id="10" name="Freihandform: Form 5">
              <a:extLst>
                <a:ext uri="{FF2B5EF4-FFF2-40B4-BE49-F238E27FC236}">
                  <a16:creationId xmlns:a16="http://schemas.microsoft.com/office/drawing/2014/main" id="{6556BBBC-F46E-F4D7-E54D-DC3C5566D810}"/>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1" name="Freihandform: Form 7">
              <a:extLst>
                <a:ext uri="{FF2B5EF4-FFF2-40B4-BE49-F238E27FC236}">
                  <a16:creationId xmlns:a16="http://schemas.microsoft.com/office/drawing/2014/main" id="{4E69A17E-C226-73C8-91D0-CDA52A6EE84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729E66D9-33D1-E9A0-215C-B1B6E329F5FE}"/>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D303E33A-DF14-EF9F-FC6A-BA46D2A27C46}"/>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5" name="Freihandform: Form 12">
              <a:extLst>
                <a:ext uri="{FF2B5EF4-FFF2-40B4-BE49-F238E27FC236}">
                  <a16:creationId xmlns:a16="http://schemas.microsoft.com/office/drawing/2014/main" id="{4192B29F-90E9-1147-BE4C-8A49F661941B}"/>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6" name="Freihandform: Form 13">
              <a:extLst>
                <a:ext uri="{FF2B5EF4-FFF2-40B4-BE49-F238E27FC236}">
                  <a16:creationId xmlns:a16="http://schemas.microsoft.com/office/drawing/2014/main" id="{7C08D0D4-6CF2-0CDC-5756-E2725FBA433E}"/>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7" name="Freihandform: Form 14">
              <a:extLst>
                <a:ext uri="{FF2B5EF4-FFF2-40B4-BE49-F238E27FC236}">
                  <a16:creationId xmlns:a16="http://schemas.microsoft.com/office/drawing/2014/main" id="{37F8B71D-D39B-FBDD-9893-62F9DAA6AC16}"/>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8" name="Freihandform: Form 15">
              <a:extLst>
                <a:ext uri="{FF2B5EF4-FFF2-40B4-BE49-F238E27FC236}">
                  <a16:creationId xmlns:a16="http://schemas.microsoft.com/office/drawing/2014/main" id="{25380161-A42A-93AD-3180-41F38B80D37C}"/>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9" name="Freihandform: Form 16">
              <a:extLst>
                <a:ext uri="{FF2B5EF4-FFF2-40B4-BE49-F238E27FC236}">
                  <a16:creationId xmlns:a16="http://schemas.microsoft.com/office/drawing/2014/main" id="{12A27F29-4059-4234-4E62-13C50EC7B4E6}"/>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0" name="Freihandform: Form 17">
              <a:extLst>
                <a:ext uri="{FF2B5EF4-FFF2-40B4-BE49-F238E27FC236}">
                  <a16:creationId xmlns:a16="http://schemas.microsoft.com/office/drawing/2014/main" id="{A9238D09-27B2-8A3E-9F24-E738326F9DD0}"/>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1" name="Freihandform: Form 18">
              <a:extLst>
                <a:ext uri="{FF2B5EF4-FFF2-40B4-BE49-F238E27FC236}">
                  <a16:creationId xmlns:a16="http://schemas.microsoft.com/office/drawing/2014/main" id="{190DF2CA-82E5-C2D5-93B9-AEEABEDEACE7}"/>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2" name="Freihandform: Form 19">
              <a:extLst>
                <a:ext uri="{FF2B5EF4-FFF2-40B4-BE49-F238E27FC236}">
                  <a16:creationId xmlns:a16="http://schemas.microsoft.com/office/drawing/2014/main" id="{0EDB9536-7013-65BD-B229-5677BD39DEDD}"/>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
        <p:nvSpPr>
          <p:cNvPr id="3" name="Footer Placeholder 4">
            <a:extLst>
              <a:ext uri="{FF2B5EF4-FFF2-40B4-BE49-F238E27FC236}">
                <a16:creationId xmlns:a16="http://schemas.microsoft.com/office/drawing/2014/main" id="{37767D1A-91ED-08BC-76D0-0C29F7570775}"/>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bg1"/>
                </a:solidFill>
              </a:rPr>
              <a:t>© </a:t>
            </a:r>
            <a:r>
              <a:rPr lang="en-GB" sz="1000" noProof="0" err="1">
                <a:solidFill>
                  <a:schemeClr val="bg1"/>
                </a:solidFill>
              </a:rPr>
              <a:t>Forvis</a:t>
            </a:r>
            <a:r>
              <a:rPr lang="en-GB" sz="1000" noProof="0">
                <a:solidFill>
                  <a:schemeClr val="bg1"/>
                </a:solidFill>
              </a:rPr>
              <a:t> Mazars. Tous droits </a:t>
            </a:r>
            <a:r>
              <a:rPr lang="en-GB" sz="1000" noProof="0" err="1">
                <a:solidFill>
                  <a:schemeClr val="bg1"/>
                </a:solidFill>
              </a:rPr>
              <a:t>réservés</a:t>
            </a:r>
            <a:r>
              <a:rPr lang="en-GB" sz="1000" noProof="0">
                <a:solidFill>
                  <a:schemeClr val="bg1"/>
                </a:solidFill>
              </a:rPr>
              <a:t>.</a:t>
            </a:r>
          </a:p>
        </p:txBody>
      </p:sp>
      <p:sp>
        <p:nvSpPr>
          <p:cNvPr id="5" name="TextBox 9">
            <a:extLst>
              <a:ext uri="{FF2B5EF4-FFF2-40B4-BE49-F238E27FC236}">
                <a16:creationId xmlns:a16="http://schemas.microsoft.com/office/drawing/2014/main" id="{9EABE2E9-58E6-399F-6E18-951A80748B0D}"/>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bg1"/>
                </a:solidFill>
              </a:rPr>
              <a:t>En savoir plus sur www.forvismazars.com/fr</a:t>
            </a:r>
          </a:p>
        </p:txBody>
      </p:sp>
    </p:spTree>
    <p:extLst>
      <p:ext uri="{BB962C8B-B14F-4D97-AF65-F5344CB8AC3E}">
        <p14:creationId xmlns:p14="http://schemas.microsoft.com/office/powerpoint/2010/main" val="46754733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Group - white backgroun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t>Contact</a:t>
            </a:r>
          </a:p>
        </p:txBody>
      </p:sp>
      <p:sp>
        <p:nvSpPr>
          <p:cNvPr id="9" name="Content Placeholder 8">
            <a:extLst>
              <a:ext uri="{FF2B5EF4-FFF2-40B4-BE49-F238E27FC236}">
                <a16:creationId xmlns:a16="http://schemas.microsoft.com/office/drawing/2014/main" id="{3638F8DD-BEC9-6467-0409-DEAA51E30C84}"/>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lvl1pPr>
            <a:lvl2pPr marL="0" indent="0">
              <a:spcAft>
                <a:spcPts val="0"/>
              </a:spcAft>
              <a:buNone/>
              <a:defRPr sz="1000"/>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t>Forvis</a:t>
            </a:r>
            <a:r>
              <a:rPr lang="en-US" b="1" noProof="0"/>
              <a:t> Mazars</a:t>
            </a:r>
          </a:p>
        </p:txBody>
      </p:sp>
      <p:sp>
        <p:nvSpPr>
          <p:cNvPr id="7" name="Text Placeholder 8">
            <a:extLst>
              <a:ext uri="{FF2B5EF4-FFF2-40B4-BE49-F238E27FC236}">
                <a16:creationId xmlns:a16="http://schemas.microsoft.com/office/drawing/2014/main" id="{77FEB549-0F87-A538-F4B9-811388A1BED0}"/>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tx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effectLst/>
                <a:latin typeface="+mj-lt"/>
                <a:ea typeface="Aptos" panose="020B0004020202020204" pitchFamily="34" charset="0"/>
                <a:cs typeface="Times New Roman" panose="02020603050405020304" pitchFamily="18" charset="0"/>
              </a:rPr>
              <a:t>Forvis</a:t>
            </a:r>
            <a:r>
              <a:rPr lang="fr-FR" sz="1000" kern="100" spc="-10" baseline="0">
                <a:effectLst/>
                <a:latin typeface="+mj-lt"/>
                <a:ea typeface="Aptos" panose="020B0004020202020204" pitchFamily="34" charset="0"/>
                <a:cs typeface="Times New Roman" panose="02020603050405020304" pitchFamily="18" charset="0"/>
              </a:rPr>
              <a:t> Mazars.</a:t>
            </a:r>
            <a:endParaRPr lang="en-GB" sz="1000" kern="100" spc="-10" baseline="0">
              <a:effectLst/>
              <a:latin typeface="+mj-lt"/>
              <a:ea typeface="Aptos" panose="020B0004020202020204" pitchFamily="34" charset="0"/>
              <a:cs typeface="Times New Roman" panose="02020603050405020304" pitchFamily="18" charset="0"/>
            </a:endParaRPr>
          </a:p>
        </p:txBody>
      </p:sp>
      <p:pic>
        <p:nvPicPr>
          <p:cNvPr id="4" name="Grafik 11">
            <a:extLst>
              <a:ext uri="{FF2B5EF4-FFF2-40B4-BE49-F238E27FC236}">
                <a16:creationId xmlns:a16="http://schemas.microsoft.com/office/drawing/2014/main" id="{B41EF28B-9739-8541-171C-2F124131A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sp>
        <p:nvSpPr>
          <p:cNvPr id="3" name="Footer Placeholder 4">
            <a:extLst>
              <a:ext uri="{FF2B5EF4-FFF2-40B4-BE49-F238E27FC236}">
                <a16:creationId xmlns:a16="http://schemas.microsoft.com/office/drawing/2014/main" id="{489E19DF-7EE8-A6F3-91D2-DA191C3D315A}"/>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tx1"/>
                </a:solidFill>
              </a:rPr>
              <a:t>© </a:t>
            </a:r>
            <a:r>
              <a:rPr lang="en-GB" sz="1000" noProof="0" err="1">
                <a:solidFill>
                  <a:schemeClr val="tx1"/>
                </a:solidFill>
              </a:rPr>
              <a:t>Forvis</a:t>
            </a:r>
            <a:r>
              <a:rPr lang="en-GB" sz="1000" noProof="0">
                <a:solidFill>
                  <a:schemeClr val="tx1"/>
                </a:solidFill>
              </a:rPr>
              <a:t> Mazars. Tous droits </a:t>
            </a:r>
            <a:r>
              <a:rPr lang="en-GB" sz="1000" noProof="0" err="1">
                <a:solidFill>
                  <a:schemeClr val="tx1"/>
                </a:solidFill>
              </a:rPr>
              <a:t>réservés</a:t>
            </a:r>
            <a:r>
              <a:rPr lang="en-GB" sz="1000" noProof="0">
                <a:solidFill>
                  <a:schemeClr val="tx1"/>
                </a:solidFill>
              </a:rPr>
              <a:t>.</a:t>
            </a:r>
          </a:p>
        </p:txBody>
      </p:sp>
      <p:sp>
        <p:nvSpPr>
          <p:cNvPr id="5" name="TextBox 9">
            <a:extLst>
              <a:ext uri="{FF2B5EF4-FFF2-40B4-BE49-F238E27FC236}">
                <a16:creationId xmlns:a16="http://schemas.microsoft.com/office/drawing/2014/main" id="{3E1A539D-34E8-A852-895B-845F8C358FBD}"/>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tx1"/>
                </a:solidFill>
              </a:rPr>
              <a:t>En savoir plus sur www.forvismazars.com</a:t>
            </a:r>
          </a:p>
        </p:txBody>
      </p:sp>
      <p:pic>
        <p:nvPicPr>
          <p:cNvPr id="6" name="Picture 2">
            <a:extLst>
              <a:ext uri="{FF2B5EF4-FFF2-40B4-BE49-F238E27FC236}">
                <a16:creationId xmlns:a16="http://schemas.microsoft.com/office/drawing/2014/main" id="{E43A33D1-5957-821E-A613-C7AB537A1E19}"/>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088509" y="6102711"/>
            <a:ext cx="1723454" cy="64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9063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Group - true blue background">
    <p:bg>
      <p:bgPr>
        <a:solidFill>
          <a:schemeClr val="tx2"/>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a:t>
            </a:r>
          </a:p>
        </p:txBody>
      </p:sp>
      <p:sp>
        <p:nvSpPr>
          <p:cNvPr id="6" name="Content Placeholder 8">
            <a:extLst>
              <a:ext uri="{FF2B5EF4-FFF2-40B4-BE49-F238E27FC236}">
                <a16:creationId xmlns:a16="http://schemas.microsoft.com/office/drawing/2014/main" id="{8B826133-DF9C-4AE4-3625-4928FA7CBA37}"/>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5" name="Text Placeholder 8">
            <a:extLst>
              <a:ext uri="{FF2B5EF4-FFF2-40B4-BE49-F238E27FC236}">
                <a16:creationId xmlns:a16="http://schemas.microsoft.com/office/drawing/2014/main" id="{F7842F13-7A60-C31D-02FB-801B693F4123}"/>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bg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solidFill>
                  <a:schemeClr val="bg1"/>
                </a:solidFill>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solidFill>
                  <a:schemeClr val="bg1"/>
                </a:solidFill>
                <a:effectLst/>
                <a:latin typeface="+mj-lt"/>
                <a:ea typeface="Aptos" panose="020B0004020202020204" pitchFamily="34" charset="0"/>
                <a:cs typeface="Times New Roman" panose="02020603050405020304" pitchFamily="18" charset="0"/>
              </a:rPr>
              <a:t>Forvis</a:t>
            </a:r>
            <a:r>
              <a:rPr lang="fr-FR" sz="1000" kern="100" spc="-10" baseline="0">
                <a:solidFill>
                  <a:schemeClr val="bg1"/>
                </a:solidFill>
                <a:effectLst/>
                <a:latin typeface="+mj-lt"/>
                <a:ea typeface="Aptos" panose="020B0004020202020204" pitchFamily="34" charset="0"/>
                <a:cs typeface="Times New Roman" panose="02020603050405020304" pitchFamily="18" charset="0"/>
              </a:rPr>
              <a:t> Mazars.</a:t>
            </a:r>
          </a:p>
        </p:txBody>
      </p:sp>
      <p:sp>
        <p:nvSpPr>
          <p:cNvPr id="7" name="TextBox 6">
            <a:extLst>
              <a:ext uri="{FF2B5EF4-FFF2-40B4-BE49-F238E27FC236}">
                <a16:creationId xmlns:a16="http://schemas.microsoft.com/office/drawing/2014/main" id="{3C528E0C-2539-CDDA-14D5-AA97D0855030}"/>
              </a:ext>
            </a:extLst>
          </p:cNvPr>
          <p:cNvSpPr txBox="1"/>
          <p:nvPr userDrawn="1"/>
        </p:nvSpPr>
        <p:spPr>
          <a:xfrm>
            <a:off x="8194261" y="298800"/>
            <a:ext cx="1496051" cy="296081"/>
          </a:xfrm>
          <a:prstGeom prst="rect">
            <a:avLst/>
          </a:prstGeom>
          <a:noFill/>
        </p:spPr>
        <p:txBody>
          <a:bodyPr wrap="none" lIns="0" rIns="0" rtlCol="0" anchor="ctr">
            <a:noAutofit/>
          </a:bodyPr>
          <a:lstStyle/>
          <a:p>
            <a:endParaRPr lang="en-GB" sz="2400">
              <a:solidFill>
                <a:schemeClr val="bg1"/>
              </a:solidFill>
            </a:endParaRPr>
          </a:p>
        </p:txBody>
      </p:sp>
      <p:grpSp>
        <p:nvGrpSpPr>
          <p:cNvPr id="8" name="Gruppieren 4">
            <a:extLst>
              <a:ext uri="{FF2B5EF4-FFF2-40B4-BE49-F238E27FC236}">
                <a16:creationId xmlns:a16="http://schemas.microsoft.com/office/drawing/2014/main" id="{9081FBCB-C1E1-A898-BBDA-C8B6ADA7CD62}"/>
              </a:ext>
            </a:extLst>
          </p:cNvPr>
          <p:cNvGrpSpPr>
            <a:grpSpLocks noChangeAspect="1"/>
          </p:cNvGrpSpPr>
          <p:nvPr userDrawn="1"/>
        </p:nvGrpSpPr>
        <p:grpSpPr>
          <a:xfrm>
            <a:off x="10811963" y="6165234"/>
            <a:ext cx="1080000" cy="453765"/>
            <a:chOff x="1721984" y="2257682"/>
            <a:chExt cx="7247953" cy="3045250"/>
          </a:xfrm>
        </p:grpSpPr>
        <p:sp>
          <p:nvSpPr>
            <p:cNvPr id="10" name="Freihandform: Form 5">
              <a:extLst>
                <a:ext uri="{FF2B5EF4-FFF2-40B4-BE49-F238E27FC236}">
                  <a16:creationId xmlns:a16="http://schemas.microsoft.com/office/drawing/2014/main" id="{CA432945-2B7D-750F-3B29-34FB83F88BF3}"/>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1" name="Freihandform: Form 7">
              <a:extLst>
                <a:ext uri="{FF2B5EF4-FFF2-40B4-BE49-F238E27FC236}">
                  <a16:creationId xmlns:a16="http://schemas.microsoft.com/office/drawing/2014/main" id="{8B6E496E-4C4E-23AB-B504-7FF51EB505E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DCAAEEC8-4596-4145-73FC-E4DA91FBD254}"/>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CDB16443-1AE7-73CC-081B-A7B2D39C36F1}"/>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5" name="Freihandform: Form 12">
              <a:extLst>
                <a:ext uri="{FF2B5EF4-FFF2-40B4-BE49-F238E27FC236}">
                  <a16:creationId xmlns:a16="http://schemas.microsoft.com/office/drawing/2014/main" id="{6840581E-C4F7-7602-5855-E4944EE54F09}"/>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6" name="Freihandform: Form 13">
              <a:extLst>
                <a:ext uri="{FF2B5EF4-FFF2-40B4-BE49-F238E27FC236}">
                  <a16:creationId xmlns:a16="http://schemas.microsoft.com/office/drawing/2014/main" id="{EFC10F9C-6083-92B6-55C3-24D5AF293AD4}"/>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7" name="Freihandform: Form 14">
              <a:extLst>
                <a:ext uri="{FF2B5EF4-FFF2-40B4-BE49-F238E27FC236}">
                  <a16:creationId xmlns:a16="http://schemas.microsoft.com/office/drawing/2014/main" id="{8D747498-B11C-9D9E-1962-A0CF49BA2827}"/>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8" name="Freihandform: Form 15">
              <a:extLst>
                <a:ext uri="{FF2B5EF4-FFF2-40B4-BE49-F238E27FC236}">
                  <a16:creationId xmlns:a16="http://schemas.microsoft.com/office/drawing/2014/main" id="{23A58147-7D75-EAD1-5425-50D3A6632C22}"/>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9" name="Freihandform: Form 16">
              <a:extLst>
                <a:ext uri="{FF2B5EF4-FFF2-40B4-BE49-F238E27FC236}">
                  <a16:creationId xmlns:a16="http://schemas.microsoft.com/office/drawing/2014/main" id="{04EDBF75-490C-1749-B30E-ACDB31905824}"/>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0" name="Freihandform: Form 17">
              <a:extLst>
                <a:ext uri="{FF2B5EF4-FFF2-40B4-BE49-F238E27FC236}">
                  <a16:creationId xmlns:a16="http://schemas.microsoft.com/office/drawing/2014/main" id="{CCEDDACB-E769-E59F-88CA-DD2A8E3202D1}"/>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1" name="Freihandform: Form 18">
              <a:extLst>
                <a:ext uri="{FF2B5EF4-FFF2-40B4-BE49-F238E27FC236}">
                  <a16:creationId xmlns:a16="http://schemas.microsoft.com/office/drawing/2014/main" id="{7EEFCA1A-B0A8-21D8-6429-6CED6D2AAA4E}"/>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2" name="Freihandform: Form 19">
              <a:extLst>
                <a:ext uri="{FF2B5EF4-FFF2-40B4-BE49-F238E27FC236}">
                  <a16:creationId xmlns:a16="http://schemas.microsoft.com/office/drawing/2014/main" id="{D7B63AD9-57C6-3D14-01F7-A79C2592535A}"/>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
        <p:nvSpPr>
          <p:cNvPr id="4" name="Footer Placeholder 4">
            <a:extLst>
              <a:ext uri="{FF2B5EF4-FFF2-40B4-BE49-F238E27FC236}">
                <a16:creationId xmlns:a16="http://schemas.microsoft.com/office/drawing/2014/main" id="{86E16DDE-F9A7-B0E6-391C-4BFE8DF75D30}"/>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bg1"/>
                </a:solidFill>
              </a:rPr>
              <a:t>© </a:t>
            </a:r>
            <a:r>
              <a:rPr lang="en-GB" sz="1000" noProof="0" err="1">
                <a:solidFill>
                  <a:schemeClr val="bg1"/>
                </a:solidFill>
              </a:rPr>
              <a:t>Forvis</a:t>
            </a:r>
            <a:r>
              <a:rPr lang="en-GB" sz="1000" noProof="0">
                <a:solidFill>
                  <a:schemeClr val="bg1"/>
                </a:solidFill>
              </a:rPr>
              <a:t> Mazars. Tous droits </a:t>
            </a:r>
            <a:r>
              <a:rPr lang="en-GB" sz="1000" noProof="0" err="1">
                <a:solidFill>
                  <a:schemeClr val="bg1"/>
                </a:solidFill>
              </a:rPr>
              <a:t>réservés</a:t>
            </a:r>
            <a:r>
              <a:rPr lang="en-GB" sz="1000" noProof="0">
                <a:solidFill>
                  <a:schemeClr val="bg1"/>
                </a:solidFill>
              </a:rPr>
              <a:t>.</a:t>
            </a:r>
          </a:p>
        </p:txBody>
      </p:sp>
      <p:sp>
        <p:nvSpPr>
          <p:cNvPr id="14" name="TextBox 9">
            <a:extLst>
              <a:ext uri="{FF2B5EF4-FFF2-40B4-BE49-F238E27FC236}">
                <a16:creationId xmlns:a16="http://schemas.microsoft.com/office/drawing/2014/main" id="{D5DC3E40-8FDF-CF32-6527-F8209F3DFC4D}"/>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bg1"/>
                </a:solidFill>
              </a:rPr>
              <a:t>En savoir plus sur www.forvismazars.com</a:t>
            </a:r>
          </a:p>
        </p:txBody>
      </p:sp>
    </p:spTree>
    <p:extLst>
      <p:ext uri="{BB962C8B-B14F-4D97-AF65-F5344CB8AC3E}">
        <p14:creationId xmlns:p14="http://schemas.microsoft.com/office/powerpoint/2010/main" val="282172906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Contact - Forvis Mazars Group - indigo background">
    <p:bg>
      <p:bgPr>
        <a:solidFill>
          <a:schemeClr val="accent3"/>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D19440D8-36C8-9F20-5BE6-5D024AE51BA0}"/>
              </a:ext>
            </a:extLst>
          </p:cNvPr>
          <p:cNvSpPr txBox="1"/>
          <p:nvPr userDrawn="1"/>
        </p:nvSpPr>
        <p:spPr>
          <a:xfrm>
            <a:off x="304800" y="298800"/>
            <a:ext cx="1061188" cy="296081"/>
          </a:xfrm>
          <a:prstGeom prst="rect">
            <a:avLst/>
          </a:prstGeom>
          <a:noFill/>
        </p:spPr>
        <p:txBody>
          <a:bodyPr wrap="none" lIns="0" rIns="0" rtlCol="0" anchor="ctr">
            <a:noAutofit/>
          </a:bodyPr>
          <a:lstStyle/>
          <a:p>
            <a:r>
              <a:rPr lang="en-US" sz="2400" noProof="0">
                <a:solidFill>
                  <a:schemeClr val="bg1"/>
                </a:solidFill>
              </a:rPr>
              <a:t>Contact</a:t>
            </a:r>
          </a:p>
        </p:txBody>
      </p:sp>
      <p:sp>
        <p:nvSpPr>
          <p:cNvPr id="2" name="TextBox 1">
            <a:extLst>
              <a:ext uri="{FF2B5EF4-FFF2-40B4-BE49-F238E27FC236}">
                <a16:creationId xmlns:a16="http://schemas.microsoft.com/office/drawing/2014/main" id="{31154649-4A4B-29E4-6982-D75D679FBBB3}"/>
              </a:ext>
            </a:extLst>
          </p:cNvPr>
          <p:cNvSpPr txBox="1"/>
          <p:nvPr userDrawn="1"/>
        </p:nvSpPr>
        <p:spPr>
          <a:xfrm>
            <a:off x="304800" y="1260000"/>
            <a:ext cx="3268869" cy="369332"/>
          </a:xfrm>
          <a:prstGeom prst="rect">
            <a:avLst/>
          </a:prstGeom>
          <a:noFill/>
        </p:spPr>
        <p:txBody>
          <a:bodyPr wrap="square" lIns="0" rIns="0" rtlCol="0">
            <a:spAutoFit/>
          </a:bodyPr>
          <a:lstStyle/>
          <a:p>
            <a:r>
              <a:rPr lang="en-US" b="1" noProof="0" err="1">
                <a:solidFill>
                  <a:schemeClr val="bg1"/>
                </a:solidFill>
              </a:rPr>
              <a:t>Forvis</a:t>
            </a:r>
            <a:r>
              <a:rPr lang="en-US" b="1" noProof="0">
                <a:solidFill>
                  <a:schemeClr val="bg1"/>
                </a:solidFill>
              </a:rPr>
              <a:t> Mazars</a:t>
            </a:r>
          </a:p>
        </p:txBody>
      </p:sp>
      <p:sp>
        <p:nvSpPr>
          <p:cNvPr id="6" name="Content Placeholder 8">
            <a:extLst>
              <a:ext uri="{FF2B5EF4-FFF2-40B4-BE49-F238E27FC236}">
                <a16:creationId xmlns:a16="http://schemas.microsoft.com/office/drawing/2014/main" id="{CB522F6C-316E-F8B1-1069-3B105F27FB1D}"/>
              </a:ext>
            </a:extLst>
          </p:cNvPr>
          <p:cNvSpPr>
            <a:spLocks noGrp="1"/>
          </p:cNvSpPr>
          <p:nvPr>
            <p:ph sz="quarter" idx="10"/>
          </p:nvPr>
        </p:nvSpPr>
        <p:spPr>
          <a:xfrm>
            <a:off x="304799" y="1729024"/>
            <a:ext cx="7558158" cy="2520000"/>
          </a:xfrm>
        </p:spPr>
        <p:txBody>
          <a:bodyPr tIns="0" numCol="2" spcCol="288000"/>
          <a:lstStyle>
            <a:lvl1pPr marL="0" indent="0">
              <a:spcAft>
                <a:spcPts val="0"/>
              </a:spcAft>
              <a:buNone/>
              <a:defRPr sz="1000" b="1">
                <a:solidFill>
                  <a:schemeClr val="bg1"/>
                </a:solidFill>
              </a:defRPr>
            </a:lvl1pPr>
            <a:lvl2pPr marL="0" indent="0">
              <a:spcAft>
                <a:spcPts val="0"/>
              </a:spcAft>
              <a:buNone/>
              <a:defRPr sz="1000">
                <a:solidFill>
                  <a:schemeClr val="bg1"/>
                </a:solidFill>
              </a:defRPr>
            </a:lvl2pPr>
            <a:lvl3pPr marL="357188" indent="0">
              <a:spcAft>
                <a:spcPts val="0"/>
              </a:spcAft>
              <a:buNone/>
              <a:defRPr sz="1000"/>
            </a:lvl3pPr>
            <a:lvl4pPr marL="534988" indent="0">
              <a:spcAft>
                <a:spcPts val="0"/>
              </a:spcAft>
              <a:buNone/>
              <a:defRPr sz="1000"/>
            </a:lvl4pPr>
            <a:lvl5pPr marL="715963" indent="0">
              <a:spcAft>
                <a:spcPts val="0"/>
              </a:spcAft>
              <a:buNone/>
              <a:defRPr sz="1000"/>
            </a:lvl5pPr>
          </a:lstStyle>
          <a:p>
            <a:pPr lvl="0"/>
            <a:r>
              <a:rPr lang="fr-FR" noProof="0"/>
              <a:t>Cliquez pour modifier les styles du texte du masque</a:t>
            </a:r>
          </a:p>
          <a:p>
            <a:pPr lvl="1"/>
            <a:r>
              <a:rPr lang="fr-FR" noProof="0"/>
              <a:t>Deuxième niveau</a:t>
            </a:r>
          </a:p>
        </p:txBody>
      </p:sp>
      <p:sp>
        <p:nvSpPr>
          <p:cNvPr id="9" name="Text Placeholder 8">
            <a:extLst>
              <a:ext uri="{FF2B5EF4-FFF2-40B4-BE49-F238E27FC236}">
                <a16:creationId xmlns:a16="http://schemas.microsoft.com/office/drawing/2014/main" id="{B3C2BE14-477C-CB4E-A14A-DB75AA774A42}"/>
              </a:ext>
            </a:extLst>
          </p:cNvPr>
          <p:cNvSpPr>
            <a:spLocks noGrp="1" noRot="1" noMove="1" noResize="1" noEditPoints="1" noAdjustHandles="1" noChangeArrowheads="1" noChangeShapeType="1"/>
          </p:cNvSpPr>
          <p:nvPr>
            <p:ph type="body" sz="quarter" idx="28" hasCustomPrompt="1"/>
          </p:nvPr>
        </p:nvSpPr>
        <p:spPr>
          <a:xfrm>
            <a:off x="304799" y="4536000"/>
            <a:ext cx="7558158" cy="941933"/>
          </a:xfrm>
        </p:spPr>
        <p:txBody>
          <a:bodyPr/>
          <a:lstStyle>
            <a:lvl1pPr marL="0" indent="0">
              <a:buNone/>
              <a:defRPr sz="1000">
                <a:solidFill>
                  <a:schemeClr val="bg1"/>
                </a:solidFill>
              </a:defRPr>
            </a:lvl1pPr>
            <a:lvl2pPr>
              <a:defRPr sz="1000"/>
            </a:lvl2pPr>
            <a:lvl3pPr>
              <a:defRPr sz="1000"/>
            </a:lvl3pPr>
            <a:lvl4pPr>
              <a:defRPr sz="1000"/>
            </a:lvl4pPr>
            <a:lvl5pPr>
              <a:defRPr sz="1000"/>
            </a:lvl5pPr>
          </a:lstStyle>
          <a:p>
            <a:pPr>
              <a:lnSpc>
                <a:spcPct val="107000"/>
              </a:lnSpc>
              <a:spcAft>
                <a:spcPts val="800"/>
              </a:spcAft>
            </a:pPr>
            <a:r>
              <a:rPr lang="fr-FR" sz="1000" kern="100" spc="-10" baseline="0">
                <a:solidFill>
                  <a:schemeClr val="bg1"/>
                </a:solidFill>
                <a:effectLst/>
                <a:latin typeface="+mj-lt"/>
                <a:ea typeface="Aptos" panose="020B0004020202020204" pitchFamily="34" charset="0"/>
                <a:cs typeface="Times New Roman" panose="02020603050405020304" pitchFamily="18" charset="0"/>
              </a:rPr>
              <a:t>Le contenu de ce document est confidentiel et ne doit pas être diffusé à quiconque autre que les destinataires. La divulgation à des tiers ne peut être faite sans l'accord écrit préalable de </a:t>
            </a:r>
            <a:r>
              <a:rPr lang="fr-FR" sz="1000" kern="100" spc="-10" baseline="0" err="1">
                <a:solidFill>
                  <a:schemeClr val="bg1"/>
                </a:solidFill>
                <a:effectLst/>
                <a:latin typeface="+mj-lt"/>
                <a:ea typeface="Aptos" panose="020B0004020202020204" pitchFamily="34" charset="0"/>
                <a:cs typeface="Times New Roman" panose="02020603050405020304" pitchFamily="18" charset="0"/>
              </a:rPr>
              <a:t>Forvis</a:t>
            </a:r>
            <a:r>
              <a:rPr lang="fr-FR" sz="1000" kern="100" spc="-10" baseline="0">
                <a:solidFill>
                  <a:schemeClr val="bg1"/>
                </a:solidFill>
                <a:effectLst/>
                <a:latin typeface="+mj-lt"/>
                <a:ea typeface="Aptos" panose="020B0004020202020204" pitchFamily="34" charset="0"/>
                <a:cs typeface="Times New Roman" panose="02020603050405020304" pitchFamily="18" charset="0"/>
              </a:rPr>
              <a:t> Mazars.</a:t>
            </a:r>
          </a:p>
        </p:txBody>
      </p:sp>
      <p:sp>
        <p:nvSpPr>
          <p:cNvPr id="4" name="TextBox 3">
            <a:extLst>
              <a:ext uri="{FF2B5EF4-FFF2-40B4-BE49-F238E27FC236}">
                <a16:creationId xmlns:a16="http://schemas.microsoft.com/office/drawing/2014/main" id="{D850E025-404D-9536-6D0C-2042221ADC94}"/>
              </a:ext>
            </a:extLst>
          </p:cNvPr>
          <p:cNvSpPr txBox="1"/>
          <p:nvPr userDrawn="1"/>
        </p:nvSpPr>
        <p:spPr>
          <a:xfrm>
            <a:off x="8194261" y="298800"/>
            <a:ext cx="1496051" cy="296081"/>
          </a:xfrm>
          <a:prstGeom prst="rect">
            <a:avLst/>
          </a:prstGeom>
          <a:noFill/>
        </p:spPr>
        <p:txBody>
          <a:bodyPr wrap="none" lIns="0" rIns="0" rtlCol="0" anchor="ctr">
            <a:noAutofit/>
          </a:bodyPr>
          <a:lstStyle/>
          <a:p>
            <a:endParaRPr lang="en-GB" sz="2400">
              <a:solidFill>
                <a:schemeClr val="bg1"/>
              </a:solidFill>
            </a:endParaRPr>
          </a:p>
        </p:txBody>
      </p:sp>
      <p:grpSp>
        <p:nvGrpSpPr>
          <p:cNvPr id="7" name="Gruppieren 4">
            <a:extLst>
              <a:ext uri="{FF2B5EF4-FFF2-40B4-BE49-F238E27FC236}">
                <a16:creationId xmlns:a16="http://schemas.microsoft.com/office/drawing/2014/main" id="{DAEE2AFB-03E2-0CF3-AA26-6A19A67516ED}"/>
              </a:ext>
            </a:extLst>
          </p:cNvPr>
          <p:cNvGrpSpPr>
            <a:grpSpLocks noChangeAspect="1"/>
          </p:cNvGrpSpPr>
          <p:nvPr userDrawn="1"/>
        </p:nvGrpSpPr>
        <p:grpSpPr>
          <a:xfrm>
            <a:off x="10811963" y="6165234"/>
            <a:ext cx="1080000" cy="453765"/>
            <a:chOff x="1721984" y="2257682"/>
            <a:chExt cx="7247953" cy="3045250"/>
          </a:xfrm>
        </p:grpSpPr>
        <p:sp>
          <p:nvSpPr>
            <p:cNvPr id="10" name="Freihandform: Form 5">
              <a:extLst>
                <a:ext uri="{FF2B5EF4-FFF2-40B4-BE49-F238E27FC236}">
                  <a16:creationId xmlns:a16="http://schemas.microsoft.com/office/drawing/2014/main" id="{6556BBBC-F46E-F4D7-E54D-DC3C5566D810}"/>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11" name="Freihandform: Form 7">
              <a:extLst>
                <a:ext uri="{FF2B5EF4-FFF2-40B4-BE49-F238E27FC236}">
                  <a16:creationId xmlns:a16="http://schemas.microsoft.com/office/drawing/2014/main" id="{4E69A17E-C226-73C8-91D0-CDA52A6EE840}"/>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12" name="Freihandform: Form 9">
              <a:extLst>
                <a:ext uri="{FF2B5EF4-FFF2-40B4-BE49-F238E27FC236}">
                  <a16:creationId xmlns:a16="http://schemas.microsoft.com/office/drawing/2014/main" id="{729E66D9-33D1-E9A0-215C-B1B6E329F5FE}"/>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3" name="Freihandform: Form 11">
              <a:extLst>
                <a:ext uri="{FF2B5EF4-FFF2-40B4-BE49-F238E27FC236}">
                  <a16:creationId xmlns:a16="http://schemas.microsoft.com/office/drawing/2014/main" id="{D303E33A-DF14-EF9F-FC6A-BA46D2A27C46}"/>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5" name="Freihandform: Form 12">
              <a:extLst>
                <a:ext uri="{FF2B5EF4-FFF2-40B4-BE49-F238E27FC236}">
                  <a16:creationId xmlns:a16="http://schemas.microsoft.com/office/drawing/2014/main" id="{4192B29F-90E9-1147-BE4C-8A49F661941B}"/>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6" name="Freihandform: Form 13">
              <a:extLst>
                <a:ext uri="{FF2B5EF4-FFF2-40B4-BE49-F238E27FC236}">
                  <a16:creationId xmlns:a16="http://schemas.microsoft.com/office/drawing/2014/main" id="{7C08D0D4-6CF2-0CDC-5756-E2725FBA433E}"/>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7" name="Freihandform: Form 14">
              <a:extLst>
                <a:ext uri="{FF2B5EF4-FFF2-40B4-BE49-F238E27FC236}">
                  <a16:creationId xmlns:a16="http://schemas.microsoft.com/office/drawing/2014/main" id="{37F8B71D-D39B-FBDD-9893-62F9DAA6AC16}"/>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8" name="Freihandform: Form 15">
              <a:extLst>
                <a:ext uri="{FF2B5EF4-FFF2-40B4-BE49-F238E27FC236}">
                  <a16:creationId xmlns:a16="http://schemas.microsoft.com/office/drawing/2014/main" id="{25380161-A42A-93AD-3180-41F38B80D37C}"/>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9" name="Freihandform: Form 16">
              <a:extLst>
                <a:ext uri="{FF2B5EF4-FFF2-40B4-BE49-F238E27FC236}">
                  <a16:creationId xmlns:a16="http://schemas.microsoft.com/office/drawing/2014/main" id="{12A27F29-4059-4234-4E62-13C50EC7B4E6}"/>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20" name="Freihandform: Form 17">
              <a:extLst>
                <a:ext uri="{FF2B5EF4-FFF2-40B4-BE49-F238E27FC236}">
                  <a16:creationId xmlns:a16="http://schemas.microsoft.com/office/drawing/2014/main" id="{A9238D09-27B2-8A3E-9F24-E738326F9DD0}"/>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21" name="Freihandform: Form 18">
              <a:extLst>
                <a:ext uri="{FF2B5EF4-FFF2-40B4-BE49-F238E27FC236}">
                  <a16:creationId xmlns:a16="http://schemas.microsoft.com/office/drawing/2014/main" id="{190DF2CA-82E5-C2D5-93B9-AEEABEDEACE7}"/>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2" name="Freihandform: Form 19">
              <a:extLst>
                <a:ext uri="{FF2B5EF4-FFF2-40B4-BE49-F238E27FC236}">
                  <a16:creationId xmlns:a16="http://schemas.microsoft.com/office/drawing/2014/main" id="{0EDB9536-7013-65BD-B229-5677BD39DEDD}"/>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
        <p:nvSpPr>
          <p:cNvPr id="23" name="Footer Placeholder 4">
            <a:extLst>
              <a:ext uri="{FF2B5EF4-FFF2-40B4-BE49-F238E27FC236}">
                <a16:creationId xmlns:a16="http://schemas.microsoft.com/office/drawing/2014/main" id="{F58D58E3-2701-7477-F60D-3C9644215B7A}"/>
              </a:ext>
            </a:extLst>
          </p:cNvPr>
          <p:cNvSpPr txBox="1">
            <a:spLocks noGrp="1" noRot="1" noMove="1" noResize="1" noEditPoints="1" noAdjustHandles="1" noChangeArrowheads="1" noChangeShapeType="1"/>
          </p:cNvSpPr>
          <p:nvPr userDrawn="1"/>
        </p:nvSpPr>
        <p:spPr>
          <a:xfrm>
            <a:off x="304799" y="5895234"/>
            <a:ext cx="3268869" cy="270000"/>
          </a:xfrm>
          <a:prstGeom prst="rect">
            <a:avLst/>
          </a:prstGeom>
        </p:spPr>
        <p:txBody>
          <a:bodyPr vert="horz" lIns="0" tIns="45720" rIns="0" bIns="45720" rtlCol="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000" noProof="0">
                <a:solidFill>
                  <a:schemeClr val="bg1"/>
                </a:solidFill>
              </a:rPr>
              <a:t>© </a:t>
            </a:r>
            <a:r>
              <a:rPr lang="en-GB" sz="1000" noProof="0" err="1">
                <a:solidFill>
                  <a:schemeClr val="bg1"/>
                </a:solidFill>
              </a:rPr>
              <a:t>Forvis</a:t>
            </a:r>
            <a:r>
              <a:rPr lang="en-GB" sz="1000" noProof="0">
                <a:solidFill>
                  <a:schemeClr val="bg1"/>
                </a:solidFill>
              </a:rPr>
              <a:t> Mazars. Tous droits </a:t>
            </a:r>
            <a:r>
              <a:rPr lang="en-GB" sz="1000" noProof="0" err="1">
                <a:solidFill>
                  <a:schemeClr val="bg1"/>
                </a:solidFill>
              </a:rPr>
              <a:t>réservés</a:t>
            </a:r>
            <a:r>
              <a:rPr lang="en-GB" sz="1000" noProof="0">
                <a:solidFill>
                  <a:schemeClr val="bg1"/>
                </a:solidFill>
              </a:rPr>
              <a:t>.</a:t>
            </a:r>
          </a:p>
        </p:txBody>
      </p:sp>
      <p:sp>
        <p:nvSpPr>
          <p:cNvPr id="24" name="TextBox 9">
            <a:extLst>
              <a:ext uri="{FF2B5EF4-FFF2-40B4-BE49-F238E27FC236}">
                <a16:creationId xmlns:a16="http://schemas.microsoft.com/office/drawing/2014/main" id="{762D738B-7DF5-0B9B-4383-0185D64D1F00}"/>
              </a:ext>
            </a:extLst>
          </p:cNvPr>
          <p:cNvSpPr txBox="1">
            <a:spLocks noGrp="1" noRot="1" noMove="1" noResize="1" noEditPoints="1" noAdjustHandles="1" noChangeArrowheads="1" noChangeShapeType="1"/>
          </p:cNvSpPr>
          <p:nvPr userDrawn="1"/>
        </p:nvSpPr>
        <p:spPr>
          <a:xfrm>
            <a:off x="304799" y="5621421"/>
            <a:ext cx="3880508" cy="286976"/>
          </a:xfrm>
          <a:prstGeom prst="rect">
            <a:avLst/>
          </a:prstGeom>
          <a:noFill/>
        </p:spPr>
        <p:txBody>
          <a:bodyPr wrap="square" lIns="0" tIns="0" rIns="0" bIns="0" rtlCol="0">
            <a:noAutofit/>
          </a:bodyPr>
          <a:lstStyle/>
          <a:p>
            <a:r>
              <a:rPr lang="en-GB" sz="1400" b="1">
                <a:solidFill>
                  <a:schemeClr val="bg1"/>
                </a:solidFill>
              </a:rPr>
              <a:t>En savoir plus sur www.forvismazars.com</a:t>
            </a:r>
          </a:p>
        </p:txBody>
      </p:sp>
    </p:spTree>
    <p:extLst>
      <p:ext uri="{BB962C8B-B14F-4D97-AF65-F5344CB8AC3E}">
        <p14:creationId xmlns:p14="http://schemas.microsoft.com/office/powerpoint/2010/main" val="349730849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417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eneric cover with supergraphic - colours_2">
    <p:bg>
      <p:bgPr>
        <a:solidFill>
          <a:srgbClr val="265173"/>
        </a:solidFill>
        <a:effectLst/>
      </p:bgPr>
    </p:bg>
    <p:spTree>
      <p:nvGrpSpPr>
        <p:cNvPr id="1" name=""/>
        <p:cNvGrpSpPr/>
        <p:nvPr/>
      </p:nvGrpSpPr>
      <p:grpSpPr>
        <a:xfrm>
          <a:off x="0" y="0"/>
          <a:ext cx="0" cy="0"/>
          <a:chOff x="0" y="0"/>
          <a:chExt cx="0" cy="0"/>
        </a:xfrm>
      </p:grpSpPr>
      <p:pic>
        <p:nvPicPr>
          <p:cNvPr id="12" name="Image 11" descr="Une image contenant personne, habits, plein air, bâtiment&#10;&#10;Description générée automatiquement">
            <a:extLst>
              <a:ext uri="{FF2B5EF4-FFF2-40B4-BE49-F238E27FC236}">
                <a16:creationId xmlns:a16="http://schemas.microsoft.com/office/drawing/2014/main" id="{BF54C619-1F40-A011-1CD3-CE03898F1490}"/>
              </a:ext>
            </a:extLst>
          </p:cNvPr>
          <p:cNvPicPr>
            <a:picLocks noGrp="1" noRot="1" noChangeAspect="1" noMove="1" noResize="1" noEditPoints="1" noAdjustHandles="1" noChangeArrowheads="1" noChangeShapeType="1" noCrop="1"/>
          </p:cNvPicPr>
          <p:nvPr userDrawn="1"/>
        </p:nvPicPr>
        <p:blipFill rotWithShape="1">
          <a:blip r:embed="rId2" cstate="print">
            <a:extLst>
              <a:ext uri="{28A0092B-C50C-407E-A947-70E740481C1C}">
                <a14:useLocalDpi xmlns:a14="http://schemas.microsoft.com/office/drawing/2010/main" val="0"/>
              </a:ext>
            </a:extLst>
          </a:blip>
          <a:srcRect b="47714"/>
          <a:stretch/>
        </p:blipFill>
        <p:spPr>
          <a:xfrm>
            <a:off x="305627" y="298013"/>
            <a:ext cx="11580369" cy="3870622"/>
          </a:xfrm>
          <a:prstGeom prst="rect">
            <a:avLst/>
          </a:prstGeom>
        </p:spPr>
      </p:pic>
      <p:sp>
        <p:nvSpPr>
          <p:cNvPr id="6" name="Parallelogram 5">
            <a:extLst>
              <a:ext uri="{FF2B5EF4-FFF2-40B4-BE49-F238E27FC236}">
                <a16:creationId xmlns:a16="http://schemas.microsoft.com/office/drawing/2014/main" id="{DAC8CF58-87D3-60FA-5AFF-B4440AA8CB89}"/>
              </a:ext>
            </a:extLst>
          </p:cNvPr>
          <p:cNvSpPr>
            <a:spLocks noGrp="1" noRot="1" noMove="1" noResize="1" noEditPoints="1" noAdjustHandles="1" noChangeArrowheads="1" noChangeShapeType="1"/>
          </p:cNvSpPr>
          <p:nvPr userDrawn="1"/>
        </p:nvSpPr>
        <p:spPr>
          <a:xfrm>
            <a:off x="1057420" y="298013"/>
            <a:ext cx="3780186" cy="3880800"/>
          </a:xfrm>
          <a:prstGeom prst="parallelogram">
            <a:avLst>
              <a:gd name="adj" fmla="val 34323"/>
            </a:avLst>
          </a:prstGeom>
          <a:solidFill>
            <a:schemeClr val="bg1">
              <a:alpha val="1266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47878-4CC5-2F38-EC5C-CE288DFC692B}"/>
              </a:ext>
            </a:extLst>
          </p:cNvPr>
          <p:cNvSpPr>
            <a:spLocks noGrp="1"/>
          </p:cNvSpPr>
          <p:nvPr>
            <p:ph type="ctrTitle" hasCustomPrompt="1"/>
          </p:nvPr>
        </p:nvSpPr>
        <p:spPr>
          <a:xfrm>
            <a:off x="306000" y="4550400"/>
            <a:ext cx="11581200" cy="360000"/>
          </a:xfrm>
        </p:spPr>
        <p:txBody>
          <a:bodyPr anchor="ctr"/>
          <a:lstStyle>
            <a:lvl1pPr algn="l">
              <a:defRPr sz="2400">
                <a:solidFill>
                  <a:srgbClr val="FFFFFF"/>
                </a:solidFill>
              </a:defRPr>
            </a:lvl1pPr>
          </a:lstStyle>
          <a:p>
            <a:r>
              <a:rPr lang="en-US" err="1"/>
              <a:t>Titre</a:t>
            </a:r>
            <a:endParaRPr lang="en-GB"/>
          </a:p>
        </p:txBody>
      </p:sp>
      <p:sp>
        <p:nvSpPr>
          <p:cNvPr id="3" name="Subtitle 2">
            <a:extLst>
              <a:ext uri="{FF2B5EF4-FFF2-40B4-BE49-F238E27FC236}">
                <a16:creationId xmlns:a16="http://schemas.microsoft.com/office/drawing/2014/main" id="{FC404444-F2E0-6C9C-4C6D-05AB61391266}"/>
              </a:ext>
            </a:extLst>
          </p:cNvPr>
          <p:cNvSpPr>
            <a:spLocks noGrp="1"/>
          </p:cNvSpPr>
          <p:nvPr>
            <p:ph type="subTitle" idx="1" hasCustomPrompt="1"/>
          </p:nvPr>
        </p:nvSpPr>
        <p:spPr>
          <a:xfrm>
            <a:off x="306000" y="4910400"/>
            <a:ext cx="11581200" cy="360000"/>
          </a:xfrm>
        </p:spPr>
        <p:txBody>
          <a:bodyPr/>
          <a:lstStyle>
            <a:lvl1pPr marL="0" indent="0" algn="l">
              <a:buNone/>
              <a:defRPr sz="2400" b="1">
                <a:solidFill>
                  <a:srgbClr val="FFFF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Sous-</a:t>
            </a:r>
            <a:r>
              <a:rPr lang="en-US" err="1"/>
              <a:t>titre</a:t>
            </a:r>
            <a:endParaRPr lang="en-GB"/>
          </a:p>
        </p:txBody>
      </p:sp>
      <p:sp>
        <p:nvSpPr>
          <p:cNvPr id="11" name="Text Placeholder 10">
            <a:extLst>
              <a:ext uri="{FF2B5EF4-FFF2-40B4-BE49-F238E27FC236}">
                <a16:creationId xmlns:a16="http://schemas.microsoft.com/office/drawing/2014/main" id="{A4795539-9F7B-3A76-36CE-3A8633FDF0EB}"/>
              </a:ext>
            </a:extLst>
          </p:cNvPr>
          <p:cNvSpPr>
            <a:spLocks noGrp="1"/>
          </p:cNvSpPr>
          <p:nvPr>
            <p:ph type="body" sz="quarter" idx="11" hasCustomPrompt="1"/>
          </p:nvPr>
        </p:nvSpPr>
        <p:spPr>
          <a:xfrm>
            <a:off x="306000" y="6249600"/>
            <a:ext cx="9000000" cy="360000"/>
          </a:xfrm>
        </p:spPr>
        <p:txBody>
          <a:bodyPr/>
          <a:lstStyle>
            <a:lvl1pPr marL="0" indent="0">
              <a:buNone/>
              <a:defRPr sz="2000">
                <a:solidFill>
                  <a:srgbClr val="FFFFFF"/>
                </a:solidFill>
              </a:defRPr>
            </a:lvl1pPr>
          </a:lstStyle>
          <a:p>
            <a:pPr lvl="0"/>
            <a:r>
              <a:rPr lang="en-US"/>
              <a:t>Nom, Date, </a:t>
            </a:r>
            <a:r>
              <a:rPr lang="en-US" err="1"/>
              <a:t>Année</a:t>
            </a:r>
            <a:endParaRPr lang="en-GB"/>
          </a:p>
        </p:txBody>
      </p:sp>
      <p:grpSp>
        <p:nvGrpSpPr>
          <p:cNvPr id="4" name="Gruppieren 4">
            <a:extLst>
              <a:ext uri="{FF2B5EF4-FFF2-40B4-BE49-F238E27FC236}">
                <a16:creationId xmlns:a16="http://schemas.microsoft.com/office/drawing/2014/main" id="{8B58A202-2254-1463-9296-37584D1ACD66}"/>
              </a:ext>
            </a:extLst>
          </p:cNvPr>
          <p:cNvGrpSpPr>
            <a:grpSpLocks noChangeAspect="1"/>
          </p:cNvGrpSpPr>
          <p:nvPr userDrawn="1"/>
        </p:nvGrpSpPr>
        <p:grpSpPr>
          <a:xfrm>
            <a:off x="10811963" y="6165234"/>
            <a:ext cx="1080000" cy="453765"/>
            <a:chOff x="1721984" y="2257682"/>
            <a:chExt cx="7247953" cy="3045250"/>
          </a:xfrm>
        </p:grpSpPr>
        <p:sp>
          <p:nvSpPr>
            <p:cNvPr id="5" name="Freihandform: Form 5">
              <a:extLst>
                <a:ext uri="{FF2B5EF4-FFF2-40B4-BE49-F238E27FC236}">
                  <a16:creationId xmlns:a16="http://schemas.microsoft.com/office/drawing/2014/main" id="{EFB1FB58-361E-F352-9939-1DF90BB8DB0E}"/>
                </a:ext>
              </a:extLst>
            </p:cNvPr>
            <p:cNvSpPr/>
            <p:nvPr/>
          </p:nvSpPr>
          <p:spPr>
            <a:xfrm>
              <a:off x="1721984" y="4167798"/>
              <a:ext cx="1948179" cy="1135134"/>
            </a:xfrm>
            <a:custGeom>
              <a:avLst/>
              <a:gdLst>
                <a:gd name="connsiteX0" fmla="*/ 1948179 w 1948179"/>
                <a:gd name="connsiteY0" fmla="*/ 391066 h 1135134"/>
                <a:gd name="connsiteX1" fmla="*/ 1641834 w 1948179"/>
                <a:gd name="connsiteY1" fmla="*/ 0 h 1135134"/>
                <a:gd name="connsiteX2" fmla="*/ 1272508 w 1948179"/>
                <a:gd name="connsiteY2" fmla="*/ 302012 h 1135134"/>
                <a:gd name="connsiteX3" fmla="*/ 1257305 w 1948179"/>
                <a:gd name="connsiteY3" fmla="*/ 302012 h 1135134"/>
                <a:gd name="connsiteX4" fmla="*/ 955329 w 1948179"/>
                <a:gd name="connsiteY4" fmla="*/ 0 h 1135134"/>
                <a:gd name="connsiteX5" fmla="*/ 581633 w 1948179"/>
                <a:gd name="connsiteY5" fmla="*/ 312846 h 1135134"/>
                <a:gd name="connsiteX6" fmla="*/ 566177 w 1948179"/>
                <a:gd name="connsiteY6" fmla="*/ 312846 h 1135134"/>
                <a:gd name="connsiteX7" fmla="*/ 333646 w 1948179"/>
                <a:gd name="connsiteY7" fmla="*/ 28240 h 1135134"/>
                <a:gd name="connsiteX8" fmla="*/ 223972 w 1948179"/>
                <a:gd name="connsiteY8" fmla="*/ 10870 h 1135134"/>
                <a:gd name="connsiteX9" fmla="*/ 0 w 1948179"/>
                <a:gd name="connsiteY9" fmla="*/ 10870 h 1135134"/>
                <a:gd name="connsiteX10" fmla="*/ 0 w 1948179"/>
                <a:gd name="connsiteY10" fmla="*/ 257990 h 1135134"/>
                <a:gd name="connsiteX11" fmla="*/ 283991 w 1948179"/>
                <a:gd name="connsiteY11" fmla="*/ 258099 h 1135134"/>
                <a:gd name="connsiteX12" fmla="*/ 283991 w 1948179"/>
                <a:gd name="connsiteY12" fmla="*/ 1116717 h 1135134"/>
                <a:gd name="connsiteX13" fmla="*/ 585967 w 1948179"/>
                <a:gd name="connsiteY13" fmla="*/ 1116717 h 1135134"/>
                <a:gd name="connsiteX14" fmla="*/ 585967 w 1948179"/>
                <a:gd name="connsiteY14" fmla="*/ 562710 h 1135134"/>
                <a:gd name="connsiteX15" fmla="*/ 597342 w 1948179"/>
                <a:gd name="connsiteY15" fmla="*/ 466506 h 1135134"/>
                <a:gd name="connsiteX16" fmla="*/ 820592 w 1948179"/>
                <a:gd name="connsiteY16" fmla="*/ 254198 h 1135134"/>
                <a:gd name="connsiteX17" fmla="*/ 968330 w 1948179"/>
                <a:gd name="connsiteY17" fmla="*/ 473656 h 1135134"/>
                <a:gd name="connsiteX18" fmla="*/ 968330 w 1948179"/>
                <a:gd name="connsiteY18" fmla="*/ 1116753 h 1135134"/>
                <a:gd name="connsiteX19" fmla="*/ 1270305 w 1948179"/>
                <a:gd name="connsiteY19" fmla="*/ 1116753 h 1135134"/>
                <a:gd name="connsiteX20" fmla="*/ 1270305 w 1948179"/>
                <a:gd name="connsiteY20" fmla="*/ 549710 h 1135134"/>
                <a:gd name="connsiteX21" fmla="*/ 1511467 w 1948179"/>
                <a:gd name="connsiteY21" fmla="*/ 254234 h 1135134"/>
                <a:gd name="connsiteX22" fmla="*/ 1644001 w 1948179"/>
                <a:gd name="connsiteY22" fmla="*/ 473692 h 1135134"/>
                <a:gd name="connsiteX23" fmla="*/ 1644001 w 1948179"/>
                <a:gd name="connsiteY23" fmla="*/ 833231 h 1135134"/>
                <a:gd name="connsiteX24" fmla="*/ 1948179 w 1948179"/>
                <a:gd name="connsiteY24" fmla="*/ 1135135 h 1135134"/>
                <a:gd name="connsiteX25" fmla="*/ 1948179 w 1948179"/>
                <a:gd name="connsiteY25" fmla="*/ 391102 h 113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48179" h="1135134">
                  <a:moveTo>
                    <a:pt x="1948179" y="391066"/>
                  </a:moveTo>
                  <a:cubicBezTo>
                    <a:pt x="1948179" y="149904"/>
                    <a:pt x="1852589" y="0"/>
                    <a:pt x="1641834" y="0"/>
                  </a:cubicBezTo>
                  <a:cubicBezTo>
                    <a:pt x="1468023" y="0"/>
                    <a:pt x="1335489" y="108627"/>
                    <a:pt x="1272508" y="302012"/>
                  </a:cubicBezTo>
                  <a:lnTo>
                    <a:pt x="1257305" y="302012"/>
                  </a:lnTo>
                  <a:cubicBezTo>
                    <a:pt x="1239934" y="128201"/>
                    <a:pt x="1142141" y="0"/>
                    <a:pt x="955329" y="0"/>
                  </a:cubicBezTo>
                  <a:cubicBezTo>
                    <a:pt x="768517" y="0"/>
                    <a:pt x="640317" y="115128"/>
                    <a:pt x="581633" y="312846"/>
                  </a:cubicBezTo>
                  <a:lnTo>
                    <a:pt x="566177" y="312846"/>
                  </a:lnTo>
                  <a:cubicBezTo>
                    <a:pt x="527067" y="181539"/>
                    <a:pt x="455238" y="69770"/>
                    <a:pt x="333646" y="28240"/>
                  </a:cubicBezTo>
                  <a:cubicBezTo>
                    <a:pt x="300820" y="17009"/>
                    <a:pt x="264382" y="10870"/>
                    <a:pt x="223972" y="10870"/>
                  </a:cubicBezTo>
                  <a:lnTo>
                    <a:pt x="0" y="10870"/>
                  </a:lnTo>
                  <a:lnTo>
                    <a:pt x="0" y="257990"/>
                  </a:lnTo>
                  <a:lnTo>
                    <a:pt x="283991" y="258099"/>
                  </a:lnTo>
                  <a:lnTo>
                    <a:pt x="283991" y="1116717"/>
                  </a:lnTo>
                  <a:lnTo>
                    <a:pt x="585967" y="1116717"/>
                  </a:lnTo>
                  <a:lnTo>
                    <a:pt x="585967" y="562710"/>
                  </a:lnTo>
                  <a:cubicBezTo>
                    <a:pt x="586725" y="527536"/>
                    <a:pt x="590806" y="495613"/>
                    <a:pt x="597342" y="466506"/>
                  </a:cubicBezTo>
                  <a:cubicBezTo>
                    <a:pt x="629158" y="324727"/>
                    <a:pt x="723268" y="254198"/>
                    <a:pt x="820592" y="254198"/>
                  </a:cubicBezTo>
                  <a:cubicBezTo>
                    <a:pt x="917916" y="254198"/>
                    <a:pt x="968330" y="297642"/>
                    <a:pt x="968330" y="473656"/>
                  </a:cubicBezTo>
                  <a:lnTo>
                    <a:pt x="968330" y="1116753"/>
                  </a:lnTo>
                  <a:lnTo>
                    <a:pt x="1270305" y="1116753"/>
                  </a:lnTo>
                  <a:lnTo>
                    <a:pt x="1270305" y="549710"/>
                  </a:lnTo>
                  <a:cubicBezTo>
                    <a:pt x="1292045" y="330288"/>
                    <a:pt x="1405006" y="254234"/>
                    <a:pt x="1511467" y="254234"/>
                  </a:cubicBezTo>
                  <a:cubicBezTo>
                    <a:pt x="1617927" y="254234"/>
                    <a:pt x="1644001" y="328121"/>
                    <a:pt x="1644001" y="473692"/>
                  </a:cubicBezTo>
                  <a:lnTo>
                    <a:pt x="1644001" y="833231"/>
                  </a:lnTo>
                  <a:cubicBezTo>
                    <a:pt x="1644001" y="1005923"/>
                    <a:pt x="1755662" y="1125384"/>
                    <a:pt x="1948179" y="1135135"/>
                  </a:cubicBezTo>
                  <a:lnTo>
                    <a:pt x="1948179" y="391102"/>
                  </a:lnTo>
                  <a:close/>
                </a:path>
              </a:pathLst>
            </a:custGeom>
            <a:solidFill>
              <a:schemeClr val="bg1"/>
            </a:solidFill>
            <a:ln w="0" cap="flat">
              <a:noFill/>
              <a:prstDash val="solid"/>
              <a:miter/>
            </a:ln>
          </p:spPr>
          <p:txBody>
            <a:bodyPr rtlCol="0" anchor="ctr"/>
            <a:lstStyle/>
            <a:p>
              <a:endParaRPr lang="de-DE"/>
            </a:p>
          </p:txBody>
        </p:sp>
        <p:sp>
          <p:nvSpPr>
            <p:cNvPr id="8" name="Freihandform: Form 7">
              <a:extLst>
                <a:ext uri="{FF2B5EF4-FFF2-40B4-BE49-F238E27FC236}">
                  <a16:creationId xmlns:a16="http://schemas.microsoft.com/office/drawing/2014/main" id="{A2321F1F-11FF-E749-E45F-B400CCC06896}"/>
                </a:ext>
              </a:extLst>
            </p:cNvPr>
            <p:cNvSpPr/>
            <p:nvPr/>
          </p:nvSpPr>
          <p:spPr>
            <a:xfrm>
              <a:off x="5035697" y="4193979"/>
              <a:ext cx="910332" cy="1088477"/>
            </a:xfrm>
            <a:custGeom>
              <a:avLst/>
              <a:gdLst>
                <a:gd name="connsiteX0" fmla="*/ 326785 w 910332"/>
                <a:gd name="connsiteY0" fmla="*/ 851469 h 1088477"/>
                <a:gd name="connsiteX1" fmla="*/ 897296 w 910332"/>
                <a:gd name="connsiteY1" fmla="*/ 235817 h 1088477"/>
                <a:gd name="connsiteX2" fmla="*/ 897296 w 910332"/>
                <a:gd name="connsiteY2" fmla="*/ 5381 h 1088477"/>
                <a:gd name="connsiteX3" fmla="*/ 897296 w 910332"/>
                <a:gd name="connsiteY3" fmla="*/ 5381 h 1088477"/>
                <a:gd name="connsiteX4" fmla="*/ 897296 w 910332"/>
                <a:gd name="connsiteY4" fmla="*/ 0 h 1088477"/>
                <a:gd name="connsiteX5" fmla="*/ 22535 w 910332"/>
                <a:gd name="connsiteY5" fmla="*/ 0 h 1088477"/>
                <a:gd name="connsiteX6" fmla="*/ 22535 w 910332"/>
                <a:gd name="connsiteY6" fmla="*/ 225958 h 1088477"/>
                <a:gd name="connsiteX7" fmla="*/ 600629 w 910332"/>
                <a:gd name="connsiteY7" fmla="*/ 225958 h 1088477"/>
                <a:gd name="connsiteX8" fmla="*/ 0 w 910332"/>
                <a:gd name="connsiteY8" fmla="*/ 868947 h 1088477"/>
                <a:gd name="connsiteX9" fmla="*/ 0 w 910332"/>
                <a:gd name="connsiteY9" fmla="*/ 1088477 h 1088477"/>
                <a:gd name="connsiteX10" fmla="*/ 910333 w 910332"/>
                <a:gd name="connsiteY10" fmla="*/ 1088477 h 1088477"/>
                <a:gd name="connsiteX11" fmla="*/ 910333 w 910332"/>
                <a:gd name="connsiteY11" fmla="*/ 851469 h 1088477"/>
                <a:gd name="connsiteX12" fmla="*/ 326785 w 910332"/>
                <a:gd name="connsiteY12" fmla="*/ 851469 h 1088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332" h="1088477">
                  <a:moveTo>
                    <a:pt x="326785" y="851469"/>
                  </a:moveTo>
                  <a:lnTo>
                    <a:pt x="897296" y="235817"/>
                  </a:lnTo>
                  <a:lnTo>
                    <a:pt x="897296" y="5381"/>
                  </a:lnTo>
                  <a:lnTo>
                    <a:pt x="897296" y="5381"/>
                  </a:lnTo>
                  <a:lnTo>
                    <a:pt x="897296" y="0"/>
                  </a:lnTo>
                  <a:lnTo>
                    <a:pt x="22535" y="0"/>
                  </a:lnTo>
                  <a:lnTo>
                    <a:pt x="22535" y="225958"/>
                  </a:lnTo>
                  <a:lnTo>
                    <a:pt x="600629" y="225958"/>
                  </a:lnTo>
                  <a:lnTo>
                    <a:pt x="0" y="868947"/>
                  </a:lnTo>
                  <a:lnTo>
                    <a:pt x="0" y="1088477"/>
                  </a:lnTo>
                  <a:lnTo>
                    <a:pt x="910333" y="1088477"/>
                  </a:lnTo>
                  <a:lnTo>
                    <a:pt x="910333" y="851469"/>
                  </a:lnTo>
                  <a:lnTo>
                    <a:pt x="326785" y="851469"/>
                  </a:lnTo>
                  <a:close/>
                </a:path>
              </a:pathLst>
            </a:custGeom>
            <a:solidFill>
              <a:schemeClr val="bg1"/>
            </a:solidFill>
            <a:ln w="0" cap="flat">
              <a:noFill/>
              <a:prstDash val="solid"/>
              <a:miter/>
            </a:ln>
          </p:spPr>
          <p:txBody>
            <a:bodyPr rtlCol="0" anchor="ctr"/>
            <a:lstStyle/>
            <a:p>
              <a:endParaRPr lang="de-DE"/>
            </a:p>
          </p:txBody>
        </p:sp>
        <p:sp>
          <p:nvSpPr>
            <p:cNvPr id="9" name="Freihandform: Form 9">
              <a:extLst>
                <a:ext uri="{FF2B5EF4-FFF2-40B4-BE49-F238E27FC236}">
                  <a16:creationId xmlns:a16="http://schemas.microsoft.com/office/drawing/2014/main" id="{04CB472A-8ED0-A7BD-0EE5-C028DB6FE4A6}"/>
                </a:ext>
              </a:extLst>
            </p:cNvPr>
            <p:cNvSpPr/>
            <p:nvPr/>
          </p:nvSpPr>
          <p:spPr>
            <a:xfrm>
              <a:off x="6099401" y="4169495"/>
              <a:ext cx="1028023" cy="1115344"/>
            </a:xfrm>
            <a:custGeom>
              <a:avLst/>
              <a:gdLst>
                <a:gd name="connsiteX0" fmla="*/ 670832 w 1028023"/>
                <a:gd name="connsiteY0" fmla="*/ 897368 h 1115344"/>
                <a:gd name="connsiteX1" fmla="*/ 328879 w 1028023"/>
                <a:gd name="connsiteY1" fmla="*/ 1115345 h 1115344"/>
                <a:gd name="connsiteX2" fmla="*/ 0 w 1028023"/>
                <a:gd name="connsiteY2" fmla="*/ 836373 h 1115344"/>
                <a:gd name="connsiteX3" fmla="*/ 389874 w 1028023"/>
                <a:gd name="connsiteY3" fmla="*/ 498754 h 1115344"/>
                <a:gd name="connsiteX4" fmla="*/ 668665 w 1028023"/>
                <a:gd name="connsiteY4" fmla="*/ 415984 h 1115344"/>
                <a:gd name="connsiteX5" fmla="*/ 668665 w 1028023"/>
                <a:gd name="connsiteY5" fmla="*/ 392041 h 1115344"/>
                <a:gd name="connsiteX6" fmla="*/ 483515 w 1028023"/>
                <a:gd name="connsiteY6" fmla="*/ 224333 h 1115344"/>
                <a:gd name="connsiteX7" fmla="*/ 235203 w 1028023"/>
                <a:gd name="connsiteY7" fmla="*/ 383338 h 1115344"/>
                <a:gd name="connsiteX8" fmla="*/ 8703 w 1028023"/>
                <a:gd name="connsiteY8" fmla="*/ 261349 h 1115344"/>
                <a:gd name="connsiteX9" fmla="*/ 513994 w 1028023"/>
                <a:gd name="connsiteY9" fmla="*/ 0 h 1115344"/>
                <a:gd name="connsiteX10" fmla="*/ 964863 w 1028023"/>
                <a:gd name="connsiteY10" fmla="*/ 409483 h 1115344"/>
                <a:gd name="connsiteX11" fmla="*/ 964863 w 1028023"/>
                <a:gd name="connsiteY11" fmla="*/ 762342 h 1115344"/>
                <a:gd name="connsiteX12" fmla="*/ 1028024 w 1028023"/>
                <a:gd name="connsiteY12" fmla="*/ 1112528 h 1115344"/>
                <a:gd name="connsiteX13" fmla="*/ 725290 w 1028023"/>
                <a:gd name="connsiteY13" fmla="*/ 1112528 h 1115344"/>
                <a:gd name="connsiteX14" fmla="*/ 670832 w 1028023"/>
                <a:gd name="connsiteY14" fmla="*/ 897404 h 1115344"/>
                <a:gd name="connsiteX15" fmla="*/ 676104 w 1028023"/>
                <a:gd name="connsiteY15" fmla="*/ 711603 h 1115344"/>
                <a:gd name="connsiteX16" fmla="*/ 676104 w 1028023"/>
                <a:gd name="connsiteY16" fmla="*/ 543715 h 1115344"/>
                <a:gd name="connsiteX17" fmla="*/ 676104 w 1028023"/>
                <a:gd name="connsiteY17" fmla="*/ 543715 h 1115344"/>
                <a:gd name="connsiteX18" fmla="*/ 532339 w 1028023"/>
                <a:gd name="connsiteY18" fmla="*/ 605468 h 1115344"/>
                <a:gd name="connsiteX19" fmla="*/ 308006 w 1028023"/>
                <a:gd name="connsiteY19" fmla="*/ 783468 h 1115344"/>
                <a:gd name="connsiteX20" fmla="*/ 440865 w 1028023"/>
                <a:gd name="connsiteY20" fmla="*/ 918494 h 1115344"/>
                <a:gd name="connsiteX21" fmla="*/ 676104 w 1028023"/>
                <a:gd name="connsiteY21" fmla="*/ 711567 h 11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023" h="1115344">
                  <a:moveTo>
                    <a:pt x="670832" y="897368"/>
                  </a:moveTo>
                  <a:cubicBezTo>
                    <a:pt x="620093" y="1041639"/>
                    <a:pt x="485681" y="1115345"/>
                    <a:pt x="328879" y="1115345"/>
                  </a:cubicBezTo>
                  <a:cubicBezTo>
                    <a:pt x="119786" y="1115345"/>
                    <a:pt x="0" y="1017154"/>
                    <a:pt x="0" y="836373"/>
                  </a:cubicBezTo>
                  <a:cubicBezTo>
                    <a:pt x="0" y="629447"/>
                    <a:pt x="163374" y="544509"/>
                    <a:pt x="389874" y="498754"/>
                  </a:cubicBezTo>
                  <a:cubicBezTo>
                    <a:pt x="577191" y="459536"/>
                    <a:pt x="659962" y="439963"/>
                    <a:pt x="668665" y="415984"/>
                  </a:cubicBezTo>
                  <a:lnTo>
                    <a:pt x="668665" y="392041"/>
                  </a:lnTo>
                  <a:cubicBezTo>
                    <a:pt x="668665" y="287494"/>
                    <a:pt x="616410" y="224333"/>
                    <a:pt x="483515" y="224333"/>
                  </a:cubicBezTo>
                  <a:cubicBezTo>
                    <a:pt x="350619" y="224333"/>
                    <a:pt x="270052" y="302734"/>
                    <a:pt x="235203" y="383338"/>
                  </a:cubicBezTo>
                  <a:lnTo>
                    <a:pt x="8703" y="261349"/>
                  </a:lnTo>
                  <a:cubicBezTo>
                    <a:pt x="87104" y="100177"/>
                    <a:pt x="278791" y="0"/>
                    <a:pt x="513994" y="0"/>
                  </a:cubicBezTo>
                  <a:cubicBezTo>
                    <a:pt x="821098" y="0"/>
                    <a:pt x="964863" y="143729"/>
                    <a:pt x="964863" y="409483"/>
                  </a:cubicBezTo>
                  <a:lnTo>
                    <a:pt x="964863" y="762342"/>
                  </a:lnTo>
                  <a:cubicBezTo>
                    <a:pt x="964863" y="988841"/>
                    <a:pt x="991008" y="1082013"/>
                    <a:pt x="1028024" y="1112528"/>
                  </a:cubicBezTo>
                  <a:lnTo>
                    <a:pt x="725290" y="1112528"/>
                  </a:lnTo>
                  <a:cubicBezTo>
                    <a:pt x="699144" y="1088585"/>
                    <a:pt x="677368" y="1021560"/>
                    <a:pt x="670832" y="897404"/>
                  </a:cubicBezTo>
                  <a:close/>
                  <a:moveTo>
                    <a:pt x="676104" y="711603"/>
                  </a:moveTo>
                  <a:lnTo>
                    <a:pt x="676104" y="543715"/>
                  </a:lnTo>
                  <a:lnTo>
                    <a:pt x="676104" y="543715"/>
                  </a:lnTo>
                  <a:cubicBezTo>
                    <a:pt x="646564" y="571016"/>
                    <a:pt x="610776" y="581525"/>
                    <a:pt x="532339" y="605468"/>
                  </a:cubicBezTo>
                  <a:cubicBezTo>
                    <a:pt x="384241" y="646853"/>
                    <a:pt x="308006" y="685458"/>
                    <a:pt x="308006" y="783468"/>
                  </a:cubicBezTo>
                  <a:cubicBezTo>
                    <a:pt x="308006" y="870608"/>
                    <a:pt x="369001" y="918494"/>
                    <a:pt x="440865" y="918494"/>
                  </a:cubicBezTo>
                  <a:cubicBezTo>
                    <a:pt x="549782" y="918494"/>
                    <a:pt x="654328" y="837926"/>
                    <a:pt x="676104" y="711567"/>
                  </a:cubicBezTo>
                  <a:close/>
                </a:path>
              </a:pathLst>
            </a:custGeom>
            <a:solidFill>
              <a:schemeClr val="bg1"/>
            </a:solidFill>
            <a:ln w="0" cap="flat">
              <a:noFill/>
              <a:prstDash val="solid"/>
              <a:miter/>
            </a:ln>
          </p:spPr>
          <p:txBody>
            <a:bodyPr rtlCol="0" anchor="ctr"/>
            <a:lstStyle/>
            <a:p>
              <a:endParaRPr lang="de-DE"/>
            </a:p>
          </p:txBody>
        </p:sp>
        <p:sp>
          <p:nvSpPr>
            <p:cNvPr id="10" name="Freihandform: Form 11">
              <a:extLst>
                <a:ext uri="{FF2B5EF4-FFF2-40B4-BE49-F238E27FC236}">
                  <a16:creationId xmlns:a16="http://schemas.microsoft.com/office/drawing/2014/main" id="{3D8ECCF3-7244-C16B-FAFD-A157E77C35C6}"/>
                </a:ext>
              </a:extLst>
            </p:cNvPr>
            <p:cNvSpPr/>
            <p:nvPr/>
          </p:nvSpPr>
          <p:spPr>
            <a:xfrm>
              <a:off x="4301487" y="2782401"/>
              <a:ext cx="1066448" cy="1110650"/>
            </a:xfrm>
            <a:custGeom>
              <a:avLst/>
              <a:gdLst>
                <a:gd name="connsiteX0" fmla="*/ 0 w 1066448"/>
                <a:gd name="connsiteY0" fmla="*/ 556390 h 1110650"/>
                <a:gd name="connsiteX1" fmla="*/ 541657 w 1066448"/>
                <a:gd name="connsiteY1" fmla="*/ 0 h 1110650"/>
                <a:gd name="connsiteX2" fmla="*/ 1066448 w 1066448"/>
                <a:gd name="connsiteY2" fmla="*/ 545846 h 1110650"/>
                <a:gd name="connsiteX3" fmla="*/ 526923 w 1066448"/>
                <a:gd name="connsiteY3" fmla="*/ 1110650 h 1110650"/>
                <a:gd name="connsiteX4" fmla="*/ 36 w 1066448"/>
                <a:gd name="connsiteY4" fmla="*/ 556354 h 1110650"/>
                <a:gd name="connsiteX5" fmla="*/ 765051 w 1066448"/>
                <a:gd name="connsiteY5" fmla="*/ 550071 h 1110650"/>
                <a:gd name="connsiteX6" fmla="*/ 537431 w 1066448"/>
                <a:gd name="connsiteY6" fmla="*/ 216569 h 1110650"/>
                <a:gd name="connsiteX7" fmla="*/ 305587 w 1066448"/>
                <a:gd name="connsiteY7" fmla="*/ 547976 h 1110650"/>
                <a:gd name="connsiteX8" fmla="*/ 528981 w 1066448"/>
                <a:gd name="connsiteY8" fmla="*/ 892023 h 1110650"/>
                <a:gd name="connsiteX9" fmla="*/ 765051 w 1066448"/>
                <a:gd name="connsiteY9" fmla="*/ 550071 h 111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6448" h="1110650">
                  <a:moveTo>
                    <a:pt x="0" y="556390"/>
                  </a:moveTo>
                  <a:cubicBezTo>
                    <a:pt x="0" y="238164"/>
                    <a:pt x="198115" y="0"/>
                    <a:pt x="541657" y="0"/>
                  </a:cubicBezTo>
                  <a:cubicBezTo>
                    <a:pt x="885198" y="0"/>
                    <a:pt x="1066448" y="214980"/>
                    <a:pt x="1066448" y="545846"/>
                  </a:cubicBezTo>
                  <a:cubicBezTo>
                    <a:pt x="1066448" y="876711"/>
                    <a:pt x="868333" y="1110650"/>
                    <a:pt x="526923" y="1110650"/>
                  </a:cubicBezTo>
                  <a:cubicBezTo>
                    <a:pt x="185512" y="1110650"/>
                    <a:pt x="36" y="893576"/>
                    <a:pt x="36" y="556354"/>
                  </a:cubicBezTo>
                  <a:close/>
                  <a:moveTo>
                    <a:pt x="765051" y="550071"/>
                  </a:moveTo>
                  <a:cubicBezTo>
                    <a:pt x="765051" y="335091"/>
                    <a:pt x="689177" y="216569"/>
                    <a:pt x="537431" y="216569"/>
                  </a:cubicBezTo>
                  <a:cubicBezTo>
                    <a:pt x="385685" y="216569"/>
                    <a:pt x="305587" y="335127"/>
                    <a:pt x="305587" y="547976"/>
                  </a:cubicBezTo>
                  <a:cubicBezTo>
                    <a:pt x="305587" y="760825"/>
                    <a:pt x="379329" y="892023"/>
                    <a:pt x="528981" y="892023"/>
                  </a:cubicBezTo>
                  <a:cubicBezTo>
                    <a:pt x="678633" y="892023"/>
                    <a:pt x="765051" y="769276"/>
                    <a:pt x="765051" y="550071"/>
                  </a:cubicBezTo>
                  <a:close/>
                </a:path>
              </a:pathLst>
            </a:custGeom>
            <a:solidFill>
              <a:schemeClr val="bg1"/>
            </a:solidFill>
            <a:ln w="0" cap="flat">
              <a:noFill/>
              <a:prstDash val="solid"/>
              <a:miter/>
            </a:ln>
          </p:spPr>
          <p:txBody>
            <a:bodyPr rtlCol="0" anchor="ctr"/>
            <a:lstStyle/>
            <a:p>
              <a:endParaRPr lang="de-DE"/>
            </a:p>
          </p:txBody>
        </p:sp>
        <p:sp>
          <p:nvSpPr>
            <p:cNvPr id="13" name="Freihandform: Form 12">
              <a:extLst>
                <a:ext uri="{FF2B5EF4-FFF2-40B4-BE49-F238E27FC236}">
                  <a16:creationId xmlns:a16="http://schemas.microsoft.com/office/drawing/2014/main" id="{7EB713E6-5A86-DB1F-1374-1D0DCB341A49}"/>
                </a:ext>
              </a:extLst>
            </p:cNvPr>
            <p:cNvSpPr/>
            <p:nvPr/>
          </p:nvSpPr>
          <p:spPr>
            <a:xfrm>
              <a:off x="6410838" y="2808294"/>
              <a:ext cx="1066231" cy="1086021"/>
            </a:xfrm>
            <a:custGeom>
              <a:avLst/>
              <a:gdLst>
                <a:gd name="connsiteX0" fmla="*/ 0 w 1066231"/>
                <a:gd name="connsiteY0" fmla="*/ 1228 h 1086021"/>
                <a:gd name="connsiteX1" fmla="*/ 283955 w 1066231"/>
                <a:gd name="connsiteY1" fmla="*/ 1228 h 1086021"/>
                <a:gd name="connsiteX2" fmla="*/ 526381 w 1066231"/>
                <a:gd name="connsiteY2" fmla="*/ 790691 h 1086021"/>
                <a:gd name="connsiteX3" fmla="*/ 539381 w 1066231"/>
                <a:gd name="connsiteY3" fmla="*/ 790691 h 1086021"/>
                <a:gd name="connsiteX4" fmla="*/ 777545 w 1066231"/>
                <a:gd name="connsiteY4" fmla="*/ 0 h 1086021"/>
                <a:gd name="connsiteX5" fmla="*/ 1066232 w 1066231"/>
                <a:gd name="connsiteY5" fmla="*/ 0 h 1086021"/>
                <a:gd name="connsiteX6" fmla="*/ 675346 w 1066231"/>
                <a:gd name="connsiteY6" fmla="*/ 1086021 h 1086021"/>
                <a:gd name="connsiteX7" fmla="*/ 394821 w 1066231"/>
                <a:gd name="connsiteY7" fmla="*/ 1084866 h 1086021"/>
                <a:gd name="connsiteX8" fmla="*/ 0 w 1066231"/>
                <a:gd name="connsiteY8" fmla="*/ 1228 h 108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6231" h="1086021">
                  <a:moveTo>
                    <a:pt x="0" y="1228"/>
                  </a:moveTo>
                  <a:lnTo>
                    <a:pt x="283955" y="1228"/>
                  </a:lnTo>
                  <a:lnTo>
                    <a:pt x="526381" y="790691"/>
                  </a:lnTo>
                  <a:lnTo>
                    <a:pt x="539381" y="790691"/>
                  </a:lnTo>
                  <a:lnTo>
                    <a:pt x="777545" y="0"/>
                  </a:lnTo>
                  <a:lnTo>
                    <a:pt x="1066232" y="0"/>
                  </a:lnTo>
                  <a:lnTo>
                    <a:pt x="675346" y="1086021"/>
                  </a:lnTo>
                  <a:lnTo>
                    <a:pt x="394821" y="1084866"/>
                  </a:lnTo>
                  <a:lnTo>
                    <a:pt x="0" y="1228"/>
                  </a:lnTo>
                  <a:close/>
                </a:path>
              </a:pathLst>
            </a:custGeom>
            <a:solidFill>
              <a:schemeClr val="bg1"/>
            </a:solidFill>
            <a:ln w="0" cap="flat">
              <a:noFill/>
              <a:prstDash val="solid"/>
              <a:miter/>
            </a:ln>
          </p:spPr>
          <p:txBody>
            <a:bodyPr rtlCol="0" anchor="ctr"/>
            <a:lstStyle/>
            <a:p>
              <a:endParaRPr lang="de-DE"/>
            </a:p>
          </p:txBody>
        </p:sp>
        <p:sp>
          <p:nvSpPr>
            <p:cNvPr id="14" name="Freihandform: Form 13">
              <a:extLst>
                <a:ext uri="{FF2B5EF4-FFF2-40B4-BE49-F238E27FC236}">
                  <a16:creationId xmlns:a16="http://schemas.microsoft.com/office/drawing/2014/main" id="{459B19E7-66E0-7916-329B-041BCB45B431}"/>
                </a:ext>
              </a:extLst>
            </p:cNvPr>
            <p:cNvSpPr/>
            <p:nvPr/>
          </p:nvSpPr>
          <p:spPr>
            <a:xfrm>
              <a:off x="3393430" y="2257682"/>
              <a:ext cx="851865" cy="1636633"/>
            </a:xfrm>
            <a:custGeom>
              <a:avLst/>
              <a:gdLst>
                <a:gd name="connsiteX0" fmla="*/ 561374 w 851865"/>
                <a:gd name="connsiteY0" fmla="*/ 396700 h 1636633"/>
                <a:gd name="connsiteX1" fmla="*/ 717454 w 851865"/>
                <a:gd name="connsiteY1" fmla="*/ 227619 h 1636633"/>
                <a:gd name="connsiteX2" fmla="*/ 851866 w 851865"/>
                <a:gd name="connsiteY2" fmla="*/ 247120 h 1636633"/>
                <a:gd name="connsiteX3" fmla="*/ 851866 w 851865"/>
                <a:gd name="connsiteY3" fmla="*/ 26001 h 1636633"/>
                <a:gd name="connsiteX4" fmla="*/ 648117 w 851865"/>
                <a:gd name="connsiteY4" fmla="*/ 0 h 1636633"/>
                <a:gd name="connsiteX5" fmla="*/ 277419 w 851865"/>
                <a:gd name="connsiteY5" fmla="*/ 381496 h 1636633"/>
                <a:gd name="connsiteX6" fmla="*/ 277419 w 851865"/>
                <a:gd name="connsiteY6" fmla="*/ 550576 h 1636633"/>
                <a:gd name="connsiteX7" fmla="*/ 85226 w 851865"/>
                <a:gd name="connsiteY7" fmla="*/ 550576 h 1636633"/>
                <a:gd name="connsiteX8" fmla="*/ 0 w 851865"/>
                <a:gd name="connsiteY8" fmla="*/ 784696 h 1636633"/>
                <a:gd name="connsiteX9" fmla="*/ 277419 w 851865"/>
                <a:gd name="connsiteY9" fmla="*/ 784696 h 1636633"/>
                <a:gd name="connsiteX10" fmla="*/ 277419 w 851865"/>
                <a:gd name="connsiteY10" fmla="*/ 1636634 h 1636633"/>
                <a:gd name="connsiteX11" fmla="*/ 561410 w 851865"/>
                <a:gd name="connsiteY11" fmla="*/ 1636634 h 1636633"/>
                <a:gd name="connsiteX12" fmla="*/ 561410 w 851865"/>
                <a:gd name="connsiteY12" fmla="*/ 767831 h 1636633"/>
                <a:gd name="connsiteX13" fmla="*/ 552743 w 851865"/>
                <a:gd name="connsiteY13" fmla="*/ 784732 h 1636633"/>
                <a:gd name="connsiteX14" fmla="*/ 822650 w 851865"/>
                <a:gd name="connsiteY14" fmla="*/ 784732 h 1636633"/>
                <a:gd name="connsiteX15" fmla="*/ 822650 w 851865"/>
                <a:gd name="connsiteY15" fmla="*/ 550612 h 1636633"/>
                <a:gd name="connsiteX16" fmla="*/ 552743 w 851865"/>
                <a:gd name="connsiteY16" fmla="*/ 550612 h 1636633"/>
                <a:gd name="connsiteX17" fmla="*/ 561410 w 851865"/>
                <a:gd name="connsiteY17" fmla="*/ 585281 h 1636633"/>
                <a:gd name="connsiteX18" fmla="*/ 561410 w 851865"/>
                <a:gd name="connsiteY18" fmla="*/ 396700 h 163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1865" h="1636633">
                  <a:moveTo>
                    <a:pt x="561374" y="396700"/>
                  </a:moveTo>
                  <a:cubicBezTo>
                    <a:pt x="561374" y="273157"/>
                    <a:pt x="602543" y="227619"/>
                    <a:pt x="717454" y="227619"/>
                  </a:cubicBezTo>
                  <a:cubicBezTo>
                    <a:pt x="769492" y="227619"/>
                    <a:pt x="814995" y="236286"/>
                    <a:pt x="851866" y="247120"/>
                  </a:cubicBezTo>
                  <a:lnTo>
                    <a:pt x="851866" y="26001"/>
                  </a:lnTo>
                  <a:cubicBezTo>
                    <a:pt x="810697" y="15167"/>
                    <a:pt x="758658" y="0"/>
                    <a:pt x="648117" y="0"/>
                  </a:cubicBezTo>
                  <a:cubicBezTo>
                    <a:pt x="403164" y="0"/>
                    <a:pt x="277419" y="145246"/>
                    <a:pt x="277419" y="381496"/>
                  </a:cubicBezTo>
                  <a:lnTo>
                    <a:pt x="277419" y="550576"/>
                  </a:lnTo>
                  <a:lnTo>
                    <a:pt x="85226" y="550576"/>
                  </a:lnTo>
                  <a:lnTo>
                    <a:pt x="0" y="784696"/>
                  </a:lnTo>
                  <a:lnTo>
                    <a:pt x="277419" y="784696"/>
                  </a:lnTo>
                  <a:lnTo>
                    <a:pt x="277419" y="1636634"/>
                  </a:lnTo>
                  <a:lnTo>
                    <a:pt x="561410" y="1636634"/>
                  </a:lnTo>
                  <a:lnTo>
                    <a:pt x="561410" y="767831"/>
                  </a:lnTo>
                  <a:lnTo>
                    <a:pt x="552743" y="784732"/>
                  </a:lnTo>
                  <a:lnTo>
                    <a:pt x="822650" y="784732"/>
                  </a:lnTo>
                  <a:lnTo>
                    <a:pt x="822650" y="550612"/>
                  </a:lnTo>
                  <a:lnTo>
                    <a:pt x="552743" y="550612"/>
                  </a:lnTo>
                  <a:lnTo>
                    <a:pt x="561410" y="585281"/>
                  </a:lnTo>
                  <a:lnTo>
                    <a:pt x="561410" y="396700"/>
                  </a:lnTo>
                  <a:close/>
                </a:path>
              </a:pathLst>
            </a:custGeom>
            <a:solidFill>
              <a:schemeClr val="bg1"/>
            </a:solidFill>
            <a:ln w="0" cap="flat">
              <a:noFill/>
              <a:prstDash val="solid"/>
              <a:miter/>
            </a:ln>
          </p:spPr>
          <p:txBody>
            <a:bodyPr rtlCol="0" anchor="ctr"/>
            <a:lstStyle/>
            <a:p>
              <a:endParaRPr lang="de-DE"/>
            </a:p>
          </p:txBody>
        </p:sp>
        <p:sp>
          <p:nvSpPr>
            <p:cNvPr id="15" name="Freihandform: Form 14">
              <a:extLst>
                <a:ext uri="{FF2B5EF4-FFF2-40B4-BE49-F238E27FC236}">
                  <a16:creationId xmlns:a16="http://schemas.microsoft.com/office/drawing/2014/main" id="{FC53F2E5-BDB4-B3B5-F3C9-06B3B5D90676}"/>
                </a:ext>
              </a:extLst>
            </p:cNvPr>
            <p:cNvSpPr/>
            <p:nvPr/>
          </p:nvSpPr>
          <p:spPr>
            <a:xfrm>
              <a:off x="5437019" y="2809522"/>
              <a:ext cx="840273" cy="1083529"/>
            </a:xfrm>
            <a:custGeom>
              <a:avLst/>
              <a:gdLst>
                <a:gd name="connsiteX0" fmla="*/ 826190 w 840273"/>
                <a:gd name="connsiteY0" fmla="*/ 2492 h 1083529"/>
                <a:gd name="connsiteX1" fmla="*/ 462100 w 840273"/>
                <a:gd name="connsiteY1" fmla="*/ 341700 h 1083529"/>
                <a:gd name="connsiteX2" fmla="*/ 453108 w 840273"/>
                <a:gd name="connsiteY2" fmla="*/ 341772 h 1083529"/>
                <a:gd name="connsiteX3" fmla="*/ 464158 w 840273"/>
                <a:gd name="connsiteY3" fmla="*/ 154780 h 1083529"/>
                <a:gd name="connsiteX4" fmla="*/ 463870 w 840273"/>
                <a:gd name="connsiteY4" fmla="*/ 0 h 1083529"/>
                <a:gd name="connsiteX5" fmla="*/ 82410 w 840273"/>
                <a:gd name="connsiteY5" fmla="*/ 0 h 1083529"/>
                <a:gd name="connsiteX6" fmla="*/ 0 w 840273"/>
                <a:gd name="connsiteY6" fmla="*/ 224875 h 1083529"/>
                <a:gd name="connsiteX7" fmla="*/ 212849 w 840273"/>
                <a:gd name="connsiteY7" fmla="*/ 224875 h 1083529"/>
                <a:gd name="connsiteX8" fmla="*/ 212849 w 840273"/>
                <a:gd name="connsiteY8" fmla="*/ 1083530 h 1083529"/>
                <a:gd name="connsiteX9" fmla="*/ 488535 w 840273"/>
                <a:gd name="connsiteY9" fmla="*/ 1083530 h 1083529"/>
                <a:gd name="connsiteX10" fmla="*/ 488535 w 840273"/>
                <a:gd name="connsiteY10" fmla="*/ 684266 h 1083529"/>
                <a:gd name="connsiteX11" fmla="*/ 760970 w 840273"/>
                <a:gd name="connsiteY11" fmla="*/ 332708 h 1083529"/>
                <a:gd name="connsiteX12" fmla="*/ 840274 w 840273"/>
                <a:gd name="connsiteY12" fmla="*/ 332708 h 1083529"/>
                <a:gd name="connsiteX13" fmla="*/ 840274 w 840273"/>
                <a:gd name="connsiteY13" fmla="*/ 2456 h 1083529"/>
                <a:gd name="connsiteX14" fmla="*/ 826153 w 840273"/>
                <a:gd name="connsiteY14" fmla="*/ 2456 h 1083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0273" h="1083529">
                  <a:moveTo>
                    <a:pt x="826190" y="2492"/>
                  </a:moveTo>
                  <a:cubicBezTo>
                    <a:pt x="640786" y="2492"/>
                    <a:pt x="490918" y="119786"/>
                    <a:pt x="462100" y="341700"/>
                  </a:cubicBezTo>
                  <a:lnTo>
                    <a:pt x="453108" y="341772"/>
                  </a:lnTo>
                  <a:lnTo>
                    <a:pt x="464158" y="154780"/>
                  </a:lnTo>
                  <a:lnTo>
                    <a:pt x="463870" y="0"/>
                  </a:lnTo>
                  <a:lnTo>
                    <a:pt x="82410" y="0"/>
                  </a:lnTo>
                  <a:lnTo>
                    <a:pt x="0" y="224875"/>
                  </a:lnTo>
                  <a:lnTo>
                    <a:pt x="212849" y="224875"/>
                  </a:lnTo>
                  <a:lnTo>
                    <a:pt x="212849" y="1083530"/>
                  </a:lnTo>
                  <a:lnTo>
                    <a:pt x="488535" y="1083530"/>
                  </a:lnTo>
                  <a:lnTo>
                    <a:pt x="488535" y="684266"/>
                  </a:lnTo>
                  <a:cubicBezTo>
                    <a:pt x="488535" y="440432"/>
                    <a:pt x="517894" y="332708"/>
                    <a:pt x="760970" y="332708"/>
                  </a:cubicBezTo>
                  <a:lnTo>
                    <a:pt x="840274" y="332708"/>
                  </a:lnTo>
                  <a:lnTo>
                    <a:pt x="840274" y="2456"/>
                  </a:lnTo>
                  <a:lnTo>
                    <a:pt x="826153" y="2456"/>
                  </a:lnTo>
                  <a:close/>
                </a:path>
              </a:pathLst>
            </a:custGeom>
            <a:solidFill>
              <a:schemeClr val="bg1"/>
            </a:solidFill>
            <a:ln w="0" cap="flat">
              <a:noFill/>
              <a:prstDash val="solid"/>
              <a:miter/>
            </a:ln>
          </p:spPr>
          <p:txBody>
            <a:bodyPr rtlCol="0" anchor="ctr"/>
            <a:lstStyle/>
            <a:p>
              <a:endParaRPr lang="de-DE"/>
            </a:p>
          </p:txBody>
        </p:sp>
        <p:sp>
          <p:nvSpPr>
            <p:cNvPr id="16" name="Freihandform: Form 15">
              <a:extLst>
                <a:ext uri="{FF2B5EF4-FFF2-40B4-BE49-F238E27FC236}">
                  <a16:creationId xmlns:a16="http://schemas.microsoft.com/office/drawing/2014/main" id="{F93B5877-9F29-2114-61BC-CB2E76904CF0}"/>
                </a:ext>
              </a:extLst>
            </p:cNvPr>
            <p:cNvSpPr/>
            <p:nvPr/>
          </p:nvSpPr>
          <p:spPr>
            <a:xfrm>
              <a:off x="7188817" y="4190765"/>
              <a:ext cx="848471" cy="1094074"/>
            </a:xfrm>
            <a:custGeom>
              <a:avLst/>
              <a:gdLst>
                <a:gd name="connsiteX0" fmla="*/ 834171 w 848471"/>
                <a:gd name="connsiteY0" fmla="*/ 2528 h 1094074"/>
                <a:gd name="connsiteX1" fmla="*/ 466542 w 848471"/>
                <a:gd name="connsiteY1" fmla="*/ 345022 h 1094074"/>
                <a:gd name="connsiteX2" fmla="*/ 457478 w 848471"/>
                <a:gd name="connsiteY2" fmla="*/ 345094 h 1094074"/>
                <a:gd name="connsiteX3" fmla="*/ 468636 w 848471"/>
                <a:gd name="connsiteY3" fmla="*/ 156296 h 1094074"/>
                <a:gd name="connsiteX4" fmla="*/ 468348 w 848471"/>
                <a:gd name="connsiteY4" fmla="*/ 0 h 1094074"/>
                <a:gd name="connsiteX5" fmla="*/ 83204 w 848471"/>
                <a:gd name="connsiteY5" fmla="*/ 0 h 1094074"/>
                <a:gd name="connsiteX6" fmla="*/ 0 w 848471"/>
                <a:gd name="connsiteY6" fmla="*/ 227078 h 1094074"/>
                <a:gd name="connsiteX7" fmla="*/ 214944 w 848471"/>
                <a:gd name="connsiteY7" fmla="*/ 227078 h 1094074"/>
                <a:gd name="connsiteX8" fmla="*/ 214944 w 848471"/>
                <a:gd name="connsiteY8" fmla="*/ 1094075 h 1094074"/>
                <a:gd name="connsiteX9" fmla="*/ 493302 w 848471"/>
                <a:gd name="connsiteY9" fmla="*/ 1094075 h 1094074"/>
                <a:gd name="connsiteX10" fmla="*/ 493302 w 848471"/>
                <a:gd name="connsiteY10" fmla="*/ 690911 h 1094074"/>
                <a:gd name="connsiteX11" fmla="*/ 768409 w 848471"/>
                <a:gd name="connsiteY11" fmla="*/ 335958 h 1094074"/>
                <a:gd name="connsiteX12" fmla="*/ 848471 w 848471"/>
                <a:gd name="connsiteY12" fmla="*/ 335958 h 1094074"/>
                <a:gd name="connsiteX13" fmla="*/ 848471 w 848471"/>
                <a:gd name="connsiteY13" fmla="*/ 2528 h 1094074"/>
                <a:gd name="connsiteX14" fmla="*/ 834207 w 848471"/>
                <a:gd name="connsiteY14" fmla="*/ 2528 h 109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48471" h="1094074">
                  <a:moveTo>
                    <a:pt x="834171" y="2528"/>
                  </a:moveTo>
                  <a:cubicBezTo>
                    <a:pt x="646962" y="2528"/>
                    <a:pt x="495649" y="120942"/>
                    <a:pt x="466542" y="345022"/>
                  </a:cubicBezTo>
                  <a:lnTo>
                    <a:pt x="457478" y="345094"/>
                  </a:lnTo>
                  <a:lnTo>
                    <a:pt x="468636" y="156296"/>
                  </a:lnTo>
                  <a:lnTo>
                    <a:pt x="468348" y="0"/>
                  </a:lnTo>
                  <a:lnTo>
                    <a:pt x="83204" y="0"/>
                  </a:lnTo>
                  <a:lnTo>
                    <a:pt x="0" y="227078"/>
                  </a:lnTo>
                  <a:lnTo>
                    <a:pt x="214944" y="227078"/>
                  </a:lnTo>
                  <a:lnTo>
                    <a:pt x="214944" y="1094075"/>
                  </a:lnTo>
                  <a:lnTo>
                    <a:pt x="493302" y="1094075"/>
                  </a:lnTo>
                  <a:lnTo>
                    <a:pt x="493302" y="690911"/>
                  </a:lnTo>
                  <a:cubicBezTo>
                    <a:pt x="493302" y="444730"/>
                    <a:pt x="522950" y="335958"/>
                    <a:pt x="768409" y="335958"/>
                  </a:cubicBezTo>
                  <a:lnTo>
                    <a:pt x="848471" y="335958"/>
                  </a:lnTo>
                  <a:lnTo>
                    <a:pt x="848471" y="2528"/>
                  </a:lnTo>
                  <a:lnTo>
                    <a:pt x="834207" y="2528"/>
                  </a:lnTo>
                  <a:close/>
                </a:path>
              </a:pathLst>
            </a:custGeom>
            <a:solidFill>
              <a:schemeClr val="bg1"/>
            </a:solidFill>
            <a:ln w="0" cap="flat">
              <a:noFill/>
              <a:prstDash val="solid"/>
              <a:miter/>
            </a:ln>
          </p:spPr>
          <p:txBody>
            <a:bodyPr rtlCol="0" anchor="ctr"/>
            <a:lstStyle/>
            <a:p>
              <a:endParaRPr lang="de-DE"/>
            </a:p>
          </p:txBody>
        </p:sp>
        <p:sp>
          <p:nvSpPr>
            <p:cNvPr id="17" name="Freihandform: Form 16">
              <a:extLst>
                <a:ext uri="{FF2B5EF4-FFF2-40B4-BE49-F238E27FC236}">
                  <a16:creationId xmlns:a16="http://schemas.microsoft.com/office/drawing/2014/main" id="{F6D05E9F-0D29-96F3-ECA7-F14446908B4F}"/>
                </a:ext>
              </a:extLst>
            </p:cNvPr>
            <p:cNvSpPr/>
            <p:nvPr/>
          </p:nvSpPr>
          <p:spPr>
            <a:xfrm>
              <a:off x="7359955" y="2808294"/>
              <a:ext cx="682026" cy="1086021"/>
            </a:xfrm>
            <a:custGeom>
              <a:avLst/>
              <a:gdLst>
                <a:gd name="connsiteX0" fmla="*/ 0 w 682026"/>
                <a:gd name="connsiteY0" fmla="*/ 1086021 h 1086021"/>
                <a:gd name="connsiteX1" fmla="*/ 286772 w 682026"/>
                <a:gd name="connsiteY1" fmla="*/ 1086021 h 1086021"/>
                <a:gd name="connsiteX2" fmla="*/ 682027 w 682026"/>
                <a:gd name="connsiteY2" fmla="*/ 0 h 1086021"/>
                <a:gd name="connsiteX3" fmla="*/ 395291 w 682026"/>
                <a:gd name="connsiteY3" fmla="*/ 0 h 1086021"/>
                <a:gd name="connsiteX4" fmla="*/ 0 w 682026"/>
                <a:gd name="connsiteY4" fmla="*/ 1086021 h 108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26" h="1086021">
                  <a:moveTo>
                    <a:pt x="0" y="1086021"/>
                  </a:moveTo>
                  <a:lnTo>
                    <a:pt x="286772" y="1086021"/>
                  </a:lnTo>
                  <a:lnTo>
                    <a:pt x="682027" y="0"/>
                  </a:lnTo>
                  <a:lnTo>
                    <a:pt x="395291" y="0"/>
                  </a:lnTo>
                  <a:lnTo>
                    <a:pt x="0" y="1086021"/>
                  </a:lnTo>
                  <a:close/>
                </a:path>
              </a:pathLst>
            </a:custGeom>
            <a:solidFill>
              <a:schemeClr val="bg1"/>
            </a:solidFill>
            <a:ln w="0" cap="flat">
              <a:noFill/>
              <a:prstDash val="solid"/>
              <a:miter/>
            </a:ln>
          </p:spPr>
          <p:txBody>
            <a:bodyPr rtlCol="0" anchor="ctr"/>
            <a:lstStyle/>
            <a:p>
              <a:endParaRPr lang="de-DE"/>
            </a:p>
          </p:txBody>
        </p:sp>
        <p:sp>
          <p:nvSpPr>
            <p:cNvPr id="18" name="Freihandform: Form 17">
              <a:extLst>
                <a:ext uri="{FF2B5EF4-FFF2-40B4-BE49-F238E27FC236}">
                  <a16:creationId xmlns:a16="http://schemas.microsoft.com/office/drawing/2014/main" id="{8BE1EE19-FDC4-D7FB-6221-FA9A7AC41DBE}"/>
                </a:ext>
              </a:extLst>
            </p:cNvPr>
            <p:cNvSpPr/>
            <p:nvPr/>
          </p:nvSpPr>
          <p:spPr>
            <a:xfrm>
              <a:off x="3838015" y="4167870"/>
              <a:ext cx="1029649" cy="1116969"/>
            </a:xfrm>
            <a:custGeom>
              <a:avLst/>
              <a:gdLst>
                <a:gd name="connsiteX0" fmla="*/ 671879 w 1029649"/>
                <a:gd name="connsiteY0" fmla="*/ 898668 h 1116969"/>
                <a:gd name="connsiteX1" fmla="*/ 329385 w 1029649"/>
                <a:gd name="connsiteY1" fmla="*/ 1116970 h 1116969"/>
                <a:gd name="connsiteX2" fmla="*/ 0 w 1029649"/>
                <a:gd name="connsiteY2" fmla="*/ 837601 h 1116969"/>
                <a:gd name="connsiteX3" fmla="*/ 390452 w 1029649"/>
                <a:gd name="connsiteY3" fmla="*/ 499477 h 1116969"/>
                <a:gd name="connsiteX4" fmla="*/ 669676 w 1029649"/>
                <a:gd name="connsiteY4" fmla="*/ 416598 h 1116969"/>
                <a:gd name="connsiteX5" fmla="*/ 669676 w 1029649"/>
                <a:gd name="connsiteY5" fmla="*/ 392619 h 1116969"/>
                <a:gd name="connsiteX6" fmla="*/ 484273 w 1029649"/>
                <a:gd name="connsiteY6" fmla="*/ 224658 h 1116969"/>
                <a:gd name="connsiteX7" fmla="*/ 235600 w 1029649"/>
                <a:gd name="connsiteY7" fmla="*/ 383916 h 1116969"/>
                <a:gd name="connsiteX8" fmla="*/ 8739 w 1029649"/>
                <a:gd name="connsiteY8" fmla="*/ 261746 h 1116969"/>
                <a:gd name="connsiteX9" fmla="*/ 514825 w 1029649"/>
                <a:gd name="connsiteY9" fmla="*/ 0 h 1116969"/>
                <a:gd name="connsiteX10" fmla="*/ 966379 w 1029649"/>
                <a:gd name="connsiteY10" fmla="*/ 410097 h 1116969"/>
                <a:gd name="connsiteX11" fmla="*/ 966379 w 1029649"/>
                <a:gd name="connsiteY11" fmla="*/ 763498 h 1116969"/>
                <a:gd name="connsiteX12" fmla="*/ 1029649 w 1029649"/>
                <a:gd name="connsiteY12" fmla="*/ 1114189 h 1116969"/>
                <a:gd name="connsiteX13" fmla="*/ 726446 w 1029649"/>
                <a:gd name="connsiteY13" fmla="*/ 1114189 h 1116969"/>
                <a:gd name="connsiteX14" fmla="*/ 671915 w 1029649"/>
                <a:gd name="connsiteY14" fmla="*/ 898740 h 1116969"/>
                <a:gd name="connsiteX15" fmla="*/ 677152 w 1029649"/>
                <a:gd name="connsiteY15" fmla="*/ 712615 h 1116969"/>
                <a:gd name="connsiteX16" fmla="*/ 677152 w 1029649"/>
                <a:gd name="connsiteY16" fmla="*/ 544473 h 1116969"/>
                <a:gd name="connsiteX17" fmla="*/ 677152 w 1029649"/>
                <a:gd name="connsiteY17" fmla="*/ 544473 h 1116969"/>
                <a:gd name="connsiteX18" fmla="*/ 533170 w 1029649"/>
                <a:gd name="connsiteY18" fmla="*/ 606334 h 1116969"/>
                <a:gd name="connsiteX19" fmla="*/ 308476 w 1029649"/>
                <a:gd name="connsiteY19" fmla="*/ 784588 h 1116969"/>
                <a:gd name="connsiteX20" fmla="*/ 441552 w 1029649"/>
                <a:gd name="connsiteY20" fmla="*/ 919830 h 1116969"/>
                <a:gd name="connsiteX21" fmla="*/ 677152 w 1029649"/>
                <a:gd name="connsiteY21" fmla="*/ 712615 h 111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9649" h="1116969">
                  <a:moveTo>
                    <a:pt x="671879" y="898668"/>
                  </a:moveTo>
                  <a:cubicBezTo>
                    <a:pt x="621068" y="1043155"/>
                    <a:pt x="486476" y="1116970"/>
                    <a:pt x="329385" y="1116970"/>
                  </a:cubicBezTo>
                  <a:cubicBezTo>
                    <a:pt x="119967" y="1116970"/>
                    <a:pt x="0" y="1018635"/>
                    <a:pt x="0" y="837601"/>
                  </a:cubicBezTo>
                  <a:cubicBezTo>
                    <a:pt x="0" y="630350"/>
                    <a:pt x="163591" y="545304"/>
                    <a:pt x="390452" y="499477"/>
                  </a:cubicBezTo>
                  <a:cubicBezTo>
                    <a:pt x="578058" y="460222"/>
                    <a:pt x="660937" y="440577"/>
                    <a:pt x="669676" y="416598"/>
                  </a:cubicBezTo>
                  <a:lnTo>
                    <a:pt x="669676" y="392619"/>
                  </a:lnTo>
                  <a:cubicBezTo>
                    <a:pt x="669676" y="287928"/>
                    <a:pt x="617313" y="224658"/>
                    <a:pt x="484273" y="224658"/>
                  </a:cubicBezTo>
                  <a:cubicBezTo>
                    <a:pt x="351233" y="224658"/>
                    <a:pt x="270485" y="303167"/>
                    <a:pt x="235600" y="383916"/>
                  </a:cubicBezTo>
                  <a:lnTo>
                    <a:pt x="8739" y="261746"/>
                  </a:lnTo>
                  <a:cubicBezTo>
                    <a:pt x="87285" y="100321"/>
                    <a:pt x="279224" y="0"/>
                    <a:pt x="514825" y="0"/>
                  </a:cubicBezTo>
                  <a:cubicBezTo>
                    <a:pt x="822398" y="0"/>
                    <a:pt x="966379" y="143982"/>
                    <a:pt x="966379" y="410097"/>
                  </a:cubicBezTo>
                  <a:lnTo>
                    <a:pt x="966379" y="763498"/>
                  </a:lnTo>
                  <a:cubicBezTo>
                    <a:pt x="966379" y="990358"/>
                    <a:pt x="992561" y="1083674"/>
                    <a:pt x="1029649" y="1114189"/>
                  </a:cubicBezTo>
                  <a:lnTo>
                    <a:pt x="726446" y="1114189"/>
                  </a:lnTo>
                  <a:cubicBezTo>
                    <a:pt x="700264" y="1090210"/>
                    <a:pt x="678452" y="1023077"/>
                    <a:pt x="671915" y="898740"/>
                  </a:cubicBezTo>
                  <a:close/>
                  <a:moveTo>
                    <a:pt x="677152" y="712615"/>
                  </a:moveTo>
                  <a:lnTo>
                    <a:pt x="677152" y="544473"/>
                  </a:lnTo>
                  <a:lnTo>
                    <a:pt x="677152" y="544473"/>
                  </a:lnTo>
                  <a:cubicBezTo>
                    <a:pt x="647575" y="571811"/>
                    <a:pt x="611715" y="582356"/>
                    <a:pt x="533170" y="606334"/>
                  </a:cubicBezTo>
                  <a:cubicBezTo>
                    <a:pt x="384855" y="647792"/>
                    <a:pt x="308476" y="686433"/>
                    <a:pt x="308476" y="784588"/>
                  </a:cubicBezTo>
                  <a:cubicBezTo>
                    <a:pt x="308476" y="871836"/>
                    <a:pt x="369543" y="919830"/>
                    <a:pt x="441552" y="919830"/>
                  </a:cubicBezTo>
                  <a:cubicBezTo>
                    <a:pt x="550612" y="919830"/>
                    <a:pt x="655340" y="839118"/>
                    <a:pt x="677152" y="712615"/>
                  </a:cubicBezTo>
                  <a:close/>
                </a:path>
              </a:pathLst>
            </a:custGeom>
            <a:solidFill>
              <a:schemeClr val="bg1"/>
            </a:solidFill>
            <a:ln w="0" cap="flat">
              <a:noFill/>
              <a:prstDash val="solid"/>
              <a:miter/>
            </a:ln>
          </p:spPr>
          <p:txBody>
            <a:bodyPr rtlCol="0" anchor="ctr"/>
            <a:lstStyle/>
            <a:p>
              <a:endParaRPr lang="de-DE"/>
            </a:p>
          </p:txBody>
        </p:sp>
        <p:sp>
          <p:nvSpPr>
            <p:cNvPr id="19" name="Freihandform: Form 18">
              <a:extLst>
                <a:ext uri="{FF2B5EF4-FFF2-40B4-BE49-F238E27FC236}">
                  <a16:creationId xmlns:a16="http://schemas.microsoft.com/office/drawing/2014/main" id="{8AFC5B27-7A0B-940B-89C3-4A472D884355}"/>
                </a:ext>
              </a:extLst>
            </p:cNvPr>
            <p:cNvSpPr/>
            <p:nvPr/>
          </p:nvSpPr>
          <p:spPr>
            <a:xfrm>
              <a:off x="8099474" y="4191379"/>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7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6"/>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7"/>
                    <a:pt x="438410" y="1100177"/>
                  </a:cubicBezTo>
                  <a:cubicBezTo>
                    <a:pt x="257159" y="1100177"/>
                    <a:pt x="84323" y="1028530"/>
                    <a:pt x="0" y="889423"/>
                  </a:cubicBezTo>
                  <a:close/>
                </a:path>
              </a:pathLst>
            </a:custGeom>
            <a:solidFill>
              <a:schemeClr val="bg1"/>
            </a:solidFill>
            <a:ln w="0" cap="flat">
              <a:noFill/>
              <a:prstDash val="solid"/>
              <a:miter/>
            </a:ln>
          </p:spPr>
          <p:txBody>
            <a:bodyPr rtlCol="0" anchor="ctr"/>
            <a:lstStyle/>
            <a:p>
              <a:endParaRPr lang="de-DE"/>
            </a:p>
          </p:txBody>
        </p:sp>
        <p:sp>
          <p:nvSpPr>
            <p:cNvPr id="20" name="Freihandform: Form 19">
              <a:extLst>
                <a:ext uri="{FF2B5EF4-FFF2-40B4-BE49-F238E27FC236}">
                  <a16:creationId xmlns:a16="http://schemas.microsoft.com/office/drawing/2014/main" id="{9C3B8EAF-CA97-68BF-D37F-ABA404E31849}"/>
                </a:ext>
              </a:extLst>
            </p:cNvPr>
            <p:cNvSpPr/>
            <p:nvPr/>
          </p:nvSpPr>
          <p:spPr>
            <a:xfrm>
              <a:off x="8099474" y="2807536"/>
              <a:ext cx="870463" cy="1100177"/>
            </a:xfrm>
            <a:custGeom>
              <a:avLst/>
              <a:gdLst>
                <a:gd name="connsiteX0" fmla="*/ 0 w 870463"/>
                <a:gd name="connsiteY0" fmla="*/ 889387 h 1100177"/>
                <a:gd name="connsiteX1" fmla="*/ 172836 w 870463"/>
                <a:gd name="connsiteY1" fmla="*/ 741866 h 1100177"/>
                <a:gd name="connsiteX2" fmla="*/ 434185 w 870463"/>
                <a:gd name="connsiteY2" fmla="*/ 893612 h 1100177"/>
                <a:gd name="connsiteX3" fmla="*/ 573291 w 870463"/>
                <a:gd name="connsiteY3" fmla="*/ 796649 h 1100177"/>
                <a:gd name="connsiteX4" fmla="*/ 305623 w 870463"/>
                <a:gd name="connsiteY4" fmla="*/ 621719 h 1100177"/>
                <a:gd name="connsiteX5" fmla="*/ 40049 w 870463"/>
                <a:gd name="connsiteY5" fmla="*/ 316132 h 1100177"/>
                <a:gd name="connsiteX6" fmla="*/ 459464 w 870463"/>
                <a:gd name="connsiteY6" fmla="*/ 0 h 1100177"/>
                <a:gd name="connsiteX7" fmla="*/ 859919 w 870463"/>
                <a:gd name="connsiteY7" fmla="*/ 181250 h 1100177"/>
                <a:gd name="connsiteX8" fmla="*/ 684988 w 870463"/>
                <a:gd name="connsiteY8" fmla="*/ 332996 h 1100177"/>
                <a:gd name="connsiteX9" fmla="*/ 472103 w 870463"/>
                <a:gd name="connsiteY9" fmla="*/ 202340 h 1100177"/>
                <a:gd name="connsiteX10" fmla="*/ 335127 w 870463"/>
                <a:gd name="connsiteY10" fmla="*/ 299303 h 1100177"/>
                <a:gd name="connsiteX11" fmla="*/ 577517 w 870463"/>
                <a:gd name="connsiteY11" fmla="*/ 463689 h 1100177"/>
                <a:gd name="connsiteX12" fmla="*/ 870464 w 870463"/>
                <a:gd name="connsiteY12" fmla="*/ 784046 h 1100177"/>
                <a:gd name="connsiteX13" fmla="*/ 438410 w 870463"/>
                <a:gd name="connsiteY13" fmla="*/ 1100178 h 1100177"/>
                <a:gd name="connsiteX14" fmla="*/ 0 w 870463"/>
                <a:gd name="connsiteY14" fmla="*/ 889423 h 1100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70463" h="1100177">
                  <a:moveTo>
                    <a:pt x="0" y="889387"/>
                  </a:moveTo>
                  <a:lnTo>
                    <a:pt x="172836" y="741866"/>
                  </a:lnTo>
                  <a:cubicBezTo>
                    <a:pt x="233975" y="836698"/>
                    <a:pt x="322488" y="893612"/>
                    <a:pt x="434185" y="893612"/>
                  </a:cubicBezTo>
                  <a:cubicBezTo>
                    <a:pt x="512152" y="893612"/>
                    <a:pt x="573291" y="859883"/>
                    <a:pt x="573291" y="796649"/>
                  </a:cubicBezTo>
                  <a:cubicBezTo>
                    <a:pt x="573291" y="712362"/>
                    <a:pt x="463689" y="676502"/>
                    <a:pt x="305623" y="621719"/>
                  </a:cubicBezTo>
                  <a:cubicBezTo>
                    <a:pt x="170742" y="573255"/>
                    <a:pt x="40049" y="493157"/>
                    <a:pt x="40049" y="316132"/>
                  </a:cubicBezTo>
                  <a:cubicBezTo>
                    <a:pt x="40049" y="139107"/>
                    <a:pt x="196021" y="0"/>
                    <a:pt x="459464" y="0"/>
                  </a:cubicBezTo>
                  <a:cubicBezTo>
                    <a:pt x="666029" y="0"/>
                    <a:pt x="781915" y="75873"/>
                    <a:pt x="859919" y="181250"/>
                  </a:cubicBezTo>
                  <a:lnTo>
                    <a:pt x="684988" y="332996"/>
                  </a:lnTo>
                  <a:cubicBezTo>
                    <a:pt x="657579" y="280308"/>
                    <a:pt x="588025" y="202340"/>
                    <a:pt x="472103" y="202340"/>
                  </a:cubicBezTo>
                  <a:cubicBezTo>
                    <a:pt x="387816" y="202340"/>
                    <a:pt x="335127" y="244484"/>
                    <a:pt x="335127" y="299303"/>
                  </a:cubicBezTo>
                  <a:cubicBezTo>
                    <a:pt x="335127" y="383627"/>
                    <a:pt x="446824" y="417320"/>
                    <a:pt x="577517" y="463689"/>
                  </a:cubicBezTo>
                  <a:cubicBezTo>
                    <a:pt x="727168" y="516377"/>
                    <a:pt x="870464" y="585931"/>
                    <a:pt x="870464" y="784046"/>
                  </a:cubicBezTo>
                  <a:cubicBezTo>
                    <a:pt x="870464" y="982161"/>
                    <a:pt x="703948" y="1100178"/>
                    <a:pt x="438410" y="1100178"/>
                  </a:cubicBezTo>
                  <a:cubicBezTo>
                    <a:pt x="257159" y="1100178"/>
                    <a:pt x="84323" y="1028530"/>
                    <a:pt x="0" y="889423"/>
                  </a:cubicBezTo>
                  <a:close/>
                </a:path>
              </a:pathLst>
            </a:custGeom>
            <a:solidFill>
              <a:schemeClr val="bg1"/>
            </a:solidFill>
            <a:ln w="0" cap="flat">
              <a:noFill/>
              <a:prstDash val="solid"/>
              <a:miter/>
            </a:ln>
          </p:spPr>
          <p:txBody>
            <a:bodyPr rtlCol="0" anchor="ctr"/>
            <a:lstStyle/>
            <a:p>
              <a:endParaRPr lang="de-DE"/>
            </a:p>
          </p:txBody>
        </p:sp>
      </p:grpSp>
    </p:spTree>
    <p:extLst>
      <p:ext uri="{BB962C8B-B14F-4D97-AF65-F5344CB8AC3E}">
        <p14:creationId xmlns:p14="http://schemas.microsoft.com/office/powerpoint/2010/main" val="106568835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image" Target="../media/image1.w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image" Target="../media/image2.png"/><Relationship Id="rId61" Type="http://schemas.openxmlformats.org/officeDocument/2006/relationships/slideLayout" Target="../slideLayouts/slideLayout61.xml"/><Relationship Id="rId82"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FE9FD2-6995-74C6-059B-87A19EAFB965}"/>
              </a:ext>
            </a:extLst>
          </p:cNvPr>
          <p:cNvSpPr>
            <a:spLocks noGrp="1"/>
          </p:cNvSpPr>
          <p:nvPr>
            <p:ph type="title"/>
          </p:nvPr>
        </p:nvSpPr>
        <p:spPr>
          <a:xfrm>
            <a:off x="306000" y="306000"/>
            <a:ext cx="11581200" cy="360000"/>
          </a:xfrm>
          <a:prstGeom prst="rect">
            <a:avLst/>
          </a:prstGeom>
        </p:spPr>
        <p:txBody>
          <a:bodyPr vert="horz" lIns="0" tIns="0" rIns="0" bIns="0" rtlCol="0" anchor="ctr">
            <a:noAutofit/>
          </a:bodyPr>
          <a:lstStyle/>
          <a:p>
            <a:r>
              <a:rPr lang="fr-FR"/>
              <a:t>Modifiez le style du titre</a:t>
            </a:r>
            <a:endParaRPr lang="en-GB"/>
          </a:p>
        </p:txBody>
      </p:sp>
      <p:sp>
        <p:nvSpPr>
          <p:cNvPr id="3" name="Text Placeholder 2">
            <a:extLst>
              <a:ext uri="{FF2B5EF4-FFF2-40B4-BE49-F238E27FC236}">
                <a16:creationId xmlns:a16="http://schemas.microsoft.com/office/drawing/2014/main" id="{B1BC34D3-7536-C818-EFDA-AFF20251F0DA}"/>
              </a:ext>
            </a:extLst>
          </p:cNvPr>
          <p:cNvSpPr>
            <a:spLocks noGrp="1"/>
          </p:cNvSpPr>
          <p:nvPr>
            <p:ph type="body" idx="1"/>
          </p:nvPr>
        </p:nvSpPr>
        <p:spPr>
          <a:xfrm>
            <a:off x="306000" y="1620000"/>
            <a:ext cx="11581200" cy="4320000"/>
          </a:xfrm>
          <a:prstGeom prst="rect">
            <a:avLst/>
          </a:prstGeom>
        </p:spPr>
        <p:txBody>
          <a:bodyPr vert="horz" lIns="0" tIns="0" rIns="0" bIns="0" rtlCol="0">
            <a:no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Date Placeholder 3">
            <a:extLst>
              <a:ext uri="{FF2B5EF4-FFF2-40B4-BE49-F238E27FC236}">
                <a16:creationId xmlns:a16="http://schemas.microsoft.com/office/drawing/2014/main" id="{37022941-1361-6E63-B12A-06C77F5C0FBB}"/>
              </a:ext>
            </a:extLst>
          </p:cNvPr>
          <p:cNvSpPr>
            <a:spLocks noGrp="1"/>
          </p:cNvSpPr>
          <p:nvPr>
            <p:ph type="dt" sz="half" idx="2"/>
          </p:nvPr>
        </p:nvSpPr>
        <p:spPr>
          <a:xfrm>
            <a:off x="7469726" y="6417000"/>
            <a:ext cx="1260000" cy="270000"/>
          </a:xfrm>
          <a:prstGeom prst="rect">
            <a:avLst/>
          </a:prstGeom>
        </p:spPr>
        <p:txBody>
          <a:bodyPr vert="horz" lIns="0" tIns="45720" rIns="0" bIns="45720" rtlCol="0" anchor="ctr"/>
          <a:lstStyle>
            <a:lvl1pPr algn="r">
              <a:defRPr sz="1000">
                <a:solidFill>
                  <a:schemeClr val="tx1"/>
                </a:solidFill>
              </a:defRPr>
            </a:lvl1pPr>
          </a:lstStyle>
          <a:p>
            <a:r>
              <a:rPr lang="en-US"/>
              <a:t>Date</a:t>
            </a:r>
            <a:endParaRPr lang="en-GB"/>
          </a:p>
        </p:txBody>
      </p:sp>
      <p:sp>
        <p:nvSpPr>
          <p:cNvPr id="5" name="Footer Placeholder 4">
            <a:extLst>
              <a:ext uri="{FF2B5EF4-FFF2-40B4-BE49-F238E27FC236}">
                <a16:creationId xmlns:a16="http://schemas.microsoft.com/office/drawing/2014/main" id="{D5C9E4D8-93A5-6C78-B5B9-150B83256C33}"/>
              </a:ext>
            </a:extLst>
          </p:cNvPr>
          <p:cNvSpPr>
            <a:spLocks noGrp="1"/>
          </p:cNvSpPr>
          <p:nvPr>
            <p:ph type="ftr" sz="quarter" idx="3"/>
          </p:nvPr>
        </p:nvSpPr>
        <p:spPr>
          <a:xfrm>
            <a:off x="1200036" y="6417000"/>
            <a:ext cx="6069127" cy="270000"/>
          </a:xfrm>
          <a:prstGeom prst="rect">
            <a:avLst/>
          </a:prstGeom>
        </p:spPr>
        <p:txBody>
          <a:bodyPr vert="horz" lIns="0" tIns="45720" rIns="0" bIns="45720" rtlCol="0" anchor="ctr"/>
          <a:lstStyle>
            <a:lvl1pPr algn="ctr">
              <a:defRPr sz="1000">
                <a:solidFill>
                  <a:schemeClr val="tx1"/>
                </a:solidFill>
              </a:defRPr>
            </a:lvl1pPr>
          </a:lstStyle>
          <a:p>
            <a:r>
              <a:rPr lang="en-GB"/>
              <a:t>Atelier de travail – 19.06.2024</a:t>
            </a:r>
          </a:p>
        </p:txBody>
      </p:sp>
      <p:sp>
        <p:nvSpPr>
          <p:cNvPr id="6" name="Slide Number Placeholder 5">
            <a:extLst>
              <a:ext uri="{FF2B5EF4-FFF2-40B4-BE49-F238E27FC236}">
                <a16:creationId xmlns:a16="http://schemas.microsoft.com/office/drawing/2014/main" id="{15B14A89-CC20-0ECB-B7C5-296A21ECF522}"/>
              </a:ext>
            </a:extLst>
          </p:cNvPr>
          <p:cNvSpPr>
            <a:spLocks noGrp="1"/>
          </p:cNvSpPr>
          <p:nvPr>
            <p:ph type="sldNum" sz="quarter" idx="4"/>
          </p:nvPr>
        </p:nvSpPr>
        <p:spPr>
          <a:xfrm>
            <a:off x="300037" y="6417000"/>
            <a:ext cx="900000" cy="270000"/>
          </a:xfrm>
          <a:prstGeom prst="rect">
            <a:avLst/>
          </a:prstGeom>
        </p:spPr>
        <p:txBody>
          <a:bodyPr vert="horz" lIns="0" tIns="45720" rIns="0" bIns="45720" rtlCol="0" anchor="ctr"/>
          <a:lstStyle>
            <a:lvl1pPr algn="l">
              <a:defRPr sz="1000">
                <a:solidFill>
                  <a:schemeClr val="tx1"/>
                </a:solidFill>
              </a:defRPr>
            </a:lvl1pPr>
          </a:lstStyle>
          <a:p>
            <a:fld id="{721C06D9-4617-44B0-8711-1EF1C439A609}" type="slidenum">
              <a:rPr lang="en-GB" smtClean="0"/>
              <a:pPr/>
              <a:t>‹#›</a:t>
            </a:fld>
            <a:endParaRPr lang="en-GB"/>
          </a:p>
        </p:txBody>
      </p:sp>
      <p:pic>
        <p:nvPicPr>
          <p:cNvPr id="15" name="Grafik 11">
            <a:extLst>
              <a:ext uri="{FF2B5EF4-FFF2-40B4-BE49-F238E27FC236}">
                <a16:creationId xmlns:a16="http://schemas.microsoft.com/office/drawing/2014/main" id="{F36DD9D8-F393-24B8-7DF1-EDC5EA671955}"/>
              </a:ext>
            </a:extLst>
          </p:cNvPr>
          <p:cNvPicPr>
            <a:picLocks noChangeAspect="1"/>
          </p:cNvPicPr>
          <p:nvPr userDrawn="1"/>
        </p:nvPicPr>
        <p:blipFill>
          <a:blip r:embed="rId86" cstate="print">
            <a:extLst>
              <a:ext uri="{28A0092B-C50C-407E-A947-70E740481C1C}">
                <a14:useLocalDpi xmlns:a14="http://schemas.microsoft.com/office/drawing/2010/main" val="0"/>
              </a:ext>
            </a:extLst>
          </a:blip>
          <a:stretch>
            <a:fillRect/>
          </a:stretch>
        </p:blipFill>
        <p:spPr>
          <a:xfrm>
            <a:off x="10811963" y="6164039"/>
            <a:ext cx="1080000" cy="454961"/>
          </a:xfrm>
          <a:prstGeom prst="rect">
            <a:avLst/>
          </a:prstGeom>
        </p:spPr>
      </p:pic>
      <p:pic>
        <p:nvPicPr>
          <p:cNvPr id="7" name="Picture 2">
            <a:extLst>
              <a:ext uri="{FF2B5EF4-FFF2-40B4-BE49-F238E27FC236}">
                <a16:creationId xmlns:a16="http://schemas.microsoft.com/office/drawing/2014/main" id="{D3B9C5B8-4C4A-9FBA-396C-4967DCDA4B79}"/>
              </a:ext>
            </a:extLst>
          </p:cNvPr>
          <p:cNvPicPr>
            <a:picLocks noChangeAspect="1" noChangeArrowheads="1"/>
          </p:cNvPicPr>
          <p:nvPr userDrawn="1"/>
        </p:nvPicPr>
        <p:blipFill>
          <a:blip r:embed="rId87" cstate="print">
            <a:extLst>
              <a:ext uri="{28A0092B-C50C-407E-A947-70E740481C1C}">
                <a14:useLocalDpi xmlns:a14="http://schemas.microsoft.com/office/drawing/2010/main" val="0"/>
              </a:ext>
            </a:extLst>
          </a:blip>
          <a:srcRect/>
          <a:stretch>
            <a:fillRect/>
          </a:stretch>
        </p:blipFill>
        <p:spPr bwMode="auto">
          <a:xfrm>
            <a:off x="9088509" y="6102711"/>
            <a:ext cx="1723454" cy="646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36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09" r:id="rId3"/>
    <p:sldLayoutId id="2147483710" r:id="rId4"/>
    <p:sldLayoutId id="2147483845" r:id="rId5"/>
    <p:sldLayoutId id="2147483738" r:id="rId6"/>
    <p:sldLayoutId id="2147483981" r:id="rId7"/>
    <p:sldLayoutId id="2147483807" r:id="rId8"/>
    <p:sldLayoutId id="2147483838" r:id="rId9"/>
    <p:sldLayoutId id="2147483782" r:id="rId10"/>
    <p:sldLayoutId id="2147483980" r:id="rId11"/>
    <p:sldLayoutId id="2147483745" r:id="rId12"/>
    <p:sldLayoutId id="2147483651" r:id="rId13"/>
    <p:sldLayoutId id="2147483652" r:id="rId14"/>
    <p:sldLayoutId id="2147483888" r:id="rId15"/>
    <p:sldLayoutId id="2147483889" r:id="rId16"/>
    <p:sldLayoutId id="2147483653" r:id="rId17"/>
    <p:sldLayoutId id="2147483884" r:id="rId18"/>
    <p:sldLayoutId id="2147483890" r:id="rId19"/>
    <p:sldLayoutId id="2147483976" r:id="rId20"/>
    <p:sldLayoutId id="2147483892" r:id="rId21"/>
    <p:sldLayoutId id="2147483895" r:id="rId22"/>
    <p:sldLayoutId id="2147483894" r:id="rId23"/>
    <p:sldLayoutId id="2147483977" r:id="rId24"/>
    <p:sldLayoutId id="2147483978" r:id="rId25"/>
    <p:sldLayoutId id="2147483979" r:id="rId26"/>
    <p:sldLayoutId id="2147483896" r:id="rId27"/>
    <p:sldLayoutId id="2147483661" r:id="rId28"/>
    <p:sldLayoutId id="2147483662" r:id="rId29"/>
    <p:sldLayoutId id="2147483711" r:id="rId30"/>
    <p:sldLayoutId id="2147483663" r:id="rId31"/>
    <p:sldLayoutId id="2147483664" r:id="rId32"/>
    <p:sldLayoutId id="2147483665" r:id="rId33"/>
    <p:sldLayoutId id="2147483666" r:id="rId34"/>
    <p:sldLayoutId id="2147483731" r:id="rId35"/>
    <p:sldLayoutId id="2147483667" r:id="rId36"/>
    <p:sldLayoutId id="2147483669" r:id="rId37"/>
    <p:sldLayoutId id="2147483668" r:id="rId38"/>
    <p:sldLayoutId id="2147483670" r:id="rId39"/>
    <p:sldLayoutId id="2147483672" r:id="rId40"/>
    <p:sldLayoutId id="2147483673" r:id="rId41"/>
    <p:sldLayoutId id="2147483674" r:id="rId42"/>
    <p:sldLayoutId id="2147483676" r:id="rId43"/>
    <p:sldLayoutId id="2147483677" r:id="rId44"/>
    <p:sldLayoutId id="2147483678" r:id="rId45"/>
    <p:sldLayoutId id="2147483679" r:id="rId46"/>
    <p:sldLayoutId id="2147483680" r:id="rId47"/>
    <p:sldLayoutId id="2147483681" r:id="rId48"/>
    <p:sldLayoutId id="2147483682" r:id="rId49"/>
    <p:sldLayoutId id="2147483683" r:id="rId50"/>
    <p:sldLayoutId id="2147483720" r:id="rId51"/>
    <p:sldLayoutId id="2147483721" r:id="rId52"/>
    <p:sldLayoutId id="2147483722" r:id="rId53"/>
    <p:sldLayoutId id="2147483723" r:id="rId54"/>
    <p:sldLayoutId id="2147483718" r:id="rId55"/>
    <p:sldLayoutId id="2147483719" r:id="rId56"/>
    <p:sldLayoutId id="2147483688" r:id="rId57"/>
    <p:sldLayoutId id="2147483689" r:id="rId58"/>
    <p:sldLayoutId id="2147483690" r:id="rId59"/>
    <p:sldLayoutId id="2147483713" r:id="rId60"/>
    <p:sldLayoutId id="2147483712" r:id="rId61"/>
    <p:sldLayoutId id="2147483691" r:id="rId62"/>
    <p:sldLayoutId id="2147483707" r:id="rId63"/>
    <p:sldLayoutId id="2147483708" r:id="rId64"/>
    <p:sldLayoutId id="2147483714" r:id="rId65"/>
    <p:sldLayoutId id="2147483715" r:id="rId66"/>
    <p:sldLayoutId id="2147483695" r:id="rId67"/>
    <p:sldLayoutId id="2147483696" r:id="rId68"/>
    <p:sldLayoutId id="2147483697" r:id="rId69"/>
    <p:sldLayoutId id="2147483698" r:id="rId70"/>
    <p:sldLayoutId id="2147483699" r:id="rId71"/>
    <p:sldLayoutId id="2147483700" r:id="rId72"/>
    <p:sldLayoutId id="2147483701" r:id="rId73"/>
    <p:sldLayoutId id="2147483702" r:id="rId74"/>
    <p:sldLayoutId id="2147483703" r:id="rId75"/>
    <p:sldLayoutId id="2147483704" r:id="rId76"/>
    <p:sldLayoutId id="2147483705" r:id="rId77"/>
    <p:sldLayoutId id="2147483706" r:id="rId78"/>
    <p:sldLayoutId id="2147483732" r:id="rId79"/>
    <p:sldLayoutId id="2147483733" r:id="rId80"/>
    <p:sldLayoutId id="2147483734" r:id="rId81"/>
    <p:sldLayoutId id="2147483839" r:id="rId82"/>
    <p:sldLayoutId id="2147483840" r:id="rId83"/>
    <p:sldLayoutId id="2147483841" r:id="rId84"/>
  </p:sldLayoutIdLst>
  <p:transition>
    <p:fade/>
  </p:transition>
  <p:hf hd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180975" indent="-180975" algn="l" defTabSz="914400" rtl="0" eaLnBrk="1" latinLnBrk="0" hangingPunct="1">
        <a:lnSpc>
          <a:spcPct val="105000"/>
        </a:lnSpc>
        <a:spcBef>
          <a:spcPts val="0"/>
        </a:spcBef>
        <a:spcAft>
          <a:spcPts val="600"/>
        </a:spcAft>
        <a:buFont typeface="Arial" panose="020B0604020202020204" pitchFamily="34" charset="0"/>
        <a:buChar char="•"/>
        <a:defRPr sz="1400" kern="1200">
          <a:solidFill>
            <a:schemeClr val="tx1"/>
          </a:solidFill>
          <a:latin typeface="+mn-lt"/>
          <a:ea typeface="+mn-ea"/>
          <a:cs typeface="+mn-cs"/>
        </a:defRPr>
      </a:lvl1pPr>
      <a:lvl2pPr marL="357188" indent="-180975" algn="l" defTabSz="914400" rtl="0" eaLnBrk="1" latinLnBrk="0" hangingPunct="1">
        <a:lnSpc>
          <a:spcPct val="105000"/>
        </a:lnSpc>
        <a:spcBef>
          <a:spcPts val="0"/>
        </a:spcBef>
        <a:spcAft>
          <a:spcPts val="600"/>
        </a:spcAft>
        <a:buSzPct val="85000"/>
        <a:buFont typeface="Arial" panose="020B0604020202020204" pitchFamily="34" charset="0"/>
        <a:buChar char="•"/>
        <a:defRPr sz="1400" kern="1200">
          <a:solidFill>
            <a:schemeClr val="tx1"/>
          </a:solidFill>
          <a:latin typeface="+mn-lt"/>
          <a:ea typeface="+mn-ea"/>
          <a:cs typeface="+mn-cs"/>
        </a:defRPr>
      </a:lvl2pPr>
      <a:lvl3pPr marL="5381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3pPr>
      <a:lvl4pPr marL="715963"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4pPr>
      <a:lvl5pPr marL="896938" indent="-180975" algn="l" defTabSz="914400" rtl="0" eaLnBrk="1" latinLnBrk="0" hangingPunct="1">
        <a:lnSpc>
          <a:spcPct val="105000"/>
        </a:lnSpc>
        <a:spcBef>
          <a:spcPts val="0"/>
        </a:spcBef>
        <a:spcAft>
          <a:spcPts val="600"/>
        </a:spcAft>
        <a:buSzPct val="70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4" orient="horz" pos="192" userDrawn="1">
          <p15:clr>
            <a:srgbClr val="F26B43"/>
          </p15:clr>
        </p15:guide>
        <p15:guide id="5" orient="horz" pos="420" userDrawn="1">
          <p15:clr>
            <a:srgbClr val="F26B43"/>
          </p15:clr>
        </p15:guide>
        <p15:guide id="7" orient="horz" pos="3748" userDrawn="1">
          <p15:clr>
            <a:srgbClr val="F26B43"/>
          </p15:clr>
        </p15:guide>
        <p15:guide id="9" pos="7491" userDrawn="1">
          <p15:clr>
            <a:srgbClr val="F26B43"/>
          </p15:clr>
        </p15:guide>
        <p15:guide id="10" orient="horz" pos="650" userDrawn="1">
          <p15:clr>
            <a:srgbClr val="F26B43"/>
          </p15:clr>
        </p15:guide>
        <p15:guide id="12" pos="192" userDrawn="1">
          <p15:clr>
            <a:srgbClr val="F26B43"/>
          </p15:clr>
        </p15:guide>
        <p15:guide id="13" orient="horz" pos="79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hyperlink" Target="mailto:benoit.brechignac@mazars.fr" TargetMode="External"/><Relationship Id="rId1" Type="http://schemas.openxmlformats.org/officeDocument/2006/relationships/slideLayout" Target="../slideLayouts/slideLayout8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hyperlink" Target="https://easy-forms.mazars.global/forms/66b62d1683236acfbfc84004/external/fill_in"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3D7DE279-3370-5405-042B-2D565DE19451}"/>
              </a:ext>
            </a:extLst>
          </p:cNvPr>
          <p:cNvSpPr>
            <a:spLocks noGrp="1"/>
          </p:cNvSpPr>
          <p:nvPr>
            <p:ph type="ctrTitle"/>
          </p:nvPr>
        </p:nvSpPr>
        <p:spPr>
          <a:xfrm>
            <a:off x="305400" y="4846235"/>
            <a:ext cx="11581200" cy="360000"/>
          </a:xfrm>
        </p:spPr>
        <p:txBody>
          <a:bodyPr/>
          <a:lstStyle/>
          <a:p>
            <a:r>
              <a:rPr lang="fr-FR" sz="3200"/>
              <a:t>Campagne de collecte des données d'entreprises - DROM </a:t>
            </a:r>
            <a:br>
              <a:rPr lang="fr-FR"/>
            </a:br>
            <a:r>
              <a:rPr lang="fr-FR" sz="2400" i="1"/>
              <a:t>Guide de remplissage méthodologique et technique</a:t>
            </a:r>
            <a:endParaRPr lang="fr-FR"/>
          </a:p>
        </p:txBody>
      </p:sp>
      <p:sp>
        <p:nvSpPr>
          <p:cNvPr id="7" name="Espace réservé du texte 6">
            <a:extLst>
              <a:ext uri="{FF2B5EF4-FFF2-40B4-BE49-F238E27FC236}">
                <a16:creationId xmlns:a16="http://schemas.microsoft.com/office/drawing/2014/main" id="{FBA15637-872A-8151-A0ED-9B3CDA0CD83A}"/>
              </a:ext>
            </a:extLst>
          </p:cNvPr>
          <p:cNvSpPr>
            <a:spLocks noGrp="1"/>
          </p:cNvSpPr>
          <p:nvPr>
            <p:ph type="body" sz="quarter" idx="11"/>
          </p:nvPr>
        </p:nvSpPr>
        <p:spPr/>
        <p:txBody>
          <a:bodyPr/>
          <a:lstStyle/>
          <a:p>
            <a:r>
              <a:rPr lang="fr-FR" sz="2000"/>
              <a:t>Septembre 2024</a:t>
            </a:r>
          </a:p>
          <a:p>
            <a:endParaRPr lang="fr-FR"/>
          </a:p>
        </p:txBody>
      </p:sp>
    </p:spTree>
    <p:extLst>
      <p:ext uri="{BB962C8B-B14F-4D97-AF65-F5344CB8AC3E}">
        <p14:creationId xmlns:p14="http://schemas.microsoft.com/office/powerpoint/2010/main" val="237883355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5648400" cy="360000"/>
          </a:xfrm>
        </p:spPr>
        <p:txBody>
          <a:bodyPr vert="horz" lIns="0" tIns="0" rIns="0" bIns="0" rtlCol="0" anchor="ctr">
            <a:normAutofit/>
          </a:bodyPr>
          <a:lstStyle/>
          <a:p>
            <a:pPr marL="271145" indent="-271145"/>
            <a:r>
              <a:rPr lang="fr-FR">
                <a:effectLst/>
              </a:rPr>
              <a:t>Mode opératoire section 1</a:t>
            </a:r>
          </a:p>
        </p:txBody>
      </p:sp>
      <p:sp>
        <p:nvSpPr>
          <p:cNvPr id="93" name="Date Placeholder 2">
            <a:extLst>
              <a:ext uri="{FF2B5EF4-FFF2-40B4-BE49-F238E27FC236}">
                <a16:creationId xmlns:a16="http://schemas.microsoft.com/office/drawing/2014/main" id="{EBC4357B-ADAD-6447-C120-D6F1F9F0B138}"/>
              </a:ext>
            </a:extLst>
          </p:cNvPr>
          <p:cNvSpPr>
            <a:spLocks noGrp="1"/>
          </p:cNvSpPr>
          <p:nvPr>
            <p:ph type="dt" sz="half" idx="10"/>
          </p:nvPr>
        </p:nvSpPr>
        <p:spPr>
          <a:xfrm>
            <a:off x="7469726" y="6417000"/>
            <a:ext cx="1260000" cy="270000"/>
          </a:xfrm>
        </p:spPr>
        <p:txBody>
          <a:bodyPr/>
          <a:lstStyle/>
          <a:p>
            <a:endParaRPr lang="en-GB"/>
          </a:p>
        </p:txBody>
      </p:sp>
      <p:sp>
        <p:nvSpPr>
          <p:cNvPr id="95" name="Footer Placeholder 3">
            <a:extLst>
              <a:ext uri="{FF2B5EF4-FFF2-40B4-BE49-F238E27FC236}">
                <a16:creationId xmlns:a16="http://schemas.microsoft.com/office/drawing/2014/main" id="{806150B4-3E2B-2A52-67E6-1D6864DDE23B}"/>
              </a:ext>
            </a:extLst>
          </p:cNvPr>
          <p:cNvSpPr>
            <a:spLocks noGrp="1"/>
          </p:cNvSpPr>
          <p:nvPr>
            <p:ph type="ftr" sz="quarter" idx="11"/>
          </p:nvPr>
        </p:nvSpPr>
        <p:spPr>
          <a:xfrm>
            <a:off x="1200036" y="6417000"/>
            <a:ext cx="6069127" cy="270000"/>
          </a:xfrm>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10</a:t>
            </a:fld>
            <a:endParaRPr lang="en-GB"/>
          </a:p>
        </p:txBody>
      </p:sp>
      <p:sp>
        <p:nvSpPr>
          <p:cNvPr id="60" name="ZoneTexte 59">
            <a:extLst>
              <a:ext uri="{FF2B5EF4-FFF2-40B4-BE49-F238E27FC236}">
                <a16:creationId xmlns:a16="http://schemas.microsoft.com/office/drawing/2014/main" id="{12A8BB0A-4A60-EC71-60A2-7FDAA59D4391}"/>
              </a:ext>
            </a:extLst>
          </p:cNvPr>
          <p:cNvSpPr txBox="1"/>
          <p:nvPr/>
        </p:nvSpPr>
        <p:spPr>
          <a:xfrm>
            <a:off x="536140" y="1388441"/>
            <a:ext cx="5648400" cy="4681537"/>
          </a:xfrm>
          <a:prstGeom prst="rect">
            <a:avLst/>
          </a:prstGeom>
        </p:spPr>
        <p:txBody>
          <a:bodyPr vert="horz" lIns="0" tIns="0" rIns="0" bIns="0" rtlCol="0">
            <a:normAutofit/>
          </a:bodyPr>
          <a:lstStyle/>
          <a:p>
            <a:pPr marL="271463" indent="-271463">
              <a:lnSpc>
                <a:spcPct val="95000"/>
              </a:lnSpc>
              <a:spcBef>
                <a:spcPts val="600"/>
              </a:spcBef>
              <a:spcAft>
                <a:spcPts val="600"/>
              </a:spcAft>
              <a:buClr>
                <a:schemeClr val="tx2"/>
              </a:buClr>
              <a:buFont typeface="+mj-lt"/>
              <a:buAutoNum type="arabicPeriod"/>
            </a:pPr>
            <a:r>
              <a:rPr lang="fr-FR" sz="1000" b="1"/>
              <a:t>Nom et prénom de la personne référente (Gérant, DG, Expert-comptable, Gestionnaire paie, ...): </a:t>
            </a:r>
            <a:r>
              <a:rPr lang="fr-FR" sz="1000"/>
              <a:t>Saisissez le nom et le prénom d’une personne référente de la société représentée ainsi que sa fonction.</a:t>
            </a:r>
          </a:p>
          <a:p>
            <a:pPr marL="271463" indent="-271463">
              <a:lnSpc>
                <a:spcPct val="95000"/>
              </a:lnSpc>
              <a:spcBef>
                <a:spcPts val="600"/>
              </a:spcBef>
              <a:spcAft>
                <a:spcPts val="600"/>
              </a:spcAft>
              <a:buClr>
                <a:schemeClr val="tx2"/>
              </a:buClr>
              <a:buFont typeface="+mj-lt"/>
              <a:buAutoNum type="arabicPeriod"/>
            </a:pPr>
            <a:r>
              <a:rPr lang="fr-FR" sz="1000" b="1"/>
              <a:t>Email ou tel de la personne référente :</a:t>
            </a:r>
            <a:r>
              <a:rPr lang="fr-FR" sz="1000"/>
              <a:t> Saisissez vos coordonnées (email et/ou numéro de téléphone)</a:t>
            </a:r>
          </a:p>
          <a:p>
            <a:pPr marL="271463" indent="-271463">
              <a:lnSpc>
                <a:spcPct val="95000"/>
              </a:lnSpc>
              <a:spcBef>
                <a:spcPts val="600"/>
              </a:spcBef>
              <a:spcAft>
                <a:spcPts val="600"/>
              </a:spcAft>
              <a:buClr>
                <a:schemeClr val="tx2"/>
              </a:buClr>
              <a:buFont typeface="+mj-lt"/>
              <a:buAutoNum type="arabicPeriod"/>
            </a:pPr>
            <a:r>
              <a:rPr lang="fr-FR" sz="1000" b="1"/>
              <a:t>Forme juridique :</a:t>
            </a:r>
            <a:r>
              <a:rPr lang="fr-FR" sz="1000"/>
              <a:t> Sélectionnez dans le menu déroulant la forme juridique de votre société. Les options disponibles sont : EURL, SARL, SASU, SAS, SCI, SA, SNC, SCOP, Association loi 1901, Autre</a:t>
            </a:r>
          </a:p>
          <a:p>
            <a:pPr marL="271463" indent="-271463">
              <a:lnSpc>
                <a:spcPct val="95000"/>
              </a:lnSpc>
              <a:spcBef>
                <a:spcPts val="600"/>
              </a:spcBef>
              <a:spcAft>
                <a:spcPts val="600"/>
              </a:spcAft>
              <a:buClr>
                <a:schemeClr val="tx2"/>
              </a:buClr>
              <a:buFont typeface="+mj-lt"/>
              <a:buAutoNum type="arabicPeriod"/>
            </a:pPr>
            <a:r>
              <a:rPr lang="fr-FR" sz="1000" b="1"/>
              <a:t>Région : </a:t>
            </a:r>
            <a:r>
              <a:rPr lang="fr-FR" sz="1000"/>
              <a:t>Sélectionnez votre région dans le menu déroulant 'Région'. Les options disponibles sont : Guadeloupe, La Réunion, Guyane, Martinique. Ce champ est obligatoire.</a:t>
            </a:r>
          </a:p>
          <a:p>
            <a:pPr marL="271463" indent="-271463">
              <a:lnSpc>
                <a:spcPct val="95000"/>
              </a:lnSpc>
              <a:spcBef>
                <a:spcPts val="600"/>
              </a:spcBef>
              <a:spcAft>
                <a:spcPts val="600"/>
              </a:spcAft>
              <a:buClr>
                <a:schemeClr val="tx2"/>
              </a:buClr>
              <a:buFont typeface="+mj-lt"/>
              <a:buAutoNum type="arabicPeriod"/>
            </a:pPr>
            <a:r>
              <a:rPr lang="fr-FR" sz="1000" b="1"/>
              <a:t>Code NAF : </a:t>
            </a:r>
            <a:r>
              <a:rPr lang="fr-FR" sz="1000"/>
              <a:t>Saisissez votre code NAF dans le champ 'Code NAF'. Le code doit comporter entre 1 et 100 caractères. Ce champ est obligatoire.</a:t>
            </a:r>
          </a:p>
          <a:p>
            <a:pPr marL="271463" indent="-271463">
              <a:lnSpc>
                <a:spcPct val="95000"/>
              </a:lnSpc>
              <a:spcBef>
                <a:spcPts val="600"/>
              </a:spcBef>
              <a:spcAft>
                <a:spcPts val="600"/>
              </a:spcAft>
              <a:buClr>
                <a:schemeClr val="tx2"/>
              </a:buClr>
              <a:buFont typeface="+mj-lt"/>
              <a:buAutoNum type="arabicPeriod"/>
            </a:pPr>
            <a:r>
              <a:rPr lang="fr-FR" sz="1000" b="1"/>
              <a:t>Secteur d’activité :</a:t>
            </a:r>
            <a:r>
              <a:rPr lang="fr-FR" sz="1000"/>
              <a:t> Sélectionnez votre secteur d’activité dans le menu déroulant.</a:t>
            </a:r>
          </a:p>
          <a:p>
            <a:pPr marL="271463" indent="-271463">
              <a:lnSpc>
                <a:spcPct val="95000"/>
              </a:lnSpc>
              <a:spcBef>
                <a:spcPts val="600"/>
              </a:spcBef>
              <a:spcAft>
                <a:spcPts val="600"/>
              </a:spcAft>
              <a:buClr>
                <a:schemeClr val="tx2"/>
              </a:buClr>
              <a:buFont typeface="+mj-lt"/>
              <a:buAutoNum type="arabicPeriod"/>
            </a:pPr>
            <a:r>
              <a:rPr lang="fr-FR" sz="1000" b="1"/>
              <a:t>Effectif en Equivalent Temps Plein (ETP) en 2023 : </a:t>
            </a:r>
            <a:r>
              <a:rPr lang="fr-FR" sz="1000"/>
              <a:t>Saisissez votre effectif en Equivalent Temps Plein (ETP) du dernier exercice. Ce champ est obligatoire.</a:t>
            </a:r>
          </a:p>
          <a:p>
            <a:pPr marL="271463" indent="-271463">
              <a:lnSpc>
                <a:spcPct val="95000"/>
              </a:lnSpc>
              <a:spcBef>
                <a:spcPts val="600"/>
              </a:spcBef>
              <a:spcAft>
                <a:spcPts val="600"/>
              </a:spcAft>
              <a:buClr>
                <a:schemeClr val="tx2"/>
              </a:buClr>
              <a:buFont typeface="+mj-lt"/>
              <a:buAutoNum type="arabicPeriod"/>
            </a:pPr>
            <a:r>
              <a:rPr lang="fr-FR" sz="1000" b="1"/>
              <a:t>Régime LODEOM : </a:t>
            </a:r>
            <a:r>
              <a:rPr lang="fr-FR" sz="1000"/>
              <a:t>Sélectionnez votre régime LODEOM dans le menu déroulant 'Régime LODEOM'. Les options disponibles sont : Compétitivité, Compétitivité renforcée, Innovation et croissance, </a:t>
            </a:r>
          </a:p>
          <a:p>
            <a:pPr marL="271463" indent="-271463">
              <a:lnSpc>
                <a:spcPct val="95000"/>
              </a:lnSpc>
              <a:spcBef>
                <a:spcPts val="600"/>
              </a:spcBef>
              <a:spcAft>
                <a:spcPts val="600"/>
              </a:spcAft>
              <a:buClr>
                <a:schemeClr val="tx2"/>
              </a:buClr>
              <a:buFont typeface="+mj-lt"/>
              <a:buAutoNum type="arabicPeriod"/>
            </a:pPr>
            <a:r>
              <a:rPr lang="fr-FR" sz="1000" b="1"/>
              <a:t>Régime de droit commun : </a:t>
            </a:r>
            <a:r>
              <a:rPr lang="fr-FR" sz="1000"/>
              <a:t>Cochez la case si vous bénéficier d’un régime d’exonération de droit commun (réduction générale des cotisations – dite réduction FILLON).</a:t>
            </a:r>
            <a:endParaRPr lang="fr-FR" sz="1000">
              <a:highlight>
                <a:srgbClr val="FFFF00"/>
              </a:highlight>
            </a:endParaRPr>
          </a:p>
        </p:txBody>
      </p:sp>
      <p:cxnSp>
        <p:nvCxnSpPr>
          <p:cNvPr id="3" name="Connecteur droit 2">
            <a:extLst>
              <a:ext uri="{FF2B5EF4-FFF2-40B4-BE49-F238E27FC236}">
                <a16:creationId xmlns:a16="http://schemas.microsoft.com/office/drawing/2014/main" id="{B500A84E-8C04-7F70-D8E3-677F7B98463F}"/>
              </a:ext>
            </a:extLst>
          </p:cNvPr>
          <p:cNvCxnSpPr>
            <a:cxnSpLocks/>
          </p:cNvCxnSpPr>
          <p:nvPr/>
        </p:nvCxnSpPr>
        <p:spPr>
          <a:xfrm>
            <a:off x="193574" y="938550"/>
            <a:ext cx="7701972" cy="0"/>
          </a:xfrm>
          <a:prstGeom prst="line">
            <a:avLst/>
          </a:prstGeom>
          <a:noFill/>
          <a:ln w="9525" cap="flat" cmpd="sng" algn="ctr">
            <a:solidFill>
              <a:schemeClr val="bg1">
                <a:lumMod val="75000"/>
              </a:schemeClr>
            </a:solidFill>
            <a:prstDash val="solid"/>
          </a:ln>
          <a:effectLst/>
        </p:spPr>
      </p:cxnSp>
      <p:sp>
        <p:nvSpPr>
          <p:cNvPr id="4" name="Rectangle 3">
            <a:extLst>
              <a:ext uri="{FF2B5EF4-FFF2-40B4-BE49-F238E27FC236}">
                <a16:creationId xmlns:a16="http://schemas.microsoft.com/office/drawing/2014/main" id="{94C47EB6-32FE-A042-F707-98F533DB32C9}"/>
              </a:ext>
            </a:extLst>
          </p:cNvPr>
          <p:cNvSpPr/>
          <p:nvPr/>
        </p:nvSpPr>
        <p:spPr bwMode="gray">
          <a:xfrm>
            <a:off x="434611" y="729663"/>
            <a:ext cx="2925729" cy="339724"/>
          </a:xfrm>
          <a:prstGeom prst="rect">
            <a:avLst/>
          </a:prstGeom>
          <a:solidFill>
            <a:schemeClr val="tx2">
              <a:lumMod val="60000"/>
              <a:lumOff val="4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0" tIns="144000" rIns="192000" bIns="144000" numCol="1" spcCol="0" rtlCol="0" fromWordArt="0" anchor="ctr" anchorCtr="0" forceAA="0" compatLnSpc="1">
            <a:prstTxWarp prst="textNoShape">
              <a:avLst/>
            </a:prstTxWarp>
            <a:noAutofit/>
          </a:bodyPr>
          <a:lstStyle/>
          <a:p>
            <a:pPr>
              <a:spcBef>
                <a:spcPts val="400"/>
              </a:spcBef>
              <a:spcAft>
                <a:spcPts val="400"/>
              </a:spcAft>
            </a:pPr>
            <a:r>
              <a:rPr lang="fr-FR" sz="1400">
                <a:effectLst/>
              </a:rPr>
              <a:t>informations générales</a:t>
            </a:r>
            <a:endParaRPr lang="fr-FR" sz="1400"/>
          </a:p>
        </p:txBody>
      </p:sp>
      <p:pic>
        <p:nvPicPr>
          <p:cNvPr id="7" name="Image 6">
            <a:extLst>
              <a:ext uri="{FF2B5EF4-FFF2-40B4-BE49-F238E27FC236}">
                <a16:creationId xmlns:a16="http://schemas.microsoft.com/office/drawing/2014/main" id="{5249DDFA-C143-CED1-1CC7-34DF64104417}"/>
              </a:ext>
            </a:extLst>
          </p:cNvPr>
          <p:cNvPicPr>
            <a:picLocks noChangeAspect="1"/>
          </p:cNvPicPr>
          <p:nvPr/>
        </p:nvPicPr>
        <p:blipFill>
          <a:blip r:embed="rId3"/>
          <a:stretch>
            <a:fillRect/>
          </a:stretch>
        </p:blipFill>
        <p:spPr>
          <a:xfrm>
            <a:off x="6838615" y="1703730"/>
            <a:ext cx="4996258" cy="3450541"/>
          </a:xfrm>
          <a:prstGeom prst="rect">
            <a:avLst/>
          </a:prstGeom>
        </p:spPr>
      </p:pic>
    </p:spTree>
    <p:extLst>
      <p:ext uri="{BB962C8B-B14F-4D97-AF65-F5344CB8AC3E}">
        <p14:creationId xmlns:p14="http://schemas.microsoft.com/office/powerpoint/2010/main" val="219336072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11886000" cy="360000"/>
          </a:xfrm>
        </p:spPr>
        <p:txBody>
          <a:bodyPr vert="horz" lIns="0" tIns="0" rIns="0" bIns="0" rtlCol="0" anchor="ctr">
            <a:normAutofit/>
          </a:bodyPr>
          <a:lstStyle/>
          <a:p>
            <a:pPr marL="271145" indent="-271145"/>
            <a:r>
              <a:rPr lang="fr-FR">
                <a:effectLst/>
              </a:rPr>
              <a:t>Mode opératoire section 2</a:t>
            </a:r>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11</a:t>
            </a:fld>
            <a:endParaRPr lang="en-GB"/>
          </a:p>
        </p:txBody>
      </p:sp>
      <p:sp>
        <p:nvSpPr>
          <p:cNvPr id="60" name="ZoneTexte 59">
            <a:extLst>
              <a:ext uri="{FF2B5EF4-FFF2-40B4-BE49-F238E27FC236}">
                <a16:creationId xmlns:a16="http://schemas.microsoft.com/office/drawing/2014/main" id="{12A8BB0A-4A60-EC71-60A2-7FDAA59D4391}"/>
              </a:ext>
            </a:extLst>
          </p:cNvPr>
          <p:cNvSpPr txBox="1"/>
          <p:nvPr/>
        </p:nvSpPr>
        <p:spPr>
          <a:xfrm>
            <a:off x="300037" y="1340472"/>
            <a:ext cx="6969125" cy="4997018"/>
          </a:xfrm>
          <a:prstGeom prst="rect">
            <a:avLst/>
          </a:prstGeom>
        </p:spPr>
        <p:txBody>
          <a:bodyPr vert="horz" lIns="0" tIns="0" rIns="0" bIns="0" rtlCol="0">
            <a:normAutofit fontScale="92500" lnSpcReduction="20000"/>
          </a:bodyPr>
          <a:lstStyle/>
          <a:p>
            <a:pPr marL="228600" indent="-228600" algn="just">
              <a:lnSpc>
                <a:spcPct val="95000"/>
              </a:lnSpc>
              <a:spcBef>
                <a:spcPts val="600"/>
              </a:spcBef>
              <a:spcAft>
                <a:spcPts val="600"/>
              </a:spcAft>
              <a:buClr>
                <a:schemeClr val="tx2"/>
              </a:buClr>
              <a:buFont typeface="+mj-lt"/>
              <a:buAutoNum type="arabicPeriod"/>
            </a:pPr>
            <a:r>
              <a:rPr lang="fr-FR" sz="1000" b="1"/>
              <a:t>Montant des salaires brutes (source donnée de paie) en € en 2023 : </a:t>
            </a:r>
            <a:r>
              <a:rPr lang="fr-FR" sz="1000"/>
              <a:t>Saisissez en euros le montant total des salaires bruts sur l’année 2023 présents sur l’état annuel récapitulatif de paie. Ce montant peut être en fonction de votre statut différent des montants présents en liasse fiscale demandés plus en avant dans le formulaire.</a:t>
            </a:r>
            <a:endParaRPr lang="fr-FR" sz="1000" b="1"/>
          </a:p>
          <a:p>
            <a:pPr marL="228600" indent="-228600">
              <a:lnSpc>
                <a:spcPct val="95000"/>
              </a:lnSpc>
              <a:spcBef>
                <a:spcPts val="600"/>
              </a:spcBef>
              <a:spcAft>
                <a:spcPts val="600"/>
              </a:spcAft>
              <a:buClr>
                <a:schemeClr val="tx2"/>
              </a:buClr>
              <a:buFont typeface="+mj-lt"/>
              <a:buAutoNum type="arabicPeriod"/>
            </a:pPr>
            <a:r>
              <a:rPr lang="fr-FR" sz="1000" b="1"/>
              <a:t>Régime de droit commun : </a:t>
            </a:r>
            <a:r>
              <a:rPr lang="fr-FR" sz="1000"/>
              <a:t>Pour l’année 2023</a:t>
            </a:r>
          </a:p>
          <a:p>
            <a:pPr lvl="1">
              <a:lnSpc>
                <a:spcPct val="95000"/>
              </a:lnSpc>
              <a:spcBef>
                <a:spcPts val="600"/>
              </a:spcBef>
              <a:spcAft>
                <a:spcPts val="600"/>
              </a:spcAft>
              <a:buClr>
                <a:schemeClr val="tx2"/>
              </a:buClr>
            </a:pPr>
            <a:r>
              <a:rPr lang="fr-FR" sz="1000"/>
              <a:t>Saisissez le montant des exonérations (dites exonérations FILLON) en € en 2023 (cumul des exonérations de cotisations sociales générales et de cotisations sociales retraite).</a:t>
            </a:r>
          </a:p>
          <a:p>
            <a:pPr lvl="1">
              <a:lnSpc>
                <a:spcPct val="95000"/>
              </a:lnSpc>
              <a:spcBef>
                <a:spcPts val="600"/>
              </a:spcBef>
              <a:spcAft>
                <a:spcPts val="600"/>
              </a:spcAft>
              <a:buClr>
                <a:schemeClr val="tx2"/>
              </a:buClr>
            </a:pPr>
            <a:r>
              <a:rPr lang="fr-FR" sz="1000"/>
              <a:t>Saisissez le nombre d’ETP bénéficiant de ces exonérations en 2023</a:t>
            </a:r>
          </a:p>
          <a:p>
            <a:pPr marL="228600" indent="-228600">
              <a:lnSpc>
                <a:spcPct val="95000"/>
              </a:lnSpc>
              <a:spcBef>
                <a:spcPts val="600"/>
              </a:spcBef>
              <a:spcAft>
                <a:spcPts val="600"/>
              </a:spcAft>
              <a:buClr>
                <a:schemeClr val="tx2"/>
              </a:buClr>
              <a:buFont typeface="+mj-lt"/>
              <a:buAutoNum type="arabicPeriod"/>
            </a:pPr>
            <a:r>
              <a:rPr lang="fr-FR" sz="1000" b="1"/>
              <a:t>Régime de compétitivité : </a:t>
            </a:r>
            <a:r>
              <a:rPr lang="fr-FR" sz="1000"/>
              <a:t>Pour l’année 2023</a:t>
            </a:r>
          </a:p>
          <a:p>
            <a:pPr lvl="1">
              <a:lnSpc>
                <a:spcPct val="95000"/>
              </a:lnSpc>
              <a:spcBef>
                <a:spcPts val="600"/>
              </a:spcBef>
              <a:spcAft>
                <a:spcPts val="600"/>
              </a:spcAft>
              <a:buClr>
                <a:schemeClr val="tx2"/>
              </a:buClr>
            </a:pPr>
            <a:r>
              <a:rPr lang="fr-FR" sz="1000"/>
              <a:t>Remplissez le montant des exonérations du régime de compétitivité (cumul des exonérations de cotisations sociales générales et de cotisations sociales retraite).</a:t>
            </a:r>
          </a:p>
          <a:p>
            <a:pPr lvl="1">
              <a:lnSpc>
                <a:spcPct val="95000"/>
              </a:lnSpc>
              <a:spcBef>
                <a:spcPts val="600"/>
              </a:spcBef>
              <a:spcAft>
                <a:spcPts val="600"/>
              </a:spcAft>
              <a:buClr>
                <a:schemeClr val="tx2"/>
              </a:buClr>
            </a:pPr>
            <a:r>
              <a:rPr lang="fr-FR" sz="1000"/>
              <a:t>Saisissez le nombre de salariés bénéficiant de ce régime, </a:t>
            </a:r>
          </a:p>
          <a:p>
            <a:pPr lvl="1">
              <a:lnSpc>
                <a:spcPct val="95000"/>
              </a:lnSpc>
              <a:spcBef>
                <a:spcPts val="600"/>
              </a:spcBef>
              <a:spcAft>
                <a:spcPts val="600"/>
              </a:spcAft>
              <a:buClr>
                <a:schemeClr val="tx2"/>
              </a:buClr>
            </a:pPr>
            <a:r>
              <a:rPr lang="fr-FR" sz="1000"/>
              <a:t>Saisissez le nombre de salariés dont le salaire est inférieur à 1,3 Smic, entre 1,3 et 2,2 Smic, et supérieur à 2,2 Smic (en cas de salarié en temps partiel ou de salarié entré en cours d’année il convient de proratiser le SMIC et les différentes tranches). </a:t>
            </a:r>
          </a:p>
          <a:p>
            <a:pPr marL="228600" indent="-228600">
              <a:lnSpc>
                <a:spcPct val="95000"/>
              </a:lnSpc>
              <a:spcBef>
                <a:spcPts val="600"/>
              </a:spcBef>
              <a:spcAft>
                <a:spcPts val="600"/>
              </a:spcAft>
              <a:buClr>
                <a:schemeClr val="tx2"/>
              </a:buClr>
              <a:buFont typeface="+mj-lt"/>
              <a:buAutoNum type="arabicPeriod"/>
            </a:pPr>
            <a:r>
              <a:rPr lang="fr-FR" sz="1000" b="1"/>
              <a:t>Régime de compétitivité renforcée : </a:t>
            </a:r>
            <a:r>
              <a:rPr lang="fr-FR" sz="1000"/>
              <a:t>Pour l’année 2023 : </a:t>
            </a:r>
          </a:p>
          <a:p>
            <a:pPr lvl="1">
              <a:lnSpc>
                <a:spcPct val="95000"/>
              </a:lnSpc>
              <a:spcBef>
                <a:spcPts val="600"/>
              </a:spcBef>
              <a:spcAft>
                <a:spcPts val="600"/>
              </a:spcAft>
              <a:buClr>
                <a:schemeClr val="tx2"/>
              </a:buClr>
            </a:pPr>
            <a:r>
              <a:rPr lang="fr-FR" sz="1000"/>
              <a:t>Remplissez le montant des exonérations du régime de compétitivité (cumul des exonérations de cotisations sociales générales et de cotisations sociales retraite).</a:t>
            </a:r>
          </a:p>
          <a:p>
            <a:pPr lvl="1">
              <a:lnSpc>
                <a:spcPct val="95000"/>
              </a:lnSpc>
              <a:spcBef>
                <a:spcPts val="600"/>
              </a:spcBef>
              <a:spcAft>
                <a:spcPts val="600"/>
              </a:spcAft>
              <a:buClr>
                <a:schemeClr val="tx2"/>
              </a:buClr>
            </a:pPr>
            <a:r>
              <a:rPr lang="fr-FR" sz="1000"/>
              <a:t>Saisissez le nombre de salariés bénéficiant de ce régime, </a:t>
            </a:r>
          </a:p>
          <a:p>
            <a:pPr lvl="1">
              <a:lnSpc>
                <a:spcPct val="95000"/>
              </a:lnSpc>
              <a:spcBef>
                <a:spcPts val="600"/>
              </a:spcBef>
              <a:spcAft>
                <a:spcPts val="600"/>
              </a:spcAft>
              <a:buClr>
                <a:schemeClr val="tx2"/>
              </a:buClr>
            </a:pPr>
            <a:r>
              <a:rPr lang="fr-FR" sz="1000"/>
              <a:t>Saisissez le nombre de salariés dont le salaire est inférieur à 2 Smic, entre 2 et 2,7 Smic, et supérieur à 2,7 Smic (en cas de salarié en temps partiel ou de salarié entré en cours d’année il convient de proratiser le SMIC et les différentes tranches). </a:t>
            </a:r>
          </a:p>
          <a:p>
            <a:pPr marL="228600" indent="-228600">
              <a:lnSpc>
                <a:spcPct val="95000"/>
              </a:lnSpc>
              <a:spcBef>
                <a:spcPts val="600"/>
              </a:spcBef>
              <a:spcAft>
                <a:spcPts val="600"/>
              </a:spcAft>
              <a:buClr>
                <a:schemeClr val="tx2"/>
              </a:buClr>
              <a:buFont typeface="+mj-lt"/>
              <a:buAutoNum type="arabicPeriod"/>
            </a:pPr>
            <a:r>
              <a:rPr lang="fr-FR" sz="1000" b="1"/>
              <a:t>Régime d’innovation et croissance : </a:t>
            </a:r>
            <a:r>
              <a:rPr lang="fr-FR" sz="1000"/>
              <a:t>Pour l’année 2023,</a:t>
            </a:r>
          </a:p>
          <a:p>
            <a:pPr lvl="1">
              <a:lnSpc>
                <a:spcPct val="95000"/>
              </a:lnSpc>
              <a:spcBef>
                <a:spcPts val="600"/>
              </a:spcBef>
              <a:spcAft>
                <a:spcPts val="600"/>
              </a:spcAft>
              <a:buClr>
                <a:schemeClr val="tx2"/>
              </a:buClr>
            </a:pPr>
            <a:r>
              <a:rPr lang="fr-FR" sz="1000"/>
              <a:t>Remplissez le montant des exonérations du régime d'innovation et croissance (cumul des exonérations de cotisations sociales générales et de cotisations sociales retraite).</a:t>
            </a:r>
          </a:p>
          <a:p>
            <a:pPr lvl="1">
              <a:lnSpc>
                <a:spcPct val="95000"/>
              </a:lnSpc>
              <a:spcBef>
                <a:spcPts val="600"/>
              </a:spcBef>
              <a:spcAft>
                <a:spcPts val="600"/>
              </a:spcAft>
              <a:buClr>
                <a:schemeClr val="tx2"/>
              </a:buClr>
            </a:pPr>
            <a:r>
              <a:rPr lang="fr-FR" sz="1000"/>
              <a:t>Saisissez le nombre de salariés bénéficiant de ce régime</a:t>
            </a:r>
          </a:p>
          <a:p>
            <a:pPr lvl="1">
              <a:lnSpc>
                <a:spcPct val="95000"/>
              </a:lnSpc>
              <a:spcBef>
                <a:spcPts val="600"/>
              </a:spcBef>
              <a:spcAft>
                <a:spcPts val="600"/>
              </a:spcAft>
              <a:buClr>
                <a:schemeClr val="tx2"/>
              </a:buClr>
            </a:pPr>
            <a:r>
              <a:rPr lang="fr-FR" sz="1000"/>
              <a:t>Saisissez le nombre de salariés dont le salaire est inférieur à 1,7 Smic, entre 1,7 et 2,5 Smic, et supérieur à 2,5 Smic (en cas de salarié en temps partiel ou de salarié entré en cours d’année il convient de proratiser le SMIC et les différentes tranches). </a:t>
            </a:r>
          </a:p>
        </p:txBody>
      </p:sp>
      <p:cxnSp>
        <p:nvCxnSpPr>
          <p:cNvPr id="4" name="Connecteur droit 3">
            <a:extLst>
              <a:ext uri="{FF2B5EF4-FFF2-40B4-BE49-F238E27FC236}">
                <a16:creationId xmlns:a16="http://schemas.microsoft.com/office/drawing/2014/main" id="{F01EB0C0-703F-4BA8-1F25-AF65C2609329}"/>
              </a:ext>
            </a:extLst>
          </p:cNvPr>
          <p:cNvCxnSpPr>
            <a:cxnSpLocks/>
          </p:cNvCxnSpPr>
          <p:nvPr/>
        </p:nvCxnSpPr>
        <p:spPr>
          <a:xfrm flipV="1">
            <a:off x="193574" y="899525"/>
            <a:ext cx="11738392" cy="39025"/>
          </a:xfrm>
          <a:prstGeom prst="line">
            <a:avLst/>
          </a:prstGeom>
          <a:noFill/>
          <a:ln w="9525" cap="flat" cmpd="sng" algn="ctr">
            <a:solidFill>
              <a:schemeClr val="bg1">
                <a:lumMod val="75000"/>
              </a:schemeClr>
            </a:solidFill>
            <a:prstDash val="solid"/>
          </a:ln>
          <a:effectLst/>
        </p:spPr>
      </p:cxnSp>
      <p:sp>
        <p:nvSpPr>
          <p:cNvPr id="7" name="Rectangle 6">
            <a:extLst>
              <a:ext uri="{FF2B5EF4-FFF2-40B4-BE49-F238E27FC236}">
                <a16:creationId xmlns:a16="http://schemas.microsoft.com/office/drawing/2014/main" id="{75768515-7E7F-5A5E-9709-C13E6D599A39}"/>
              </a:ext>
            </a:extLst>
          </p:cNvPr>
          <p:cNvSpPr/>
          <p:nvPr/>
        </p:nvSpPr>
        <p:spPr bwMode="gray">
          <a:xfrm>
            <a:off x="434611" y="729663"/>
            <a:ext cx="9052289" cy="339724"/>
          </a:xfrm>
          <a:prstGeom prst="rect">
            <a:avLst/>
          </a:prstGeom>
          <a:solidFill>
            <a:schemeClr val="tx2">
              <a:lumMod val="60000"/>
              <a:lumOff val="4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0" tIns="144000" rIns="192000" bIns="144000" numCol="1" spcCol="0" rtlCol="0" fromWordArt="0" anchor="ctr" anchorCtr="0" forceAA="0" compatLnSpc="1">
            <a:prstTxWarp prst="textNoShape">
              <a:avLst/>
            </a:prstTxWarp>
            <a:noAutofit/>
          </a:bodyPr>
          <a:lstStyle/>
          <a:p>
            <a:r>
              <a:rPr lang="fr-FR" sz="1400"/>
              <a:t>Les régimes d’exonération et leurs montants respectifs, ainsi que les effectifs associés à chaque régime</a:t>
            </a:r>
          </a:p>
        </p:txBody>
      </p:sp>
      <p:sp>
        <p:nvSpPr>
          <p:cNvPr id="10" name="ZoneTexte 9">
            <a:extLst>
              <a:ext uri="{FF2B5EF4-FFF2-40B4-BE49-F238E27FC236}">
                <a16:creationId xmlns:a16="http://schemas.microsoft.com/office/drawing/2014/main" id="{51F7E72C-25B0-1019-15AB-7B5229436B29}"/>
              </a:ext>
            </a:extLst>
          </p:cNvPr>
          <p:cNvSpPr txBox="1"/>
          <p:nvPr/>
        </p:nvSpPr>
        <p:spPr>
          <a:xfrm>
            <a:off x="7693450" y="5306455"/>
            <a:ext cx="3922685" cy="707886"/>
          </a:xfrm>
          <a:prstGeom prst="rect">
            <a:avLst/>
          </a:prstGeom>
          <a:noFill/>
        </p:spPr>
        <p:txBody>
          <a:bodyPr wrap="square" rtlCol="0">
            <a:spAutoFit/>
          </a:bodyPr>
          <a:lstStyle/>
          <a:p>
            <a:pPr algn="just"/>
            <a:r>
              <a:rPr lang="fr-FR" sz="1200" b="1" i="1">
                <a:solidFill>
                  <a:srgbClr val="000000"/>
                </a:solidFill>
                <a:latin typeface="Segoe UI" panose="020B0502040204020203" pitchFamily="34" charset="0"/>
                <a:ea typeface="Segoe UI" panose="020B0502040204020203" pitchFamily="34" charset="0"/>
              </a:rPr>
              <a:t>Source de données </a:t>
            </a:r>
            <a:r>
              <a:rPr lang="fr-FR" sz="1600" b="1" i="1">
                <a:solidFill>
                  <a:srgbClr val="000000"/>
                </a:solidFill>
                <a:latin typeface="Segoe UI" panose="020B0502040204020203" pitchFamily="34" charset="0"/>
                <a:ea typeface="Segoe UI" panose="020B0502040204020203" pitchFamily="34" charset="0"/>
              </a:rPr>
              <a:t>: </a:t>
            </a:r>
            <a:r>
              <a:rPr lang="fr-FR" sz="1200" i="1">
                <a:solidFill>
                  <a:srgbClr val="000000"/>
                </a:solidFill>
                <a:latin typeface="Segoe UI" panose="020B0502040204020203" pitchFamily="34" charset="0"/>
                <a:ea typeface="Segoe UI" panose="020B0502040204020203" pitchFamily="34" charset="0"/>
              </a:rPr>
              <a:t>Pour remplir cette section, munissez-vous des états annuels récapitulatifs de paie pour l’année 2023</a:t>
            </a:r>
            <a:endParaRPr lang="fr-FR" sz="1200" i="1">
              <a:solidFill>
                <a:srgbClr val="000000"/>
              </a:solidFill>
              <a:effectLst/>
              <a:latin typeface="Segoe UI" panose="020B0502040204020203" pitchFamily="34" charset="0"/>
              <a:ea typeface="Segoe UI" panose="020B0502040204020203" pitchFamily="34" charset="0"/>
            </a:endParaRPr>
          </a:p>
        </p:txBody>
      </p:sp>
      <p:pic>
        <p:nvPicPr>
          <p:cNvPr id="8" name="Image 7">
            <a:extLst>
              <a:ext uri="{FF2B5EF4-FFF2-40B4-BE49-F238E27FC236}">
                <a16:creationId xmlns:a16="http://schemas.microsoft.com/office/drawing/2014/main" id="{3B43E59F-6253-4490-5E51-FACAE5BA096D}"/>
              </a:ext>
            </a:extLst>
          </p:cNvPr>
          <p:cNvPicPr>
            <a:picLocks noChangeAspect="1"/>
          </p:cNvPicPr>
          <p:nvPr/>
        </p:nvPicPr>
        <p:blipFill rotWithShape="1">
          <a:blip r:embed="rId3"/>
          <a:srcRect b="2156"/>
          <a:stretch/>
        </p:blipFill>
        <p:spPr>
          <a:xfrm>
            <a:off x="7583007" y="1302912"/>
            <a:ext cx="4143569" cy="4003543"/>
          </a:xfrm>
          <a:prstGeom prst="rect">
            <a:avLst/>
          </a:prstGeom>
        </p:spPr>
      </p:pic>
    </p:spTree>
    <p:extLst>
      <p:ext uri="{BB962C8B-B14F-4D97-AF65-F5344CB8AC3E}">
        <p14:creationId xmlns:p14="http://schemas.microsoft.com/office/powerpoint/2010/main" val="423144163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11886000" cy="360000"/>
          </a:xfrm>
        </p:spPr>
        <p:txBody>
          <a:bodyPr vert="horz" lIns="0" tIns="0" rIns="0" bIns="0" rtlCol="0" anchor="ctr">
            <a:normAutofit/>
          </a:bodyPr>
          <a:lstStyle/>
          <a:p>
            <a:pPr marL="271145" indent="-271145"/>
            <a:r>
              <a:rPr lang="fr-FR">
                <a:effectLst/>
              </a:rPr>
              <a:t>Mode opératoire section 3</a:t>
            </a:r>
          </a:p>
        </p:txBody>
      </p:sp>
      <p:sp>
        <p:nvSpPr>
          <p:cNvPr id="93" name="Date Placeholder 2">
            <a:extLst>
              <a:ext uri="{FF2B5EF4-FFF2-40B4-BE49-F238E27FC236}">
                <a16:creationId xmlns:a16="http://schemas.microsoft.com/office/drawing/2014/main" id="{EBC4357B-ADAD-6447-C120-D6F1F9F0B138}"/>
              </a:ext>
            </a:extLst>
          </p:cNvPr>
          <p:cNvSpPr>
            <a:spLocks noGrp="1"/>
          </p:cNvSpPr>
          <p:nvPr>
            <p:ph type="dt" sz="half" idx="10"/>
          </p:nvPr>
        </p:nvSpPr>
        <p:spPr>
          <a:xfrm>
            <a:off x="7469726" y="6417000"/>
            <a:ext cx="1260000" cy="270000"/>
          </a:xfrm>
        </p:spPr>
        <p:txBody>
          <a:bodyPr/>
          <a:lstStyle/>
          <a:p>
            <a:endParaRPr lang="en-GB"/>
          </a:p>
        </p:txBody>
      </p:sp>
      <p:sp>
        <p:nvSpPr>
          <p:cNvPr id="95" name="Footer Placeholder 3">
            <a:extLst>
              <a:ext uri="{FF2B5EF4-FFF2-40B4-BE49-F238E27FC236}">
                <a16:creationId xmlns:a16="http://schemas.microsoft.com/office/drawing/2014/main" id="{806150B4-3E2B-2A52-67E6-1D6864DDE23B}"/>
              </a:ext>
            </a:extLst>
          </p:cNvPr>
          <p:cNvSpPr>
            <a:spLocks noGrp="1"/>
          </p:cNvSpPr>
          <p:nvPr>
            <p:ph type="ftr" sz="quarter" idx="11"/>
          </p:nvPr>
        </p:nvSpPr>
        <p:spPr>
          <a:xfrm>
            <a:off x="1200036" y="6417000"/>
            <a:ext cx="6069127" cy="270000"/>
          </a:xfrm>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12</a:t>
            </a:fld>
            <a:endParaRPr lang="en-GB"/>
          </a:p>
        </p:txBody>
      </p:sp>
      <p:sp>
        <p:nvSpPr>
          <p:cNvPr id="60" name="ZoneTexte 59">
            <a:extLst>
              <a:ext uri="{FF2B5EF4-FFF2-40B4-BE49-F238E27FC236}">
                <a16:creationId xmlns:a16="http://schemas.microsoft.com/office/drawing/2014/main" id="{12A8BB0A-4A60-EC71-60A2-7FDAA59D4391}"/>
              </a:ext>
            </a:extLst>
          </p:cNvPr>
          <p:cNvSpPr txBox="1"/>
          <p:nvPr/>
        </p:nvSpPr>
        <p:spPr>
          <a:xfrm>
            <a:off x="854003" y="1350638"/>
            <a:ext cx="5648400" cy="4372779"/>
          </a:xfrm>
          <a:prstGeom prst="rect">
            <a:avLst/>
          </a:prstGeom>
        </p:spPr>
        <p:txBody>
          <a:bodyPr vert="horz" lIns="0" tIns="0" rIns="0" bIns="0" rtlCol="0" anchor="t">
            <a:normAutofit fontScale="92500" lnSpcReduction="10000"/>
          </a:bodyPr>
          <a:lstStyle/>
          <a:p>
            <a:pPr marL="228600" indent="-228600">
              <a:lnSpc>
                <a:spcPct val="95000"/>
              </a:lnSpc>
              <a:spcBef>
                <a:spcPts val="600"/>
              </a:spcBef>
              <a:spcAft>
                <a:spcPts val="600"/>
              </a:spcAft>
              <a:buClr>
                <a:schemeClr val="tx2"/>
              </a:buClr>
              <a:buFont typeface="+mj-lt"/>
              <a:buAutoNum type="arabicPeriod"/>
            </a:pPr>
            <a:r>
              <a:rPr lang="fr-FR" sz="1100" b="1"/>
              <a:t>Chiffre d’affaires annuel (hors taxe en euros) en € en 2023 : </a:t>
            </a:r>
            <a:r>
              <a:rPr lang="fr-FR" sz="1100"/>
              <a:t>Saisissez le chiffre d’affaires annuel en euros au titre de l’année 2023.</a:t>
            </a:r>
          </a:p>
          <a:p>
            <a:pPr marL="228600" indent="-228600">
              <a:lnSpc>
                <a:spcPct val="95000"/>
              </a:lnSpc>
              <a:spcBef>
                <a:spcPts val="600"/>
              </a:spcBef>
              <a:spcAft>
                <a:spcPts val="600"/>
              </a:spcAft>
              <a:buClr>
                <a:schemeClr val="tx2"/>
              </a:buClr>
              <a:buFont typeface="+mj-lt"/>
              <a:buAutoNum type="arabicPeriod"/>
            </a:pPr>
            <a:r>
              <a:rPr lang="fr-FR" sz="1100" b="1"/>
              <a:t>Subventions exploitation (FO) en € en 2023 : </a:t>
            </a:r>
            <a:r>
              <a:rPr lang="fr-FR" sz="1100"/>
              <a:t>Saisissez le montant des subventions d’exploitations en € pour l’année 2023. </a:t>
            </a:r>
            <a:endParaRPr lang="fr-FR" sz="1100" b="1"/>
          </a:p>
          <a:p>
            <a:pPr marL="228600" indent="-228600">
              <a:lnSpc>
                <a:spcPct val="95000"/>
              </a:lnSpc>
              <a:spcBef>
                <a:spcPts val="600"/>
              </a:spcBef>
              <a:spcAft>
                <a:spcPts val="600"/>
              </a:spcAft>
              <a:buClr>
                <a:schemeClr val="tx2"/>
              </a:buClr>
              <a:buFont typeface="+mj-lt"/>
              <a:buAutoNum type="arabicPeriod"/>
            </a:pPr>
            <a:r>
              <a:rPr lang="fr-FR" sz="1100" b="1"/>
              <a:t>Montant salaires bruts (FY) : </a:t>
            </a:r>
            <a:r>
              <a:rPr lang="fr-FR" sz="1100"/>
              <a:t>Saisissez le montant des salaires bruts pour l’année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a:t>Montant des charges sociales (FZ) : </a:t>
            </a:r>
            <a:r>
              <a:rPr lang="fr-FR" sz="1100"/>
              <a:t>Saisissez le montant des charges sociales pour l’année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a:t>Impôts, taxes et versements assimilés (FX) : </a:t>
            </a:r>
            <a:r>
              <a:rPr lang="fr-FR" sz="1100"/>
              <a:t>Saisissez le montant des impôts et taxes pour les années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a:t>Charges d’exploitation hors impôts, salaires, charges sociales et dotations aux amortissements (montant cumulé FS, FT, FU, FV, FW) : </a:t>
            </a:r>
            <a:r>
              <a:rPr lang="fr-FR" sz="1100"/>
              <a:t>Saisissez le montant des charges d'exploitation hors impôts, salaires, charges sociales et dotations aux amortissements pour l’année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a:t>Impôt sur les sociétés (HK) :</a:t>
            </a:r>
            <a:r>
              <a:rPr lang="fr-FR" sz="1100"/>
              <a:t> Saisissez le montant de votre impôt sur les sociétés pour l’année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a:t>Résultat net (HN) : </a:t>
            </a:r>
            <a:r>
              <a:rPr lang="fr-FR" sz="1100"/>
              <a:t>Saisissez votre résultat net pour l’année 2023. Ces champs sont obligatoires.</a:t>
            </a:r>
          </a:p>
          <a:p>
            <a:pPr marL="228600" indent="-228600">
              <a:lnSpc>
                <a:spcPct val="95000"/>
              </a:lnSpc>
              <a:spcBef>
                <a:spcPts val="600"/>
              </a:spcBef>
              <a:spcAft>
                <a:spcPts val="600"/>
              </a:spcAft>
              <a:buClr>
                <a:schemeClr val="tx2"/>
              </a:buClr>
              <a:buFont typeface="+mj-lt"/>
              <a:buAutoNum type="arabicPeriod"/>
            </a:pPr>
            <a:r>
              <a:rPr lang="fr-FR" sz="1100" b="1"/>
              <a:t>Valeur ajoutée (feuillet 16 , OG) : </a:t>
            </a:r>
            <a:r>
              <a:rPr lang="fr-FR" sz="1100"/>
              <a:t>Saisissez le montant de votre valeur ajoutée pour l’année 2023. Ces champs sont obligatoires.</a:t>
            </a:r>
          </a:p>
          <a:p>
            <a:pPr marL="228600" indent="-228600" algn="just">
              <a:lnSpc>
                <a:spcPct val="95000"/>
              </a:lnSpc>
              <a:spcBef>
                <a:spcPts val="600"/>
              </a:spcBef>
              <a:spcAft>
                <a:spcPts val="600"/>
              </a:spcAft>
              <a:buClr>
                <a:schemeClr val="tx2"/>
              </a:buClr>
              <a:buFont typeface="+mj-lt"/>
              <a:buAutoNum type="arabicPeriod" startAt="10"/>
            </a:pPr>
            <a:r>
              <a:rPr lang="fr-FR" sz="1100" b="1"/>
              <a:t>Total général des augmentations des immobilisations (feuillet 5, ØJ) en € : </a:t>
            </a:r>
            <a:r>
              <a:rPr lang="fr-FR" sz="1100"/>
              <a:t>Saisissez le montant de votre total des augmentations des immobilisations pour l’année 2023. Ces champs sont obligatoires.</a:t>
            </a:r>
          </a:p>
        </p:txBody>
      </p:sp>
      <p:sp>
        <p:nvSpPr>
          <p:cNvPr id="3" name="ZoneTexte 2">
            <a:extLst>
              <a:ext uri="{FF2B5EF4-FFF2-40B4-BE49-F238E27FC236}">
                <a16:creationId xmlns:a16="http://schemas.microsoft.com/office/drawing/2014/main" id="{843162D5-4B68-0222-F3AA-293E286D9C22}"/>
              </a:ext>
            </a:extLst>
          </p:cNvPr>
          <p:cNvSpPr txBox="1"/>
          <p:nvPr/>
        </p:nvSpPr>
        <p:spPr>
          <a:xfrm>
            <a:off x="7367040" y="5382990"/>
            <a:ext cx="4684283" cy="646331"/>
          </a:xfrm>
          <a:prstGeom prst="rect">
            <a:avLst/>
          </a:prstGeom>
          <a:noFill/>
        </p:spPr>
        <p:txBody>
          <a:bodyPr wrap="square" rtlCol="0">
            <a:spAutoFit/>
          </a:bodyPr>
          <a:lstStyle/>
          <a:p>
            <a:pPr algn="just"/>
            <a:r>
              <a:rPr lang="fr-FR" sz="1200" b="1" i="1">
                <a:solidFill>
                  <a:srgbClr val="000000"/>
                </a:solidFill>
                <a:latin typeface="Segoe UI" panose="020B0502040204020203" pitchFamily="34" charset="0"/>
                <a:ea typeface="Segoe UI" panose="020B0502040204020203" pitchFamily="34" charset="0"/>
              </a:rPr>
              <a:t>Source de données : </a:t>
            </a:r>
            <a:r>
              <a:rPr lang="fr-FR" sz="1200" i="1">
                <a:solidFill>
                  <a:srgbClr val="000000"/>
                </a:solidFill>
                <a:latin typeface="Segoe UI" panose="020B0502040204020203" pitchFamily="34" charset="0"/>
                <a:ea typeface="Segoe UI" panose="020B0502040204020203" pitchFamily="34" charset="0"/>
              </a:rPr>
              <a:t>Pour remplir cette section, munissez-vous des liasses fiscales 2023. Les lettres correspondent aux sections sur la liasse fiscale.</a:t>
            </a:r>
            <a:endParaRPr lang="fr-FR" sz="1200" i="1">
              <a:solidFill>
                <a:srgbClr val="000000"/>
              </a:solidFill>
              <a:effectLst/>
              <a:latin typeface="Segoe UI" panose="020B0502040204020203" pitchFamily="34" charset="0"/>
              <a:ea typeface="Segoe UI" panose="020B0502040204020203" pitchFamily="34" charset="0"/>
            </a:endParaRPr>
          </a:p>
        </p:txBody>
      </p:sp>
      <p:cxnSp>
        <p:nvCxnSpPr>
          <p:cNvPr id="6" name="Connecteur droit 5">
            <a:extLst>
              <a:ext uri="{FF2B5EF4-FFF2-40B4-BE49-F238E27FC236}">
                <a16:creationId xmlns:a16="http://schemas.microsoft.com/office/drawing/2014/main" id="{86CFAADE-E0E2-2497-3870-95D8663131B2}"/>
              </a:ext>
            </a:extLst>
          </p:cNvPr>
          <p:cNvCxnSpPr>
            <a:cxnSpLocks/>
          </p:cNvCxnSpPr>
          <p:nvPr/>
        </p:nvCxnSpPr>
        <p:spPr>
          <a:xfrm>
            <a:off x="193574" y="938550"/>
            <a:ext cx="7701972" cy="0"/>
          </a:xfrm>
          <a:prstGeom prst="line">
            <a:avLst/>
          </a:prstGeom>
          <a:noFill/>
          <a:ln w="9525" cap="flat" cmpd="sng" algn="ctr">
            <a:solidFill>
              <a:schemeClr val="bg1">
                <a:lumMod val="75000"/>
              </a:schemeClr>
            </a:solidFill>
            <a:prstDash val="solid"/>
          </a:ln>
          <a:effectLst/>
        </p:spPr>
      </p:cxnSp>
      <p:sp>
        <p:nvSpPr>
          <p:cNvPr id="8" name="Rectangle 7">
            <a:extLst>
              <a:ext uri="{FF2B5EF4-FFF2-40B4-BE49-F238E27FC236}">
                <a16:creationId xmlns:a16="http://schemas.microsoft.com/office/drawing/2014/main" id="{F115323F-3BE3-1F53-C60A-9BFE2D6AD147}"/>
              </a:ext>
            </a:extLst>
          </p:cNvPr>
          <p:cNvSpPr/>
          <p:nvPr/>
        </p:nvSpPr>
        <p:spPr bwMode="gray">
          <a:xfrm>
            <a:off x="434611" y="729663"/>
            <a:ext cx="3832589" cy="339724"/>
          </a:xfrm>
          <a:prstGeom prst="rect">
            <a:avLst/>
          </a:prstGeom>
          <a:solidFill>
            <a:schemeClr val="tx2">
              <a:lumMod val="60000"/>
              <a:lumOff val="4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0" tIns="144000" rIns="192000" bIns="144000" numCol="1" spcCol="0" rtlCol="0" fromWordArt="0" anchor="ctr" anchorCtr="0" forceAA="0" compatLnSpc="1">
            <a:prstTxWarp prst="textNoShape">
              <a:avLst/>
            </a:prstTxWarp>
            <a:noAutofit/>
          </a:bodyPr>
          <a:lstStyle/>
          <a:p>
            <a:r>
              <a:rPr lang="fr-FR" sz="1400">
                <a:effectLst/>
              </a:rPr>
              <a:t>ETP et éléments du compte de résultats</a:t>
            </a:r>
            <a:endParaRPr lang="fr-FR" sz="1400"/>
          </a:p>
        </p:txBody>
      </p:sp>
      <p:sp>
        <p:nvSpPr>
          <p:cNvPr id="4" name="ZoneTexte 3">
            <a:extLst>
              <a:ext uri="{FF2B5EF4-FFF2-40B4-BE49-F238E27FC236}">
                <a16:creationId xmlns:a16="http://schemas.microsoft.com/office/drawing/2014/main" id="{E2C73C1F-BB0C-7589-56F7-35AF829AC7A4}"/>
              </a:ext>
            </a:extLst>
          </p:cNvPr>
          <p:cNvSpPr txBox="1"/>
          <p:nvPr/>
        </p:nvSpPr>
        <p:spPr>
          <a:xfrm>
            <a:off x="893149" y="5841757"/>
            <a:ext cx="6069127" cy="461665"/>
          </a:xfrm>
          <a:prstGeom prst="rect">
            <a:avLst/>
          </a:prstGeom>
          <a:noFill/>
        </p:spPr>
        <p:txBody>
          <a:bodyPr wrap="square" rtlCol="0">
            <a:spAutoFit/>
          </a:bodyPr>
          <a:lstStyle/>
          <a:p>
            <a:pPr algn="just"/>
            <a:r>
              <a:rPr lang="fr-FR" sz="1200" b="1">
                <a:solidFill>
                  <a:srgbClr val="FF0000"/>
                </a:solidFill>
                <a:effectLst/>
                <a:latin typeface="+mj-lt"/>
                <a:ea typeface="Times New Roman" panose="02020603050405020304" pitchFamily="18" charset="0"/>
              </a:rPr>
              <a:t>Afin de valider l’envoi des données collectée merci de remplir chacun des champs vide par « 0 » lorsque votre entreprise n’est pas concernée. </a:t>
            </a:r>
            <a:endParaRPr lang="fr-FR" sz="1200" b="1">
              <a:solidFill>
                <a:srgbClr val="FF0000"/>
              </a:solidFill>
              <a:effectLst/>
              <a:latin typeface="+mj-lt"/>
              <a:ea typeface="Calibri" panose="020F0502020204030204" pitchFamily="34" charset="0"/>
            </a:endParaRPr>
          </a:p>
        </p:txBody>
      </p:sp>
      <p:pic>
        <p:nvPicPr>
          <p:cNvPr id="10" name="Image 9">
            <a:extLst>
              <a:ext uri="{FF2B5EF4-FFF2-40B4-BE49-F238E27FC236}">
                <a16:creationId xmlns:a16="http://schemas.microsoft.com/office/drawing/2014/main" id="{3D445615-1069-B663-1FCB-30F33A0F521F}"/>
              </a:ext>
            </a:extLst>
          </p:cNvPr>
          <p:cNvPicPr>
            <a:picLocks noChangeAspect="1"/>
          </p:cNvPicPr>
          <p:nvPr/>
        </p:nvPicPr>
        <p:blipFill>
          <a:blip r:embed="rId3"/>
          <a:stretch>
            <a:fillRect/>
          </a:stretch>
        </p:blipFill>
        <p:spPr>
          <a:xfrm>
            <a:off x="7756234" y="1123269"/>
            <a:ext cx="3905894" cy="3988668"/>
          </a:xfrm>
          <a:prstGeom prst="rect">
            <a:avLst/>
          </a:prstGeom>
        </p:spPr>
      </p:pic>
    </p:spTree>
    <p:extLst>
      <p:ext uri="{BB962C8B-B14F-4D97-AF65-F5344CB8AC3E}">
        <p14:creationId xmlns:p14="http://schemas.microsoft.com/office/powerpoint/2010/main" val="302349647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11886000" cy="360000"/>
          </a:xfrm>
        </p:spPr>
        <p:txBody>
          <a:bodyPr vert="horz" lIns="0" tIns="0" rIns="0" bIns="0" rtlCol="0" anchor="ctr">
            <a:normAutofit/>
          </a:bodyPr>
          <a:lstStyle/>
          <a:p>
            <a:pPr marL="271145" indent="-271145"/>
            <a:r>
              <a:rPr lang="fr-FR">
                <a:effectLst/>
              </a:rPr>
              <a:t>Mode opératoire - Support</a:t>
            </a:r>
          </a:p>
        </p:txBody>
      </p:sp>
      <p:sp>
        <p:nvSpPr>
          <p:cNvPr id="93" name="Date Placeholder 2">
            <a:extLst>
              <a:ext uri="{FF2B5EF4-FFF2-40B4-BE49-F238E27FC236}">
                <a16:creationId xmlns:a16="http://schemas.microsoft.com/office/drawing/2014/main" id="{EBC4357B-ADAD-6447-C120-D6F1F9F0B138}"/>
              </a:ext>
            </a:extLst>
          </p:cNvPr>
          <p:cNvSpPr>
            <a:spLocks noGrp="1"/>
          </p:cNvSpPr>
          <p:nvPr>
            <p:ph type="dt" sz="half" idx="10"/>
          </p:nvPr>
        </p:nvSpPr>
        <p:spPr>
          <a:xfrm>
            <a:off x="7469726" y="6417000"/>
            <a:ext cx="1260000" cy="270000"/>
          </a:xfrm>
        </p:spPr>
        <p:txBody>
          <a:bodyPr/>
          <a:lstStyle/>
          <a:p>
            <a:endParaRPr lang="en-GB"/>
          </a:p>
        </p:txBody>
      </p:sp>
      <p:sp>
        <p:nvSpPr>
          <p:cNvPr id="95" name="Footer Placeholder 3">
            <a:extLst>
              <a:ext uri="{FF2B5EF4-FFF2-40B4-BE49-F238E27FC236}">
                <a16:creationId xmlns:a16="http://schemas.microsoft.com/office/drawing/2014/main" id="{806150B4-3E2B-2A52-67E6-1D6864DDE23B}"/>
              </a:ext>
            </a:extLst>
          </p:cNvPr>
          <p:cNvSpPr>
            <a:spLocks noGrp="1"/>
          </p:cNvSpPr>
          <p:nvPr>
            <p:ph type="ftr" sz="quarter" idx="11"/>
          </p:nvPr>
        </p:nvSpPr>
        <p:spPr>
          <a:xfrm>
            <a:off x="1200036" y="6417000"/>
            <a:ext cx="6069127" cy="270000"/>
          </a:xfrm>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13</a:t>
            </a:fld>
            <a:endParaRPr lang="en-GB"/>
          </a:p>
        </p:txBody>
      </p:sp>
      <p:cxnSp>
        <p:nvCxnSpPr>
          <p:cNvPr id="6" name="Connecteur droit 5">
            <a:extLst>
              <a:ext uri="{FF2B5EF4-FFF2-40B4-BE49-F238E27FC236}">
                <a16:creationId xmlns:a16="http://schemas.microsoft.com/office/drawing/2014/main" id="{86CFAADE-E0E2-2497-3870-95D8663131B2}"/>
              </a:ext>
            </a:extLst>
          </p:cNvPr>
          <p:cNvCxnSpPr>
            <a:cxnSpLocks/>
          </p:cNvCxnSpPr>
          <p:nvPr/>
        </p:nvCxnSpPr>
        <p:spPr>
          <a:xfrm>
            <a:off x="193574" y="938550"/>
            <a:ext cx="7701972" cy="0"/>
          </a:xfrm>
          <a:prstGeom prst="line">
            <a:avLst/>
          </a:prstGeom>
          <a:noFill/>
          <a:ln w="9525" cap="flat" cmpd="sng" algn="ctr">
            <a:solidFill>
              <a:schemeClr val="bg1">
                <a:lumMod val="75000"/>
              </a:schemeClr>
            </a:solidFill>
            <a:prstDash val="solid"/>
          </a:ln>
          <a:effectLst/>
        </p:spPr>
      </p:cxnSp>
      <p:sp>
        <p:nvSpPr>
          <p:cNvPr id="8" name="Rectangle 7">
            <a:extLst>
              <a:ext uri="{FF2B5EF4-FFF2-40B4-BE49-F238E27FC236}">
                <a16:creationId xmlns:a16="http://schemas.microsoft.com/office/drawing/2014/main" id="{F115323F-3BE3-1F53-C60A-9BFE2D6AD147}"/>
              </a:ext>
            </a:extLst>
          </p:cNvPr>
          <p:cNvSpPr/>
          <p:nvPr/>
        </p:nvSpPr>
        <p:spPr bwMode="gray">
          <a:xfrm>
            <a:off x="434611" y="729663"/>
            <a:ext cx="3832589" cy="339724"/>
          </a:xfrm>
          <a:prstGeom prst="rect">
            <a:avLst/>
          </a:prstGeom>
          <a:solidFill>
            <a:schemeClr val="tx2">
              <a:lumMod val="60000"/>
              <a:lumOff val="4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0" tIns="144000" rIns="192000" bIns="144000" numCol="1" spcCol="0" rtlCol="0" fromWordArt="0" anchor="ctr" anchorCtr="0" forceAA="0" compatLnSpc="1">
            <a:prstTxWarp prst="textNoShape">
              <a:avLst/>
            </a:prstTxWarp>
            <a:noAutofit/>
          </a:bodyPr>
          <a:lstStyle/>
          <a:p>
            <a:r>
              <a:rPr lang="fr-FR" sz="1400">
                <a:effectLst/>
              </a:rPr>
              <a:t>Contacts</a:t>
            </a:r>
            <a:endParaRPr lang="fr-FR" sz="1400"/>
          </a:p>
        </p:txBody>
      </p:sp>
      <p:sp>
        <p:nvSpPr>
          <p:cNvPr id="7" name="Arc 6">
            <a:extLst>
              <a:ext uri="{FF2B5EF4-FFF2-40B4-BE49-F238E27FC236}">
                <a16:creationId xmlns:a16="http://schemas.microsoft.com/office/drawing/2014/main" id="{75BE18CC-847E-9250-9E41-F89A614DD895}"/>
              </a:ext>
            </a:extLst>
          </p:cNvPr>
          <p:cNvSpPr>
            <a:spLocks noChangeAspect="1"/>
          </p:cNvSpPr>
          <p:nvPr/>
        </p:nvSpPr>
        <p:spPr>
          <a:xfrm>
            <a:off x="1799702" y="2371169"/>
            <a:ext cx="2608891" cy="2608891"/>
          </a:xfrm>
          <a:prstGeom prst="arc">
            <a:avLst>
              <a:gd name="adj1" fmla="val 6337643"/>
              <a:gd name="adj2" fmla="val 0"/>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9" name="Arc 8">
            <a:extLst>
              <a:ext uri="{FF2B5EF4-FFF2-40B4-BE49-F238E27FC236}">
                <a16:creationId xmlns:a16="http://schemas.microsoft.com/office/drawing/2014/main" id="{469D3FBE-9584-120A-DA57-02545F695C9A}"/>
              </a:ext>
            </a:extLst>
          </p:cNvPr>
          <p:cNvSpPr>
            <a:spLocks noChangeAspect="1"/>
          </p:cNvSpPr>
          <p:nvPr/>
        </p:nvSpPr>
        <p:spPr>
          <a:xfrm rot="7470034">
            <a:off x="2124097" y="2695565"/>
            <a:ext cx="1960098" cy="1960098"/>
          </a:xfrm>
          <a:prstGeom prst="arc">
            <a:avLst>
              <a:gd name="adj1" fmla="val 6337643"/>
              <a:gd name="adj2" fmla="val 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1" name="Arc 10">
            <a:extLst>
              <a:ext uri="{FF2B5EF4-FFF2-40B4-BE49-F238E27FC236}">
                <a16:creationId xmlns:a16="http://schemas.microsoft.com/office/drawing/2014/main" id="{25F7ADEE-E254-F436-5455-772EB9DB8F4B}"/>
              </a:ext>
            </a:extLst>
          </p:cNvPr>
          <p:cNvSpPr>
            <a:spLocks noChangeAspect="1"/>
          </p:cNvSpPr>
          <p:nvPr/>
        </p:nvSpPr>
        <p:spPr>
          <a:xfrm rot="10507968">
            <a:off x="1194309" y="1765775"/>
            <a:ext cx="3819677" cy="3819677"/>
          </a:xfrm>
          <a:prstGeom prst="arc">
            <a:avLst>
              <a:gd name="adj1" fmla="val 6337643"/>
              <a:gd name="adj2" fmla="val 0"/>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sysClr val="windowText" lastClr="000000"/>
              </a:solidFill>
              <a:effectLst/>
              <a:uLnTx/>
              <a:uFillTx/>
            </a:endParaRPr>
          </a:p>
        </p:txBody>
      </p:sp>
      <p:sp>
        <p:nvSpPr>
          <p:cNvPr id="12" name="Rectangle 11">
            <a:extLst>
              <a:ext uri="{FF2B5EF4-FFF2-40B4-BE49-F238E27FC236}">
                <a16:creationId xmlns:a16="http://schemas.microsoft.com/office/drawing/2014/main" id="{F667136C-EFC9-6624-670A-90A64023F087}"/>
              </a:ext>
            </a:extLst>
          </p:cNvPr>
          <p:cNvSpPr/>
          <p:nvPr/>
        </p:nvSpPr>
        <p:spPr bwMode="auto">
          <a:xfrm>
            <a:off x="5532999" y="2977669"/>
            <a:ext cx="5911584" cy="902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88900" tIns="38100" rIns="88900" bIns="38100" rtlCol="0" anchor="ctr"/>
          <a:lstStyle/>
          <a:p>
            <a:pPr marL="0" marR="0" lvl="0" indent="0" defTabSz="914400" eaLnBrk="1" fontAlgn="base" latinLnBrk="0" hangingPunct="1">
              <a:lnSpc>
                <a:spcPct val="90000"/>
              </a:lnSpc>
              <a:spcBef>
                <a:spcPts val="0"/>
              </a:spcBef>
              <a:spcAft>
                <a:spcPts val="0"/>
              </a:spcAft>
              <a:buClrTx/>
              <a:buSzTx/>
              <a:buFontTx/>
              <a:buNone/>
              <a:tabLst/>
              <a:defRPr/>
            </a:pPr>
            <a:r>
              <a:rPr kumimoji="0" lang="fr-FR" sz="1600" b="1" i="0" u="none" strike="noStrike" kern="0" cap="none" spc="0" normalizeH="0" baseline="0" noProof="0">
                <a:ln>
                  <a:noFill/>
                </a:ln>
                <a:solidFill>
                  <a:schemeClr val="accent1">
                    <a:lumMod val="60000"/>
                    <a:lumOff val="40000"/>
                  </a:schemeClr>
                </a:solidFill>
                <a:effectLst/>
                <a:uLnTx/>
                <a:uFillTx/>
                <a:cs typeface="Arial" pitchFamily="34" charset="0"/>
              </a:rPr>
              <a:t>En cas de difficulté vous pouvez contacter l’adresse mail </a:t>
            </a:r>
            <a:r>
              <a:rPr kumimoji="0" lang="fr-FR" sz="1600" b="1" i="0" u="none" strike="noStrike" kern="0" cap="none" spc="0" normalizeH="0" baseline="0" noProof="0" err="1">
                <a:ln>
                  <a:noFill/>
                </a:ln>
                <a:solidFill>
                  <a:schemeClr val="accent1">
                    <a:lumMod val="60000"/>
                    <a:lumOff val="40000"/>
                  </a:schemeClr>
                </a:solidFill>
                <a:effectLst/>
                <a:uLnTx/>
                <a:uFillTx/>
                <a:cs typeface="Arial" pitchFamily="34" charset="0"/>
              </a:rPr>
              <a:t>suivan</a:t>
            </a:r>
            <a:r>
              <a:rPr lang="fr-FR" sz="1600" b="1" kern="0">
                <a:solidFill>
                  <a:schemeClr val="accent1">
                    <a:lumMod val="60000"/>
                    <a:lumOff val="40000"/>
                  </a:schemeClr>
                </a:solidFill>
                <a:cs typeface="Arial" pitchFamily="34" charset="0"/>
              </a:rPr>
              <a:t>te : </a:t>
            </a:r>
          </a:p>
          <a:p>
            <a:pPr marL="0" marR="0" lvl="0" indent="0" defTabSz="914400" eaLnBrk="1" fontAlgn="base" latinLnBrk="0" hangingPunct="1">
              <a:lnSpc>
                <a:spcPct val="90000"/>
              </a:lnSpc>
              <a:spcBef>
                <a:spcPts val="0"/>
              </a:spcBef>
              <a:spcAft>
                <a:spcPts val="0"/>
              </a:spcAft>
              <a:buClrTx/>
              <a:buSzTx/>
              <a:buFontTx/>
              <a:buNone/>
              <a:tabLst/>
              <a:defRPr/>
            </a:pPr>
            <a:endParaRPr lang="fr-FR" sz="1600" b="1" kern="0">
              <a:solidFill>
                <a:schemeClr val="accent1">
                  <a:lumMod val="60000"/>
                  <a:lumOff val="40000"/>
                </a:schemeClr>
              </a:solidFill>
              <a:cs typeface="Arial" pitchFamily="34" charset="0"/>
            </a:endParaRPr>
          </a:p>
          <a:p>
            <a:pPr marL="0" marR="0" lvl="0" indent="0" defTabSz="914400" eaLnBrk="1" fontAlgn="base" latinLnBrk="0" hangingPunct="1">
              <a:lnSpc>
                <a:spcPct val="90000"/>
              </a:lnSpc>
              <a:spcBef>
                <a:spcPts val="0"/>
              </a:spcBef>
              <a:spcAft>
                <a:spcPts val="0"/>
              </a:spcAft>
              <a:buClrTx/>
              <a:buSzTx/>
              <a:buFontTx/>
              <a:buNone/>
              <a:tabLst/>
              <a:defRPr/>
            </a:pPr>
            <a:r>
              <a:rPr lang="fr-FR" sz="1600" b="1" kern="0">
                <a:solidFill>
                  <a:schemeClr val="accent1">
                    <a:lumMod val="60000"/>
                    <a:lumOff val="40000"/>
                  </a:schemeClr>
                </a:solidFill>
                <a:cs typeface="Arial" pitchFamily="34" charset="0"/>
              </a:rPr>
              <a:t>	</a:t>
            </a:r>
            <a:r>
              <a:rPr lang="fr-FR" sz="1600" i="1" kern="0">
                <a:solidFill>
                  <a:schemeClr val="tx1"/>
                </a:solidFill>
                <a:cs typeface="Arial" pitchFamily="34" charset="0"/>
              </a:rPr>
              <a:t>assistance.collecte@mazars.fr</a:t>
            </a:r>
            <a:endParaRPr kumimoji="0" lang="fr-FR" sz="1600" i="1" u="none" strike="noStrike" kern="0" cap="none" spc="0" normalizeH="0" baseline="0" noProof="0">
              <a:ln>
                <a:noFill/>
              </a:ln>
              <a:solidFill>
                <a:schemeClr val="tx1"/>
              </a:solidFill>
              <a:effectLst/>
              <a:uLnTx/>
              <a:uFillTx/>
              <a:cs typeface="Arial" pitchFamily="34" charset="0"/>
            </a:endParaRPr>
          </a:p>
        </p:txBody>
      </p:sp>
      <p:grpSp>
        <p:nvGrpSpPr>
          <p:cNvPr id="16" name="Questions" descr="{&quot;Key&quot;:&quot;POWER_USER_SHAPE_ICON&quot;,&quot;Value&quot;:&quot;POWER_USER_SHAPE_ICON_STYLE_1&quot;}">
            <a:extLst>
              <a:ext uri="{FF2B5EF4-FFF2-40B4-BE49-F238E27FC236}">
                <a16:creationId xmlns:a16="http://schemas.microsoft.com/office/drawing/2014/main" id="{CDEECAC5-1390-6798-C03D-75C13C3FFF0F}"/>
              </a:ext>
            </a:extLst>
          </p:cNvPr>
          <p:cNvGrpSpPr>
            <a:grpSpLocks noChangeAspect="1"/>
          </p:cNvGrpSpPr>
          <p:nvPr/>
        </p:nvGrpSpPr>
        <p:grpSpPr>
          <a:xfrm>
            <a:off x="2526210" y="3165114"/>
            <a:ext cx="1155873" cy="1021000"/>
            <a:chOff x="9815512" y="2119391"/>
            <a:chExt cx="639763" cy="565112"/>
          </a:xfrm>
          <a:noFill/>
        </p:grpSpPr>
        <p:sp>
          <p:nvSpPr>
            <p:cNvPr id="17" name="Freeform: Shape 48">
              <a:extLst>
                <a:ext uri="{FF2B5EF4-FFF2-40B4-BE49-F238E27FC236}">
                  <a16:creationId xmlns:a16="http://schemas.microsoft.com/office/drawing/2014/main" id="{481D5CC7-AE7E-9670-A34B-5B37F93FEC64}"/>
                </a:ext>
              </a:extLst>
            </p:cNvPr>
            <p:cNvSpPr>
              <a:spLocks/>
            </p:cNvSpPr>
            <p:nvPr/>
          </p:nvSpPr>
          <p:spPr bwMode="auto">
            <a:xfrm>
              <a:off x="10075862" y="2292428"/>
              <a:ext cx="379413" cy="392075"/>
            </a:xfrm>
            <a:custGeom>
              <a:avLst/>
              <a:gdLst>
                <a:gd name="connsiteX0" fmla="*/ 117475 w 379413"/>
                <a:gd name="connsiteY0" fmla="*/ 0 h 392075"/>
                <a:gd name="connsiteX1" fmla="*/ 347051 w 379413"/>
                <a:gd name="connsiteY1" fmla="*/ 0 h 392075"/>
                <a:gd name="connsiteX2" fmla="*/ 379413 w 379413"/>
                <a:gd name="connsiteY2" fmla="*/ 33539 h 392075"/>
                <a:gd name="connsiteX3" fmla="*/ 379413 w 379413"/>
                <a:gd name="connsiteY3" fmla="*/ 260484 h 392075"/>
                <a:gd name="connsiteX4" fmla="*/ 347051 w 379413"/>
                <a:gd name="connsiteY4" fmla="*/ 292905 h 392075"/>
                <a:gd name="connsiteX5" fmla="*/ 292371 w 379413"/>
                <a:gd name="connsiteY5" fmla="*/ 292905 h 392075"/>
                <a:gd name="connsiteX6" fmla="*/ 292371 w 379413"/>
                <a:gd name="connsiteY6" fmla="*/ 378988 h 392075"/>
                <a:gd name="connsiteX7" fmla="*/ 271169 w 379413"/>
                <a:gd name="connsiteY7" fmla="*/ 387931 h 392075"/>
                <a:gd name="connsiteX8" fmla="*/ 186359 w 379413"/>
                <a:gd name="connsiteY8" fmla="*/ 292905 h 392075"/>
                <a:gd name="connsiteX9" fmla="*/ 33478 w 379413"/>
                <a:gd name="connsiteY9" fmla="*/ 292905 h 392075"/>
                <a:gd name="connsiteX10" fmla="*/ 0 w 379413"/>
                <a:gd name="connsiteY10" fmla="*/ 260484 h 392075"/>
                <a:gd name="connsiteX11" fmla="*/ 0 w 379413"/>
                <a:gd name="connsiteY11" fmla="*/ 118404 h 392075"/>
                <a:gd name="connsiteX12" fmla="*/ 85249 w 379413"/>
                <a:gd name="connsiteY12" fmla="*/ 118404 h 392075"/>
                <a:gd name="connsiteX13" fmla="*/ 117475 w 379413"/>
                <a:gd name="connsiteY13" fmla="*/ 86022 h 39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413" h="392075">
                  <a:moveTo>
                    <a:pt x="117475" y="0"/>
                  </a:moveTo>
                  <a:lnTo>
                    <a:pt x="347051" y="0"/>
                  </a:lnTo>
                  <a:cubicBezTo>
                    <a:pt x="364906" y="0"/>
                    <a:pt x="379413" y="15652"/>
                    <a:pt x="379413" y="33539"/>
                  </a:cubicBezTo>
                  <a:lnTo>
                    <a:pt x="379413" y="260484"/>
                  </a:lnTo>
                  <a:cubicBezTo>
                    <a:pt x="379413" y="278372"/>
                    <a:pt x="364906" y="292905"/>
                    <a:pt x="347051" y="292905"/>
                  </a:cubicBezTo>
                  <a:lnTo>
                    <a:pt x="292371" y="292905"/>
                  </a:lnTo>
                  <a:lnTo>
                    <a:pt x="292371" y="378988"/>
                  </a:lnTo>
                  <a:cubicBezTo>
                    <a:pt x="292371" y="390167"/>
                    <a:pt x="278980" y="396875"/>
                    <a:pt x="271169" y="387931"/>
                  </a:cubicBezTo>
                  <a:lnTo>
                    <a:pt x="186359" y="292905"/>
                  </a:lnTo>
                  <a:lnTo>
                    <a:pt x="33478" y="292905"/>
                  </a:lnTo>
                  <a:cubicBezTo>
                    <a:pt x="15623" y="292905"/>
                    <a:pt x="0" y="278372"/>
                    <a:pt x="0" y="260484"/>
                  </a:cubicBezTo>
                  <a:lnTo>
                    <a:pt x="0" y="118404"/>
                  </a:lnTo>
                  <a:lnTo>
                    <a:pt x="85249" y="118404"/>
                  </a:lnTo>
                  <a:cubicBezTo>
                    <a:pt x="103029" y="118404"/>
                    <a:pt x="117475" y="103888"/>
                    <a:pt x="117475" y="86022"/>
                  </a:cubicBezTo>
                  <a:close/>
                </a:path>
              </a:pathLst>
            </a:cu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2507">
              <a:extLst>
                <a:ext uri="{FF2B5EF4-FFF2-40B4-BE49-F238E27FC236}">
                  <a16:creationId xmlns:a16="http://schemas.microsoft.com/office/drawing/2014/main" id="{8525580E-F970-8354-DA76-FE9E66782984}"/>
                </a:ext>
              </a:extLst>
            </p:cNvPr>
            <p:cNvSpPr>
              <a:spLocks/>
            </p:cNvSpPr>
            <p:nvPr/>
          </p:nvSpPr>
          <p:spPr bwMode="auto">
            <a:xfrm>
              <a:off x="9815512" y="2119391"/>
              <a:ext cx="377825" cy="395288"/>
            </a:xfrm>
            <a:custGeom>
              <a:avLst/>
              <a:gdLst>
                <a:gd name="T0" fmla="*/ 311 w 340"/>
                <a:gd name="T1" fmla="*/ 0 h 354"/>
                <a:gd name="T2" fmla="*/ 30 w 340"/>
                <a:gd name="T3" fmla="*/ 0 h 354"/>
                <a:gd name="T4" fmla="*/ 0 w 340"/>
                <a:gd name="T5" fmla="*/ 29 h 354"/>
                <a:gd name="T6" fmla="*/ 0 w 340"/>
                <a:gd name="T7" fmla="*/ 232 h 354"/>
                <a:gd name="T8" fmla="*/ 30 w 340"/>
                <a:gd name="T9" fmla="*/ 261 h 354"/>
                <a:gd name="T10" fmla="*/ 79 w 340"/>
                <a:gd name="T11" fmla="*/ 261 h 354"/>
                <a:gd name="T12" fmla="*/ 79 w 340"/>
                <a:gd name="T13" fmla="*/ 339 h 354"/>
                <a:gd name="T14" fmla="*/ 98 w 340"/>
                <a:gd name="T15" fmla="*/ 347 h 354"/>
                <a:gd name="T16" fmla="*/ 173 w 340"/>
                <a:gd name="T17" fmla="*/ 261 h 354"/>
                <a:gd name="T18" fmla="*/ 311 w 340"/>
                <a:gd name="T19" fmla="*/ 261 h 354"/>
                <a:gd name="T20" fmla="*/ 340 w 340"/>
                <a:gd name="T21" fmla="*/ 232 h 354"/>
                <a:gd name="T22" fmla="*/ 340 w 340"/>
                <a:gd name="T23" fmla="*/ 29 h 354"/>
                <a:gd name="T24" fmla="*/ 311 w 340"/>
                <a:gd name="T25"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54">
                  <a:moveTo>
                    <a:pt x="311" y="0"/>
                  </a:moveTo>
                  <a:lnTo>
                    <a:pt x="30" y="0"/>
                  </a:lnTo>
                  <a:cubicBezTo>
                    <a:pt x="14" y="0"/>
                    <a:pt x="0" y="13"/>
                    <a:pt x="0" y="29"/>
                  </a:cubicBezTo>
                  <a:lnTo>
                    <a:pt x="0" y="232"/>
                  </a:lnTo>
                  <a:cubicBezTo>
                    <a:pt x="0" y="248"/>
                    <a:pt x="14" y="261"/>
                    <a:pt x="30" y="261"/>
                  </a:cubicBezTo>
                  <a:lnTo>
                    <a:pt x="79" y="261"/>
                  </a:lnTo>
                  <a:lnTo>
                    <a:pt x="79" y="339"/>
                  </a:lnTo>
                  <a:cubicBezTo>
                    <a:pt x="79" y="349"/>
                    <a:pt x="91" y="354"/>
                    <a:pt x="98" y="347"/>
                  </a:cubicBezTo>
                  <a:lnTo>
                    <a:pt x="173" y="261"/>
                  </a:lnTo>
                  <a:lnTo>
                    <a:pt x="311" y="261"/>
                  </a:lnTo>
                  <a:cubicBezTo>
                    <a:pt x="327" y="261"/>
                    <a:pt x="340" y="248"/>
                    <a:pt x="340" y="232"/>
                  </a:cubicBezTo>
                  <a:lnTo>
                    <a:pt x="340" y="29"/>
                  </a:lnTo>
                  <a:cubicBezTo>
                    <a:pt x="340" y="13"/>
                    <a:pt x="327" y="0"/>
                    <a:pt x="311" y="0"/>
                  </a:cubicBezTo>
                  <a:close/>
                </a:path>
              </a:pathLst>
            </a:cu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2508">
              <a:extLst>
                <a:ext uri="{FF2B5EF4-FFF2-40B4-BE49-F238E27FC236}">
                  <a16:creationId xmlns:a16="http://schemas.microsoft.com/office/drawing/2014/main" id="{BC1E119C-0EEC-B2DC-B882-E32150E000BC}"/>
                </a:ext>
              </a:extLst>
            </p:cNvPr>
            <p:cNvSpPr>
              <a:spLocks/>
            </p:cNvSpPr>
            <p:nvPr/>
          </p:nvSpPr>
          <p:spPr bwMode="auto">
            <a:xfrm>
              <a:off x="9959975" y="2173366"/>
              <a:ext cx="90488" cy="138113"/>
            </a:xfrm>
            <a:custGeom>
              <a:avLst/>
              <a:gdLst>
                <a:gd name="T0" fmla="*/ 40 w 81"/>
                <a:gd name="T1" fmla="*/ 123 h 123"/>
                <a:gd name="T2" fmla="*/ 40 w 81"/>
                <a:gd name="T3" fmla="*/ 117 h 123"/>
                <a:gd name="T4" fmla="*/ 61 w 81"/>
                <a:gd name="T5" fmla="*/ 79 h 123"/>
                <a:gd name="T6" fmla="*/ 81 w 81"/>
                <a:gd name="T7" fmla="*/ 41 h 123"/>
                <a:gd name="T8" fmla="*/ 40 w 81"/>
                <a:gd name="T9" fmla="*/ 0 h 123"/>
                <a:gd name="T10" fmla="*/ 0 w 81"/>
                <a:gd name="T11" fmla="*/ 41 h 123"/>
              </a:gdLst>
              <a:ahLst/>
              <a:cxnLst>
                <a:cxn ang="0">
                  <a:pos x="T0" y="T1"/>
                </a:cxn>
                <a:cxn ang="0">
                  <a:pos x="T2" y="T3"/>
                </a:cxn>
                <a:cxn ang="0">
                  <a:pos x="T4" y="T5"/>
                </a:cxn>
                <a:cxn ang="0">
                  <a:pos x="T6" y="T7"/>
                </a:cxn>
                <a:cxn ang="0">
                  <a:pos x="T8" y="T9"/>
                </a:cxn>
                <a:cxn ang="0">
                  <a:pos x="T10" y="T11"/>
                </a:cxn>
              </a:cxnLst>
              <a:rect l="0" t="0" r="r" b="b"/>
              <a:pathLst>
                <a:path w="81" h="123">
                  <a:moveTo>
                    <a:pt x="40" y="123"/>
                  </a:moveTo>
                  <a:lnTo>
                    <a:pt x="40" y="117"/>
                  </a:lnTo>
                  <a:cubicBezTo>
                    <a:pt x="40" y="100"/>
                    <a:pt x="50" y="89"/>
                    <a:pt x="61" y="79"/>
                  </a:cubicBezTo>
                  <a:cubicBezTo>
                    <a:pt x="71" y="68"/>
                    <a:pt x="81" y="58"/>
                    <a:pt x="81" y="41"/>
                  </a:cubicBezTo>
                  <a:cubicBezTo>
                    <a:pt x="81" y="18"/>
                    <a:pt x="63" y="0"/>
                    <a:pt x="40" y="0"/>
                  </a:cubicBezTo>
                  <a:cubicBezTo>
                    <a:pt x="18" y="0"/>
                    <a:pt x="0" y="18"/>
                    <a:pt x="0" y="41"/>
                  </a:cubicBezTo>
                </a:path>
              </a:pathLst>
            </a:cu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Line 2509">
              <a:extLst>
                <a:ext uri="{FF2B5EF4-FFF2-40B4-BE49-F238E27FC236}">
                  <a16:creationId xmlns:a16="http://schemas.microsoft.com/office/drawing/2014/main" id="{5328E8CA-CFF6-717E-EAC9-20BDDC823787}"/>
                </a:ext>
              </a:extLst>
            </p:cNvPr>
            <p:cNvSpPr>
              <a:spLocks noChangeShapeType="1"/>
            </p:cNvSpPr>
            <p:nvPr/>
          </p:nvSpPr>
          <p:spPr bwMode="auto">
            <a:xfrm>
              <a:off x="10004425" y="2351166"/>
              <a:ext cx="0" cy="0"/>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Line 2510">
              <a:extLst>
                <a:ext uri="{FF2B5EF4-FFF2-40B4-BE49-F238E27FC236}">
                  <a16:creationId xmlns:a16="http://schemas.microsoft.com/office/drawing/2014/main" id="{8095950F-1E44-A69A-35CC-49C3F910F905}"/>
                </a:ext>
              </a:extLst>
            </p:cNvPr>
            <p:cNvSpPr>
              <a:spLocks noChangeShapeType="1"/>
            </p:cNvSpPr>
            <p:nvPr/>
          </p:nvSpPr>
          <p:spPr bwMode="auto">
            <a:xfrm>
              <a:off x="10264775" y="2524203"/>
              <a:ext cx="0" cy="0"/>
            </a:xfrm>
            <a:prstGeom prst="line">
              <a:avLst/>
            </a:pr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Line 2511">
              <a:extLst>
                <a:ext uri="{FF2B5EF4-FFF2-40B4-BE49-F238E27FC236}">
                  <a16:creationId xmlns:a16="http://schemas.microsoft.com/office/drawing/2014/main" id="{84591EC7-51DE-9A01-AEC1-FD3CB641CB32}"/>
                </a:ext>
              </a:extLst>
            </p:cNvPr>
            <p:cNvSpPr>
              <a:spLocks noChangeShapeType="1"/>
            </p:cNvSpPr>
            <p:nvPr/>
          </p:nvSpPr>
          <p:spPr bwMode="auto">
            <a:xfrm>
              <a:off x="10264775" y="2524203"/>
              <a:ext cx="0" cy="0"/>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Line 2512">
              <a:extLst>
                <a:ext uri="{FF2B5EF4-FFF2-40B4-BE49-F238E27FC236}">
                  <a16:creationId xmlns:a16="http://schemas.microsoft.com/office/drawing/2014/main" id="{C0C7256C-447D-9F26-E0EE-C5287E4FF9B2}"/>
                </a:ext>
              </a:extLst>
            </p:cNvPr>
            <p:cNvSpPr>
              <a:spLocks noChangeShapeType="1"/>
            </p:cNvSpPr>
            <p:nvPr/>
          </p:nvSpPr>
          <p:spPr bwMode="auto">
            <a:xfrm>
              <a:off x="10145712" y="2524203"/>
              <a:ext cx="0" cy="0"/>
            </a:xfrm>
            <a:prstGeom prst="line">
              <a:avLst/>
            </a:pr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Line 2513">
              <a:extLst>
                <a:ext uri="{FF2B5EF4-FFF2-40B4-BE49-F238E27FC236}">
                  <a16:creationId xmlns:a16="http://schemas.microsoft.com/office/drawing/2014/main" id="{92EFE297-F9A5-F3C4-365F-65188E369A85}"/>
                </a:ext>
              </a:extLst>
            </p:cNvPr>
            <p:cNvSpPr>
              <a:spLocks noChangeShapeType="1"/>
            </p:cNvSpPr>
            <p:nvPr/>
          </p:nvSpPr>
          <p:spPr bwMode="auto">
            <a:xfrm>
              <a:off x="10145712" y="2524203"/>
              <a:ext cx="0" cy="0"/>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Line 2514">
              <a:extLst>
                <a:ext uri="{FF2B5EF4-FFF2-40B4-BE49-F238E27FC236}">
                  <a16:creationId xmlns:a16="http://schemas.microsoft.com/office/drawing/2014/main" id="{FEF3DBCF-389B-1A2C-E5A7-AC84553EB32C}"/>
                </a:ext>
              </a:extLst>
            </p:cNvPr>
            <p:cNvSpPr>
              <a:spLocks noChangeShapeType="1"/>
            </p:cNvSpPr>
            <p:nvPr/>
          </p:nvSpPr>
          <p:spPr bwMode="auto">
            <a:xfrm>
              <a:off x="10185400" y="2524203"/>
              <a:ext cx="0" cy="0"/>
            </a:xfrm>
            <a:prstGeom prst="line">
              <a:avLst/>
            </a:pr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Line 2515">
              <a:extLst>
                <a:ext uri="{FF2B5EF4-FFF2-40B4-BE49-F238E27FC236}">
                  <a16:creationId xmlns:a16="http://schemas.microsoft.com/office/drawing/2014/main" id="{879AC33D-61AF-2A2D-5DAD-6D7BC822580B}"/>
                </a:ext>
              </a:extLst>
            </p:cNvPr>
            <p:cNvSpPr>
              <a:spLocks noChangeShapeType="1"/>
            </p:cNvSpPr>
            <p:nvPr/>
          </p:nvSpPr>
          <p:spPr bwMode="auto">
            <a:xfrm>
              <a:off x="10185400" y="2524203"/>
              <a:ext cx="0" cy="0"/>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Line 2516">
              <a:extLst>
                <a:ext uri="{FF2B5EF4-FFF2-40B4-BE49-F238E27FC236}">
                  <a16:creationId xmlns:a16="http://schemas.microsoft.com/office/drawing/2014/main" id="{0C03E3FE-2FF8-1EFE-54E2-174CDE901A63}"/>
                </a:ext>
              </a:extLst>
            </p:cNvPr>
            <p:cNvSpPr>
              <a:spLocks noChangeShapeType="1"/>
            </p:cNvSpPr>
            <p:nvPr/>
          </p:nvSpPr>
          <p:spPr bwMode="auto">
            <a:xfrm>
              <a:off x="10226675" y="2524203"/>
              <a:ext cx="0" cy="0"/>
            </a:xfrm>
            <a:prstGeom prst="line">
              <a:avLst/>
            </a:pr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e 2517">
              <a:extLst>
                <a:ext uri="{FF2B5EF4-FFF2-40B4-BE49-F238E27FC236}">
                  <a16:creationId xmlns:a16="http://schemas.microsoft.com/office/drawing/2014/main" id="{DF7BBA0F-905E-064A-100B-84D10071EA93}"/>
                </a:ext>
              </a:extLst>
            </p:cNvPr>
            <p:cNvSpPr>
              <a:spLocks noChangeShapeType="1"/>
            </p:cNvSpPr>
            <p:nvPr/>
          </p:nvSpPr>
          <p:spPr bwMode="auto">
            <a:xfrm>
              <a:off x="10226675" y="2524203"/>
              <a:ext cx="0" cy="0"/>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e 2518">
              <a:extLst>
                <a:ext uri="{FF2B5EF4-FFF2-40B4-BE49-F238E27FC236}">
                  <a16:creationId xmlns:a16="http://schemas.microsoft.com/office/drawing/2014/main" id="{2EAFDA77-BA71-4F26-F2EB-8C168ABDC410}"/>
                </a:ext>
              </a:extLst>
            </p:cNvPr>
            <p:cNvSpPr>
              <a:spLocks noChangeShapeType="1"/>
            </p:cNvSpPr>
            <p:nvPr/>
          </p:nvSpPr>
          <p:spPr bwMode="auto">
            <a:xfrm flipV="1">
              <a:off x="10264775" y="2347991"/>
              <a:ext cx="0" cy="136525"/>
            </a:xfrm>
            <a:prstGeom prst="line">
              <a:avLst/>
            </a:prstGeom>
            <a:grpFill/>
            <a:ln w="9525">
              <a:solidFill>
                <a:schemeClr val="accent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Line 2519">
              <a:extLst>
                <a:ext uri="{FF2B5EF4-FFF2-40B4-BE49-F238E27FC236}">
                  <a16:creationId xmlns:a16="http://schemas.microsoft.com/office/drawing/2014/main" id="{C761498A-89E7-8487-A90A-D1E2414BC898}"/>
                </a:ext>
              </a:extLst>
            </p:cNvPr>
            <p:cNvSpPr>
              <a:spLocks noChangeShapeType="1"/>
            </p:cNvSpPr>
            <p:nvPr/>
          </p:nvSpPr>
          <p:spPr bwMode="auto">
            <a:xfrm flipV="1">
              <a:off x="10264775" y="2347991"/>
              <a:ext cx="0" cy="136525"/>
            </a:xfrm>
            <a:prstGeom prst="line">
              <a:avLst/>
            </a:prstGeom>
            <a:grpFill/>
            <a:ln w="20638" cap="rnd">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4291565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77E8A"/>
        </a:solidFill>
        <a:effectLst/>
      </p:bgPr>
    </p:bg>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D072D59-8590-B00A-663C-8C2D45C7EE73}"/>
              </a:ext>
            </a:extLst>
          </p:cNvPr>
          <p:cNvSpPr>
            <a:spLocks noGrp="1"/>
          </p:cNvSpPr>
          <p:nvPr>
            <p:ph sz="quarter" idx="10"/>
          </p:nvPr>
        </p:nvSpPr>
        <p:spPr/>
        <p:txBody>
          <a:bodyPr/>
          <a:lstStyle/>
          <a:p>
            <a:endParaRPr lang="en-GB" sz="1100"/>
          </a:p>
          <a:p>
            <a:endParaRPr lang="en-GB" sz="1100"/>
          </a:p>
          <a:p>
            <a:r>
              <a:rPr lang="en-GB" sz="1200"/>
              <a:t>Benoît </a:t>
            </a:r>
            <a:r>
              <a:rPr lang="en-GB" sz="1200" err="1"/>
              <a:t>Brechignac</a:t>
            </a:r>
            <a:endParaRPr lang="en-GB" sz="1200" noProof="0"/>
          </a:p>
          <a:p>
            <a:pPr lvl="1"/>
            <a:r>
              <a:rPr lang="en-GB" sz="1100" err="1"/>
              <a:t>Associé</a:t>
            </a:r>
            <a:endParaRPr lang="en-GB" sz="1100" noProof="0"/>
          </a:p>
          <a:p>
            <a:pPr lvl="1"/>
            <a:r>
              <a:rPr lang="en-GB" sz="1100" noProof="0"/>
              <a:t>Tel: +33 6 25 12 44 20</a:t>
            </a:r>
          </a:p>
          <a:p>
            <a:pPr lvl="1"/>
            <a:r>
              <a:rPr lang="en-GB" sz="1100">
                <a:hlinkClick r:id="rId2"/>
              </a:rPr>
              <a:t>b</a:t>
            </a:r>
            <a:r>
              <a:rPr lang="en-GB" sz="1100" noProof="0" err="1">
                <a:hlinkClick r:id="rId2"/>
              </a:rPr>
              <a:t>enoit.brechignac@mazars</a:t>
            </a:r>
            <a:r>
              <a:rPr lang="en-GB" sz="1100">
                <a:hlinkClick r:id="rId2"/>
              </a:rPr>
              <a:t>.</a:t>
            </a:r>
            <a:r>
              <a:rPr lang="en-GB" sz="1100" err="1">
                <a:hlinkClick r:id="rId2"/>
              </a:rPr>
              <a:t>fr</a:t>
            </a:r>
            <a:endParaRPr lang="en-GB" sz="1100"/>
          </a:p>
          <a:p>
            <a:pPr lvl="1"/>
            <a:endParaRPr lang="en-GB" sz="1100" noProof="0"/>
          </a:p>
          <a:p>
            <a:r>
              <a:rPr lang="en-GB" sz="1200"/>
              <a:t>Katia VINAY</a:t>
            </a:r>
            <a:endParaRPr lang="en-GB" sz="1200" noProof="0"/>
          </a:p>
          <a:p>
            <a:pPr lvl="1"/>
            <a:r>
              <a:rPr lang="en-GB" sz="1100"/>
              <a:t>Manager</a:t>
            </a:r>
            <a:endParaRPr lang="en-GB" sz="1100" noProof="0"/>
          </a:p>
          <a:p>
            <a:pPr lvl="1"/>
            <a:r>
              <a:rPr lang="en-GB" sz="1100" noProof="0"/>
              <a:t>Tel: +33 6 60 28 47 75</a:t>
            </a:r>
          </a:p>
          <a:p>
            <a:pPr lvl="1"/>
            <a:r>
              <a:rPr lang="en-GB" sz="1100"/>
              <a:t>katia.vinay@mazars.fr</a:t>
            </a:r>
            <a:endParaRPr lang="en-GB" sz="1100" noProof="0"/>
          </a:p>
          <a:p>
            <a:pPr lvl="1"/>
            <a:endParaRPr lang="en-GB" sz="1100" noProof="0"/>
          </a:p>
          <a:p>
            <a:pPr lvl="1"/>
            <a:endParaRPr lang="en-GB" sz="1100" noProof="0"/>
          </a:p>
          <a:p>
            <a:pPr lvl="1"/>
            <a:endParaRPr lang="en-GB" sz="1100" noProof="0"/>
          </a:p>
          <a:p>
            <a:pPr lvl="1"/>
            <a:endParaRPr lang="en-GB" sz="1100" noProof="0"/>
          </a:p>
          <a:p>
            <a:pPr lvl="1"/>
            <a:endParaRPr lang="en-GB" sz="1100" noProof="0"/>
          </a:p>
          <a:p>
            <a:pPr lvl="1"/>
            <a:endParaRPr lang="en-GB" sz="1100" noProof="0"/>
          </a:p>
          <a:p>
            <a:pPr lvl="1"/>
            <a:endParaRPr lang="en-GB" sz="1100" noProof="0"/>
          </a:p>
          <a:p>
            <a:endParaRPr lang="fr-FR" sz="1100"/>
          </a:p>
          <a:p>
            <a:endParaRPr lang="fr-FR" sz="1100"/>
          </a:p>
          <a:p>
            <a:endParaRPr lang="fr-FR" sz="1100"/>
          </a:p>
        </p:txBody>
      </p:sp>
    </p:spTree>
    <p:extLst>
      <p:ext uri="{BB962C8B-B14F-4D97-AF65-F5344CB8AC3E}">
        <p14:creationId xmlns:p14="http://schemas.microsoft.com/office/powerpoint/2010/main" val="50685017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E22086CF-7482-E1D5-0698-EF1C284D2472}"/>
              </a:ext>
            </a:extLst>
          </p:cNvPr>
          <p:cNvSpPr>
            <a:spLocks noGrp="1"/>
          </p:cNvSpPr>
          <p:nvPr>
            <p:ph type="title"/>
          </p:nvPr>
        </p:nvSpPr>
        <p:spPr>
          <a:ln>
            <a:noFill/>
          </a:ln>
        </p:spPr>
        <p:txBody>
          <a:bodyPr/>
          <a:lstStyle/>
          <a:p>
            <a:r>
              <a:rPr lang="fr-FR" sz="2800">
                <a:solidFill>
                  <a:srgbClr val="000000"/>
                </a:solidFill>
                <a:effectLst/>
                <a:latin typeface="Segoe UI" panose="020B0502040204020203" pitchFamily="34" charset="0"/>
                <a:ea typeface="Segoe UI" panose="020B0502040204020203" pitchFamily="34" charset="0"/>
              </a:rPr>
              <a:t>Sommaire </a:t>
            </a:r>
            <a:endParaRPr lang="fr-FR" sz="3600"/>
          </a:p>
        </p:txBody>
      </p:sp>
      <p:sp>
        <p:nvSpPr>
          <p:cNvPr id="5" name="Espace réservé du numéro de diapositive 4">
            <a:extLst>
              <a:ext uri="{FF2B5EF4-FFF2-40B4-BE49-F238E27FC236}">
                <a16:creationId xmlns:a16="http://schemas.microsoft.com/office/drawing/2014/main" id="{C9001AAC-2F70-680B-EE77-CFDD8316ACC7}"/>
              </a:ext>
            </a:extLst>
          </p:cNvPr>
          <p:cNvSpPr>
            <a:spLocks noGrp="1"/>
          </p:cNvSpPr>
          <p:nvPr>
            <p:ph type="sldNum" sz="quarter" idx="12"/>
          </p:nvPr>
        </p:nvSpPr>
        <p:spPr/>
        <p:txBody>
          <a:bodyPr/>
          <a:lstStyle/>
          <a:p>
            <a:fld id="{721C06D9-4617-44B0-8711-1EF1C439A609}" type="slidenum">
              <a:rPr lang="en-GB" smtClean="0"/>
              <a:pPr/>
              <a:t>2</a:t>
            </a:fld>
            <a:endParaRPr lang="en-GB"/>
          </a:p>
        </p:txBody>
      </p:sp>
      <p:sp>
        <p:nvSpPr>
          <p:cNvPr id="6" name="Espace réservé du texte 5">
            <a:extLst>
              <a:ext uri="{FF2B5EF4-FFF2-40B4-BE49-F238E27FC236}">
                <a16:creationId xmlns:a16="http://schemas.microsoft.com/office/drawing/2014/main" id="{6EB54BA4-5937-D372-15A9-4D979E4A8014}"/>
              </a:ext>
            </a:extLst>
          </p:cNvPr>
          <p:cNvSpPr>
            <a:spLocks noGrp="1"/>
          </p:cNvSpPr>
          <p:nvPr>
            <p:ph type="body" sz="quarter" idx="14"/>
          </p:nvPr>
        </p:nvSpPr>
        <p:spPr>
          <a:xfrm>
            <a:off x="306001" y="1367715"/>
            <a:ext cx="11581199" cy="4280050"/>
          </a:xfrm>
        </p:spPr>
        <p:txBody>
          <a:bodyPr vert="horz" lIns="0" tIns="0" rIns="0" bIns="0" rtlCol="0" anchor="t">
            <a:noAutofit/>
          </a:bodyPr>
          <a:lstStyle/>
          <a:p>
            <a:pPr marL="0" indent="0">
              <a:buNone/>
            </a:pPr>
            <a:r>
              <a:rPr lang="fr-FR" sz="1800" b="1">
                <a:solidFill>
                  <a:srgbClr val="464B4B"/>
                </a:solidFill>
                <a:effectLst/>
                <a:latin typeface="Arial"/>
                <a:ea typeface="Calibri"/>
                <a:cs typeface="Arial"/>
              </a:rPr>
              <a:t>Durée de </a:t>
            </a:r>
            <a:r>
              <a:rPr lang="fr-FR" b="1">
                <a:solidFill>
                  <a:srgbClr val="464B4B"/>
                </a:solidFill>
                <a:latin typeface="Arial"/>
                <a:ea typeface="Calibri"/>
                <a:cs typeface="Arial"/>
              </a:rPr>
              <a:t>remplissage</a:t>
            </a:r>
            <a:r>
              <a:rPr lang="fr-FR" sz="1800" b="1">
                <a:solidFill>
                  <a:srgbClr val="464B4B"/>
                </a:solidFill>
                <a:effectLst/>
                <a:latin typeface="Arial"/>
                <a:ea typeface="Calibri"/>
                <a:cs typeface="Arial"/>
              </a:rPr>
              <a:t> : </a:t>
            </a:r>
            <a:r>
              <a:rPr lang="fr-FR" b="1">
                <a:solidFill>
                  <a:srgbClr val="464B4B"/>
                </a:solidFill>
                <a:latin typeface="Arial"/>
                <a:ea typeface="Calibri"/>
                <a:cs typeface="Arial"/>
              </a:rPr>
              <a:t>10</a:t>
            </a:r>
            <a:r>
              <a:rPr lang="fr-FR" sz="1800" b="1">
                <a:solidFill>
                  <a:srgbClr val="464B4B"/>
                </a:solidFill>
                <a:effectLst/>
                <a:latin typeface="Arial"/>
                <a:ea typeface="Calibri"/>
                <a:cs typeface="Arial"/>
              </a:rPr>
              <a:t> mn</a:t>
            </a:r>
          </a:p>
          <a:p>
            <a:pPr marL="271145" indent="-271145"/>
            <a:r>
              <a:rPr lang="fr-FR" sz="1800">
                <a:solidFill>
                  <a:srgbClr val="464B4B"/>
                </a:solidFill>
                <a:effectLst/>
                <a:latin typeface="Arial"/>
                <a:ea typeface="Calibri"/>
                <a:cs typeface="Arial"/>
              </a:rPr>
              <a:t>Information générale</a:t>
            </a:r>
          </a:p>
          <a:p>
            <a:pPr marL="271145" indent="-271145"/>
            <a:r>
              <a:rPr lang="fr-FR" sz="1800">
                <a:solidFill>
                  <a:srgbClr val="464B4B"/>
                </a:solidFill>
                <a:effectLst/>
                <a:latin typeface="Arial"/>
                <a:ea typeface="Calibri"/>
                <a:cs typeface="Arial"/>
              </a:rPr>
              <a:t>Sécurité informatique et confidentialité</a:t>
            </a:r>
          </a:p>
          <a:p>
            <a:pPr marL="271145" indent="-271145"/>
            <a:r>
              <a:rPr lang="fr-FR">
                <a:solidFill>
                  <a:srgbClr val="464B4B"/>
                </a:solidFill>
                <a:latin typeface="Arial"/>
                <a:ea typeface="Calibri"/>
                <a:cs typeface="Arial"/>
              </a:rPr>
              <a:t>Guide de connexion </a:t>
            </a:r>
          </a:p>
          <a:p>
            <a:pPr marL="271145" indent="-271145"/>
            <a:r>
              <a:rPr lang="fr-FR" sz="1800">
                <a:solidFill>
                  <a:srgbClr val="464B4B"/>
                </a:solidFill>
                <a:effectLst/>
                <a:latin typeface="Arial"/>
                <a:ea typeface="Calibri"/>
                <a:cs typeface="Arial"/>
              </a:rPr>
              <a:t>Mode opératoire</a:t>
            </a:r>
          </a:p>
        </p:txBody>
      </p:sp>
    </p:spTree>
    <p:extLst>
      <p:ext uri="{BB962C8B-B14F-4D97-AF65-F5344CB8AC3E}">
        <p14:creationId xmlns:p14="http://schemas.microsoft.com/office/powerpoint/2010/main" val="142346633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7" name="Espace réservé pour une image  6" descr="Une image contenant sous-marin, eau, bleu vert, plein air&#10;&#10;Description générée automatiquement">
            <a:extLst>
              <a:ext uri="{FF2B5EF4-FFF2-40B4-BE49-F238E27FC236}">
                <a16:creationId xmlns:a16="http://schemas.microsoft.com/office/drawing/2014/main" id="{3D752EE8-2E30-D9E0-0DDF-1804E23BB44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449" r="1449"/>
          <a:stretch>
            <a:fillRect/>
          </a:stretch>
        </p:blipFill>
        <p:spPr/>
      </p:pic>
      <p:sp>
        <p:nvSpPr>
          <p:cNvPr id="5" name="Espace réservé du texte 4">
            <a:extLst>
              <a:ext uri="{FF2B5EF4-FFF2-40B4-BE49-F238E27FC236}">
                <a16:creationId xmlns:a16="http://schemas.microsoft.com/office/drawing/2014/main" id="{EC229735-D265-5FED-F633-215EC85381CA}"/>
              </a:ext>
            </a:extLst>
          </p:cNvPr>
          <p:cNvSpPr>
            <a:spLocks noGrp="1"/>
          </p:cNvSpPr>
          <p:nvPr>
            <p:ph type="body" sz="quarter" idx="11"/>
          </p:nvPr>
        </p:nvSpPr>
        <p:spPr/>
        <p:txBody>
          <a:bodyPr/>
          <a:lstStyle/>
          <a:p>
            <a:r>
              <a:rPr lang="fr-FR">
                <a:solidFill>
                  <a:schemeClr val="bg1"/>
                </a:solidFill>
              </a:rPr>
              <a:t>1</a:t>
            </a:r>
          </a:p>
        </p:txBody>
      </p:sp>
      <p:sp>
        <p:nvSpPr>
          <p:cNvPr id="4" name="Titre 3">
            <a:extLst>
              <a:ext uri="{FF2B5EF4-FFF2-40B4-BE49-F238E27FC236}">
                <a16:creationId xmlns:a16="http://schemas.microsoft.com/office/drawing/2014/main" id="{1E068989-F30A-E26E-40AE-97B9F83714D6}"/>
              </a:ext>
            </a:extLst>
          </p:cNvPr>
          <p:cNvSpPr>
            <a:spLocks noGrp="1"/>
          </p:cNvSpPr>
          <p:nvPr>
            <p:ph type="title"/>
          </p:nvPr>
        </p:nvSpPr>
        <p:spPr>
          <a:xfrm>
            <a:off x="655200" y="2503059"/>
            <a:ext cx="6229694" cy="512858"/>
          </a:xfrm>
        </p:spPr>
        <p:txBody>
          <a:bodyPr/>
          <a:lstStyle/>
          <a:p>
            <a:pPr marL="271145" indent="-271145"/>
            <a:r>
              <a:rPr lang="fr-FR" sz="2400" b="1">
                <a:solidFill>
                  <a:schemeClr val="bg1"/>
                </a:solidFill>
                <a:effectLst/>
                <a:latin typeface="Arial"/>
                <a:ea typeface="Calibri"/>
                <a:cs typeface="Arial"/>
              </a:rPr>
              <a:t>Informations générales</a:t>
            </a:r>
          </a:p>
        </p:txBody>
      </p:sp>
    </p:spTree>
    <p:extLst>
      <p:ext uri="{BB962C8B-B14F-4D97-AF65-F5344CB8AC3E}">
        <p14:creationId xmlns:p14="http://schemas.microsoft.com/office/powerpoint/2010/main" val="70443445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Flèche : chevron 106">
            <a:extLst>
              <a:ext uri="{FF2B5EF4-FFF2-40B4-BE49-F238E27FC236}">
                <a16:creationId xmlns:a16="http://schemas.microsoft.com/office/drawing/2014/main" id="{89FEAF5E-0F9D-7975-18A6-0A66F5BA28EA}"/>
              </a:ext>
            </a:extLst>
          </p:cNvPr>
          <p:cNvSpPr/>
          <p:nvPr/>
        </p:nvSpPr>
        <p:spPr>
          <a:xfrm>
            <a:off x="0" y="1240146"/>
            <a:ext cx="12192000" cy="1195145"/>
          </a:xfrm>
          <a:prstGeom prst="chevron">
            <a:avLst/>
          </a:prstGeom>
          <a:solidFill>
            <a:srgbClr val="C2E4F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291623" y="306000"/>
            <a:ext cx="11571871" cy="590037"/>
          </a:xfrm>
        </p:spPr>
        <p:txBody>
          <a:bodyPr/>
          <a:lstStyle/>
          <a:p>
            <a:r>
              <a:rPr lang="fr-FR" sz="2400">
                <a:solidFill>
                  <a:srgbClr val="464B4B"/>
                </a:solidFill>
                <a:effectLst/>
                <a:latin typeface="Arial"/>
                <a:ea typeface="Calibri"/>
                <a:cs typeface="Arial"/>
              </a:rPr>
              <a:t>Informations générales : une campagne de collecte de données ouverte du 3 septembre 2024 au 23 septembre 2024</a:t>
            </a:r>
            <a:endParaRPr lang="fr-FR">
              <a:cs typeface="Arial"/>
            </a:endParaRPr>
          </a:p>
        </p:txBody>
      </p:sp>
      <p:sp>
        <p:nvSpPr>
          <p:cNvPr id="3" name="Espace réservé de la date 2">
            <a:extLst>
              <a:ext uri="{FF2B5EF4-FFF2-40B4-BE49-F238E27FC236}">
                <a16:creationId xmlns:a16="http://schemas.microsoft.com/office/drawing/2014/main" id="{C4D497BF-A7C5-146D-D9A3-F449E580D9C5}"/>
              </a:ext>
            </a:extLst>
          </p:cNvPr>
          <p:cNvSpPr>
            <a:spLocks noGrp="1"/>
          </p:cNvSpPr>
          <p:nvPr>
            <p:ph type="dt" sz="half" idx="10"/>
          </p:nvPr>
        </p:nvSpPr>
        <p:spPr/>
        <p:txBody>
          <a:bodyPr/>
          <a:lstStyle/>
          <a:p>
            <a:endParaRPr lang="en-GB"/>
          </a:p>
        </p:txBody>
      </p:sp>
      <p:sp>
        <p:nvSpPr>
          <p:cNvPr id="4" name="Espace réservé du pied de page 3">
            <a:extLst>
              <a:ext uri="{FF2B5EF4-FFF2-40B4-BE49-F238E27FC236}">
                <a16:creationId xmlns:a16="http://schemas.microsoft.com/office/drawing/2014/main" id="{48102300-3CBD-53CB-EA17-9F73E69A7A38}"/>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p:txBody>
          <a:bodyPr/>
          <a:lstStyle/>
          <a:p>
            <a:fld id="{721C06D9-4617-44B0-8711-1EF1C439A609}" type="slidenum">
              <a:rPr lang="en-GB" smtClean="0"/>
              <a:pPr/>
              <a:t>4</a:t>
            </a:fld>
            <a:endParaRPr lang="en-GB"/>
          </a:p>
        </p:txBody>
      </p:sp>
      <p:grpSp>
        <p:nvGrpSpPr>
          <p:cNvPr id="12" name="Yes2" descr="{&quot;Key&quot;:&quot;POWER_USER_SHAPE_ICON&quot;,&quot;Value&quot;:&quot;POWER_USER_SHAPE_ICON_STYLE_1&quot;}">
            <a:extLst>
              <a:ext uri="{FF2B5EF4-FFF2-40B4-BE49-F238E27FC236}">
                <a16:creationId xmlns:a16="http://schemas.microsoft.com/office/drawing/2014/main" id="{19DA185B-7E92-1335-AEEB-4C43133371E9}"/>
              </a:ext>
            </a:extLst>
          </p:cNvPr>
          <p:cNvGrpSpPr>
            <a:grpSpLocks noChangeAspect="1"/>
          </p:cNvGrpSpPr>
          <p:nvPr/>
        </p:nvGrpSpPr>
        <p:grpSpPr>
          <a:xfrm>
            <a:off x="1592624" y="1501735"/>
            <a:ext cx="724132" cy="705004"/>
            <a:chOff x="11181181" y="2982871"/>
            <a:chExt cx="179388" cy="174625"/>
          </a:xfrm>
          <a:solidFill>
            <a:schemeClr val="tx2">
              <a:lumMod val="40000"/>
              <a:lumOff val="60000"/>
            </a:schemeClr>
          </a:solidFill>
        </p:grpSpPr>
        <p:sp>
          <p:nvSpPr>
            <p:cNvPr id="14" name="Freeform 981">
              <a:extLst>
                <a:ext uri="{FF2B5EF4-FFF2-40B4-BE49-F238E27FC236}">
                  <a16:creationId xmlns:a16="http://schemas.microsoft.com/office/drawing/2014/main" id="{5618FF86-16F9-FD30-63A7-AC944680F54F}"/>
                </a:ext>
              </a:extLst>
            </p:cNvPr>
            <p:cNvSpPr>
              <a:spLocks/>
            </p:cNvSpPr>
            <p:nvPr/>
          </p:nvSpPr>
          <p:spPr bwMode="auto">
            <a:xfrm>
              <a:off x="11293893" y="2987633"/>
              <a:ext cx="1588" cy="3175"/>
            </a:xfrm>
            <a:custGeom>
              <a:avLst/>
              <a:gdLst>
                <a:gd name="T0" fmla="*/ 0 w 3"/>
                <a:gd name="T1" fmla="*/ 4 h 4"/>
                <a:gd name="T2" fmla="*/ 3 w 3"/>
                <a:gd name="T3" fmla="*/ 0 h 4"/>
                <a:gd name="T4" fmla="*/ 3 w 3"/>
                <a:gd name="T5" fmla="*/ 0 h 4"/>
                <a:gd name="T6" fmla="*/ 0 w 3"/>
                <a:gd name="T7" fmla="*/ 4 h 4"/>
              </a:gdLst>
              <a:ahLst/>
              <a:cxnLst>
                <a:cxn ang="0">
                  <a:pos x="T0" y="T1"/>
                </a:cxn>
                <a:cxn ang="0">
                  <a:pos x="T2" y="T3"/>
                </a:cxn>
                <a:cxn ang="0">
                  <a:pos x="T4" y="T5"/>
                </a:cxn>
                <a:cxn ang="0">
                  <a:pos x="T6" y="T7"/>
                </a:cxn>
              </a:cxnLst>
              <a:rect l="0" t="0" r="r" b="b"/>
              <a:pathLst>
                <a:path w="3" h="4">
                  <a:moveTo>
                    <a:pt x="0" y="4"/>
                  </a:moveTo>
                  <a:cubicBezTo>
                    <a:pt x="1" y="3"/>
                    <a:pt x="2" y="2"/>
                    <a:pt x="3" y="0"/>
                  </a:cubicBezTo>
                  <a:cubicBezTo>
                    <a:pt x="3" y="0"/>
                    <a:pt x="3" y="0"/>
                    <a:pt x="3" y="0"/>
                  </a:cubicBezTo>
                  <a:cubicBezTo>
                    <a:pt x="2" y="1"/>
                    <a:pt x="1" y="3"/>
                    <a:pt x="0"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991">
              <a:extLst>
                <a:ext uri="{FF2B5EF4-FFF2-40B4-BE49-F238E27FC236}">
                  <a16:creationId xmlns:a16="http://schemas.microsoft.com/office/drawing/2014/main" id="{95A1C579-AE57-6B4E-BD19-7CEA082EFC43}"/>
                </a:ext>
              </a:extLst>
            </p:cNvPr>
            <p:cNvSpPr>
              <a:spLocks/>
            </p:cNvSpPr>
            <p:nvPr/>
          </p:nvSpPr>
          <p:spPr bwMode="auto">
            <a:xfrm>
              <a:off x="11181181" y="2982871"/>
              <a:ext cx="173038" cy="174625"/>
            </a:xfrm>
            <a:custGeom>
              <a:avLst/>
              <a:gdLst>
                <a:gd name="T0" fmla="*/ 212 w 233"/>
                <a:gd name="T1" fmla="*/ 85 h 233"/>
                <a:gd name="T2" fmla="*/ 217 w 233"/>
                <a:gd name="T3" fmla="*/ 116 h 233"/>
                <a:gd name="T4" fmla="*/ 117 w 233"/>
                <a:gd name="T5" fmla="*/ 216 h 233"/>
                <a:gd name="T6" fmla="*/ 17 w 233"/>
                <a:gd name="T7" fmla="*/ 116 h 233"/>
                <a:gd name="T8" fmla="*/ 117 w 233"/>
                <a:gd name="T9" fmla="*/ 16 h 233"/>
                <a:gd name="T10" fmla="*/ 184 w 233"/>
                <a:gd name="T11" fmla="*/ 42 h 233"/>
                <a:gd name="T12" fmla="*/ 195 w 233"/>
                <a:gd name="T13" fmla="*/ 30 h 233"/>
                <a:gd name="T14" fmla="*/ 117 w 233"/>
                <a:gd name="T15" fmla="*/ 0 h 233"/>
                <a:gd name="T16" fmla="*/ 0 w 233"/>
                <a:gd name="T17" fmla="*/ 116 h 233"/>
                <a:gd name="T18" fmla="*/ 117 w 233"/>
                <a:gd name="T19" fmla="*/ 233 h 233"/>
                <a:gd name="T20" fmla="*/ 233 w 233"/>
                <a:gd name="T21" fmla="*/ 116 h 233"/>
                <a:gd name="T22" fmla="*/ 224 w 233"/>
                <a:gd name="T23" fmla="*/ 72 h 233"/>
                <a:gd name="T24" fmla="*/ 212 w 233"/>
                <a:gd name="T25" fmla="*/ 85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3" h="233">
                  <a:moveTo>
                    <a:pt x="212" y="85"/>
                  </a:moveTo>
                  <a:cubicBezTo>
                    <a:pt x="215" y="95"/>
                    <a:pt x="217" y="106"/>
                    <a:pt x="217" y="116"/>
                  </a:cubicBezTo>
                  <a:cubicBezTo>
                    <a:pt x="217" y="171"/>
                    <a:pt x="172" y="216"/>
                    <a:pt x="117" y="216"/>
                  </a:cubicBezTo>
                  <a:cubicBezTo>
                    <a:pt x="62" y="216"/>
                    <a:pt x="17" y="171"/>
                    <a:pt x="17" y="116"/>
                  </a:cubicBezTo>
                  <a:cubicBezTo>
                    <a:pt x="17" y="61"/>
                    <a:pt x="62" y="16"/>
                    <a:pt x="117" y="16"/>
                  </a:cubicBezTo>
                  <a:cubicBezTo>
                    <a:pt x="142" y="16"/>
                    <a:pt x="166" y="26"/>
                    <a:pt x="184" y="42"/>
                  </a:cubicBezTo>
                  <a:lnTo>
                    <a:pt x="195" y="30"/>
                  </a:lnTo>
                  <a:cubicBezTo>
                    <a:pt x="174" y="11"/>
                    <a:pt x="147" y="0"/>
                    <a:pt x="117" y="0"/>
                  </a:cubicBezTo>
                  <a:cubicBezTo>
                    <a:pt x="52" y="0"/>
                    <a:pt x="0" y="52"/>
                    <a:pt x="0" y="116"/>
                  </a:cubicBezTo>
                  <a:cubicBezTo>
                    <a:pt x="0" y="181"/>
                    <a:pt x="52" y="233"/>
                    <a:pt x="117" y="233"/>
                  </a:cubicBezTo>
                  <a:cubicBezTo>
                    <a:pt x="181" y="233"/>
                    <a:pt x="233" y="181"/>
                    <a:pt x="233" y="116"/>
                  </a:cubicBezTo>
                  <a:cubicBezTo>
                    <a:pt x="233" y="101"/>
                    <a:pt x="230" y="85"/>
                    <a:pt x="224" y="72"/>
                  </a:cubicBezTo>
                  <a:lnTo>
                    <a:pt x="212" y="85"/>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992">
              <a:extLst>
                <a:ext uri="{FF2B5EF4-FFF2-40B4-BE49-F238E27FC236}">
                  <a16:creationId xmlns:a16="http://schemas.microsoft.com/office/drawing/2014/main" id="{3EC1B905-0153-B885-C5C1-8623D132426C}"/>
                </a:ext>
              </a:extLst>
            </p:cNvPr>
            <p:cNvSpPr>
              <a:spLocks/>
            </p:cNvSpPr>
            <p:nvPr/>
          </p:nvSpPr>
          <p:spPr bwMode="auto">
            <a:xfrm>
              <a:off x="11219281" y="2995571"/>
              <a:ext cx="141288" cy="106363"/>
            </a:xfrm>
            <a:custGeom>
              <a:avLst/>
              <a:gdLst>
                <a:gd name="T0" fmla="*/ 64 w 190"/>
                <a:gd name="T1" fmla="*/ 144 h 144"/>
                <a:gd name="T2" fmla="*/ 64 w 190"/>
                <a:gd name="T3" fmla="*/ 144 h 144"/>
                <a:gd name="T4" fmla="*/ 58 w 190"/>
                <a:gd name="T5" fmla="*/ 141 h 144"/>
                <a:gd name="T6" fmla="*/ 0 w 190"/>
                <a:gd name="T7" fmla="*/ 72 h 144"/>
                <a:gd name="T8" fmla="*/ 13 w 190"/>
                <a:gd name="T9" fmla="*/ 61 h 144"/>
                <a:gd name="T10" fmla="*/ 65 w 190"/>
                <a:gd name="T11" fmla="*/ 123 h 144"/>
                <a:gd name="T12" fmla="*/ 178 w 190"/>
                <a:gd name="T13" fmla="*/ 0 h 144"/>
                <a:gd name="T14" fmla="*/ 190 w 190"/>
                <a:gd name="T15" fmla="*/ 11 h 144"/>
                <a:gd name="T16" fmla="*/ 71 w 190"/>
                <a:gd name="T17" fmla="*/ 142 h 144"/>
                <a:gd name="T18" fmla="*/ 64 w 190"/>
                <a:gd name="T19"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 h="144">
                  <a:moveTo>
                    <a:pt x="64" y="144"/>
                  </a:moveTo>
                  <a:lnTo>
                    <a:pt x="64" y="144"/>
                  </a:lnTo>
                  <a:cubicBezTo>
                    <a:pt x="62" y="144"/>
                    <a:pt x="60" y="143"/>
                    <a:pt x="58" y="141"/>
                  </a:cubicBezTo>
                  <a:lnTo>
                    <a:pt x="0" y="72"/>
                  </a:lnTo>
                  <a:lnTo>
                    <a:pt x="13" y="61"/>
                  </a:lnTo>
                  <a:lnTo>
                    <a:pt x="65" y="123"/>
                  </a:lnTo>
                  <a:lnTo>
                    <a:pt x="178" y="0"/>
                  </a:lnTo>
                  <a:lnTo>
                    <a:pt x="190" y="11"/>
                  </a:lnTo>
                  <a:lnTo>
                    <a:pt x="71" y="142"/>
                  </a:lnTo>
                  <a:cubicBezTo>
                    <a:pt x="69" y="143"/>
                    <a:pt x="67" y="144"/>
                    <a:pt x="64" y="1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Investment_tracking" descr="{&quot;Key&quot;:&quot;POWER_USER_SHAPE_ICON&quot;,&quot;Value&quot;:&quot;POWER_USER_SHAPE_ICON_STYLE_1&quot;}">
            <a:extLst>
              <a:ext uri="{FF2B5EF4-FFF2-40B4-BE49-F238E27FC236}">
                <a16:creationId xmlns:a16="http://schemas.microsoft.com/office/drawing/2014/main" id="{9CE7A014-31D2-A330-6461-93BEB5578CCE}"/>
              </a:ext>
            </a:extLst>
          </p:cNvPr>
          <p:cNvGrpSpPr>
            <a:grpSpLocks noChangeAspect="1"/>
          </p:cNvGrpSpPr>
          <p:nvPr/>
        </p:nvGrpSpPr>
        <p:grpSpPr>
          <a:xfrm>
            <a:off x="4259753" y="1506879"/>
            <a:ext cx="911621" cy="694717"/>
            <a:chOff x="6234113" y="5086351"/>
            <a:chExt cx="460375" cy="350837"/>
          </a:xfrm>
          <a:solidFill>
            <a:schemeClr val="tx2">
              <a:lumMod val="60000"/>
              <a:lumOff val="40000"/>
            </a:schemeClr>
          </a:solidFill>
        </p:grpSpPr>
        <p:sp>
          <p:nvSpPr>
            <p:cNvPr id="22" name="Freeform 895">
              <a:extLst>
                <a:ext uri="{FF2B5EF4-FFF2-40B4-BE49-F238E27FC236}">
                  <a16:creationId xmlns:a16="http://schemas.microsoft.com/office/drawing/2014/main" id="{ED88B441-9EE6-1A0B-C8CB-A16B75F01BFB}"/>
                </a:ext>
              </a:extLst>
            </p:cNvPr>
            <p:cNvSpPr>
              <a:spLocks noEditPoints="1"/>
            </p:cNvSpPr>
            <p:nvPr/>
          </p:nvSpPr>
          <p:spPr bwMode="auto">
            <a:xfrm>
              <a:off x="6481763" y="5195888"/>
              <a:ext cx="50800" cy="50800"/>
            </a:xfrm>
            <a:custGeom>
              <a:avLst/>
              <a:gdLst>
                <a:gd name="T0" fmla="*/ 33 w 67"/>
                <a:gd name="T1" fmla="*/ 17 h 67"/>
                <a:gd name="T2" fmla="*/ 16 w 67"/>
                <a:gd name="T3" fmla="*/ 34 h 67"/>
                <a:gd name="T4" fmla="*/ 33 w 67"/>
                <a:gd name="T5" fmla="*/ 50 h 67"/>
                <a:gd name="T6" fmla="*/ 50 w 67"/>
                <a:gd name="T7" fmla="*/ 34 h 67"/>
                <a:gd name="T8" fmla="*/ 33 w 67"/>
                <a:gd name="T9" fmla="*/ 17 h 67"/>
                <a:gd name="T10" fmla="*/ 33 w 67"/>
                <a:gd name="T11" fmla="*/ 67 h 67"/>
                <a:gd name="T12" fmla="*/ 0 w 67"/>
                <a:gd name="T13" fmla="*/ 34 h 67"/>
                <a:gd name="T14" fmla="*/ 33 w 67"/>
                <a:gd name="T15" fmla="*/ 0 h 67"/>
                <a:gd name="T16" fmla="*/ 67 w 67"/>
                <a:gd name="T17" fmla="*/ 34 h 67"/>
                <a:gd name="T18" fmla="*/ 33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17"/>
                  </a:moveTo>
                  <a:cubicBezTo>
                    <a:pt x="24" y="17"/>
                    <a:pt x="16" y="24"/>
                    <a:pt x="16" y="34"/>
                  </a:cubicBezTo>
                  <a:cubicBezTo>
                    <a:pt x="16" y="43"/>
                    <a:pt x="24" y="50"/>
                    <a:pt x="33" y="50"/>
                  </a:cubicBezTo>
                  <a:cubicBezTo>
                    <a:pt x="42" y="50"/>
                    <a:pt x="50" y="43"/>
                    <a:pt x="50" y="34"/>
                  </a:cubicBezTo>
                  <a:cubicBezTo>
                    <a:pt x="50" y="24"/>
                    <a:pt x="42" y="17"/>
                    <a:pt x="33" y="17"/>
                  </a:cubicBezTo>
                  <a:close/>
                  <a:moveTo>
                    <a:pt x="33" y="67"/>
                  </a:moveTo>
                  <a:cubicBezTo>
                    <a:pt x="15" y="67"/>
                    <a:pt x="0" y="52"/>
                    <a:pt x="0" y="34"/>
                  </a:cubicBezTo>
                  <a:cubicBezTo>
                    <a:pt x="0" y="15"/>
                    <a:pt x="15" y="0"/>
                    <a:pt x="33" y="0"/>
                  </a:cubicBezTo>
                  <a:cubicBezTo>
                    <a:pt x="52" y="0"/>
                    <a:pt x="67" y="15"/>
                    <a:pt x="67" y="34"/>
                  </a:cubicBezTo>
                  <a:cubicBezTo>
                    <a:pt x="67" y="52"/>
                    <a:pt x="52" y="67"/>
                    <a:pt x="33"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896">
              <a:extLst>
                <a:ext uri="{FF2B5EF4-FFF2-40B4-BE49-F238E27FC236}">
                  <a16:creationId xmlns:a16="http://schemas.microsoft.com/office/drawing/2014/main" id="{C9E517E9-5A99-4162-8D57-1E6F223DDF34}"/>
                </a:ext>
              </a:extLst>
            </p:cNvPr>
            <p:cNvSpPr>
              <a:spLocks/>
            </p:cNvSpPr>
            <p:nvPr/>
          </p:nvSpPr>
          <p:spPr bwMode="auto">
            <a:xfrm>
              <a:off x="6624638" y="5086351"/>
              <a:ext cx="42863" cy="46038"/>
            </a:xfrm>
            <a:custGeom>
              <a:avLst/>
              <a:gdLst>
                <a:gd name="T0" fmla="*/ 25 w 27"/>
                <a:gd name="T1" fmla="*/ 29 h 29"/>
                <a:gd name="T2" fmla="*/ 17 w 27"/>
                <a:gd name="T3" fmla="*/ 28 h 29"/>
                <a:gd name="T4" fmla="*/ 19 w 27"/>
                <a:gd name="T5" fmla="*/ 10 h 29"/>
                <a:gd name="T6" fmla="*/ 0 w 27"/>
                <a:gd name="T7" fmla="*/ 8 h 29"/>
                <a:gd name="T8" fmla="*/ 1 w 27"/>
                <a:gd name="T9" fmla="*/ 0 h 29"/>
                <a:gd name="T10" fmla="*/ 27 w 27"/>
                <a:gd name="T11" fmla="*/ 2 h 29"/>
                <a:gd name="T12" fmla="*/ 25 w 27"/>
                <a:gd name="T13" fmla="*/ 29 h 29"/>
              </a:gdLst>
              <a:ahLst/>
              <a:cxnLst>
                <a:cxn ang="0">
                  <a:pos x="T0" y="T1"/>
                </a:cxn>
                <a:cxn ang="0">
                  <a:pos x="T2" y="T3"/>
                </a:cxn>
                <a:cxn ang="0">
                  <a:pos x="T4" y="T5"/>
                </a:cxn>
                <a:cxn ang="0">
                  <a:pos x="T6" y="T7"/>
                </a:cxn>
                <a:cxn ang="0">
                  <a:pos x="T8" y="T9"/>
                </a:cxn>
                <a:cxn ang="0">
                  <a:pos x="T10" y="T11"/>
                </a:cxn>
                <a:cxn ang="0">
                  <a:pos x="T12" y="T13"/>
                </a:cxn>
              </a:cxnLst>
              <a:rect l="0" t="0" r="r" b="b"/>
              <a:pathLst>
                <a:path w="27" h="29">
                  <a:moveTo>
                    <a:pt x="25" y="29"/>
                  </a:moveTo>
                  <a:lnTo>
                    <a:pt x="17" y="28"/>
                  </a:lnTo>
                  <a:lnTo>
                    <a:pt x="19" y="10"/>
                  </a:lnTo>
                  <a:lnTo>
                    <a:pt x="0" y="8"/>
                  </a:lnTo>
                  <a:lnTo>
                    <a:pt x="1" y="0"/>
                  </a:lnTo>
                  <a:lnTo>
                    <a:pt x="27" y="2"/>
                  </a:lnTo>
                  <a:lnTo>
                    <a:pt x="25"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897">
              <a:extLst>
                <a:ext uri="{FF2B5EF4-FFF2-40B4-BE49-F238E27FC236}">
                  <a16:creationId xmlns:a16="http://schemas.microsoft.com/office/drawing/2014/main" id="{A467361F-3300-8C82-F4DF-25E79E9B4A32}"/>
                </a:ext>
              </a:extLst>
            </p:cNvPr>
            <p:cNvSpPr>
              <a:spLocks/>
            </p:cNvSpPr>
            <p:nvPr/>
          </p:nvSpPr>
          <p:spPr bwMode="auto">
            <a:xfrm>
              <a:off x="6516688" y="5091113"/>
              <a:ext cx="147638" cy="122238"/>
            </a:xfrm>
            <a:custGeom>
              <a:avLst/>
              <a:gdLst>
                <a:gd name="T0" fmla="*/ 5 w 93"/>
                <a:gd name="T1" fmla="*/ 77 h 77"/>
                <a:gd name="T2" fmla="*/ 0 w 93"/>
                <a:gd name="T3" fmla="*/ 71 h 77"/>
                <a:gd name="T4" fmla="*/ 88 w 93"/>
                <a:gd name="T5" fmla="*/ 0 h 77"/>
                <a:gd name="T6" fmla="*/ 93 w 93"/>
                <a:gd name="T7" fmla="*/ 7 h 77"/>
                <a:gd name="T8" fmla="*/ 5 w 93"/>
                <a:gd name="T9" fmla="*/ 77 h 77"/>
              </a:gdLst>
              <a:ahLst/>
              <a:cxnLst>
                <a:cxn ang="0">
                  <a:pos x="T0" y="T1"/>
                </a:cxn>
                <a:cxn ang="0">
                  <a:pos x="T2" y="T3"/>
                </a:cxn>
                <a:cxn ang="0">
                  <a:pos x="T4" y="T5"/>
                </a:cxn>
                <a:cxn ang="0">
                  <a:pos x="T6" y="T7"/>
                </a:cxn>
                <a:cxn ang="0">
                  <a:pos x="T8" y="T9"/>
                </a:cxn>
              </a:cxnLst>
              <a:rect l="0" t="0" r="r" b="b"/>
              <a:pathLst>
                <a:path w="93" h="77">
                  <a:moveTo>
                    <a:pt x="5" y="77"/>
                  </a:moveTo>
                  <a:lnTo>
                    <a:pt x="0" y="71"/>
                  </a:lnTo>
                  <a:lnTo>
                    <a:pt x="88" y="0"/>
                  </a:lnTo>
                  <a:lnTo>
                    <a:pt x="93" y="7"/>
                  </a:lnTo>
                  <a:lnTo>
                    <a:pt x="5" y="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898">
              <a:extLst>
                <a:ext uri="{FF2B5EF4-FFF2-40B4-BE49-F238E27FC236}">
                  <a16:creationId xmlns:a16="http://schemas.microsoft.com/office/drawing/2014/main" id="{B3E11A21-726A-0450-7BDE-BC2DB39F7503}"/>
                </a:ext>
              </a:extLst>
            </p:cNvPr>
            <p:cNvSpPr>
              <a:spLocks/>
            </p:cNvSpPr>
            <p:nvPr/>
          </p:nvSpPr>
          <p:spPr bwMode="auto">
            <a:xfrm>
              <a:off x="6375401" y="5149851"/>
              <a:ext cx="117475" cy="68263"/>
            </a:xfrm>
            <a:custGeom>
              <a:avLst/>
              <a:gdLst>
                <a:gd name="T0" fmla="*/ 70 w 74"/>
                <a:gd name="T1" fmla="*/ 43 h 43"/>
                <a:gd name="T2" fmla="*/ 0 w 74"/>
                <a:gd name="T3" fmla="*/ 7 h 43"/>
                <a:gd name="T4" fmla="*/ 4 w 74"/>
                <a:gd name="T5" fmla="*/ 0 h 43"/>
                <a:gd name="T6" fmla="*/ 74 w 74"/>
                <a:gd name="T7" fmla="*/ 36 h 43"/>
                <a:gd name="T8" fmla="*/ 70 w 74"/>
                <a:gd name="T9" fmla="*/ 43 h 43"/>
              </a:gdLst>
              <a:ahLst/>
              <a:cxnLst>
                <a:cxn ang="0">
                  <a:pos x="T0" y="T1"/>
                </a:cxn>
                <a:cxn ang="0">
                  <a:pos x="T2" y="T3"/>
                </a:cxn>
                <a:cxn ang="0">
                  <a:pos x="T4" y="T5"/>
                </a:cxn>
                <a:cxn ang="0">
                  <a:pos x="T6" y="T7"/>
                </a:cxn>
                <a:cxn ang="0">
                  <a:pos x="T8" y="T9"/>
                </a:cxn>
              </a:cxnLst>
              <a:rect l="0" t="0" r="r" b="b"/>
              <a:pathLst>
                <a:path w="74" h="43">
                  <a:moveTo>
                    <a:pt x="70" y="43"/>
                  </a:moveTo>
                  <a:lnTo>
                    <a:pt x="0" y="7"/>
                  </a:lnTo>
                  <a:lnTo>
                    <a:pt x="4" y="0"/>
                  </a:lnTo>
                  <a:lnTo>
                    <a:pt x="74" y="36"/>
                  </a:lnTo>
                  <a:lnTo>
                    <a:pt x="70"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899">
              <a:extLst>
                <a:ext uri="{FF2B5EF4-FFF2-40B4-BE49-F238E27FC236}">
                  <a16:creationId xmlns:a16="http://schemas.microsoft.com/office/drawing/2014/main" id="{38FC8C48-88D5-F720-891F-92B9A676A31D}"/>
                </a:ext>
              </a:extLst>
            </p:cNvPr>
            <p:cNvSpPr>
              <a:spLocks noEditPoints="1"/>
            </p:cNvSpPr>
            <p:nvPr/>
          </p:nvSpPr>
          <p:spPr bwMode="auto">
            <a:xfrm>
              <a:off x="6335713" y="5121276"/>
              <a:ext cx="52388" cy="50800"/>
            </a:xfrm>
            <a:custGeom>
              <a:avLst/>
              <a:gdLst>
                <a:gd name="T0" fmla="*/ 33 w 67"/>
                <a:gd name="T1" fmla="*/ 17 h 67"/>
                <a:gd name="T2" fmla="*/ 17 w 67"/>
                <a:gd name="T3" fmla="*/ 34 h 67"/>
                <a:gd name="T4" fmla="*/ 33 w 67"/>
                <a:gd name="T5" fmla="*/ 50 h 67"/>
                <a:gd name="T6" fmla="*/ 50 w 67"/>
                <a:gd name="T7" fmla="*/ 34 h 67"/>
                <a:gd name="T8" fmla="*/ 33 w 67"/>
                <a:gd name="T9" fmla="*/ 17 h 67"/>
                <a:gd name="T10" fmla="*/ 33 w 67"/>
                <a:gd name="T11" fmla="*/ 67 h 67"/>
                <a:gd name="T12" fmla="*/ 0 w 67"/>
                <a:gd name="T13" fmla="*/ 34 h 67"/>
                <a:gd name="T14" fmla="*/ 33 w 67"/>
                <a:gd name="T15" fmla="*/ 0 h 67"/>
                <a:gd name="T16" fmla="*/ 67 w 67"/>
                <a:gd name="T17" fmla="*/ 34 h 67"/>
                <a:gd name="T18" fmla="*/ 33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17"/>
                  </a:moveTo>
                  <a:cubicBezTo>
                    <a:pt x="24" y="17"/>
                    <a:pt x="17" y="24"/>
                    <a:pt x="17" y="34"/>
                  </a:cubicBezTo>
                  <a:cubicBezTo>
                    <a:pt x="17" y="43"/>
                    <a:pt x="24" y="50"/>
                    <a:pt x="33" y="50"/>
                  </a:cubicBezTo>
                  <a:cubicBezTo>
                    <a:pt x="43" y="50"/>
                    <a:pt x="50" y="43"/>
                    <a:pt x="50" y="34"/>
                  </a:cubicBezTo>
                  <a:cubicBezTo>
                    <a:pt x="50" y="24"/>
                    <a:pt x="43" y="17"/>
                    <a:pt x="33" y="17"/>
                  </a:cubicBezTo>
                  <a:close/>
                  <a:moveTo>
                    <a:pt x="33" y="67"/>
                  </a:moveTo>
                  <a:cubicBezTo>
                    <a:pt x="15" y="67"/>
                    <a:pt x="0" y="52"/>
                    <a:pt x="0" y="34"/>
                  </a:cubicBezTo>
                  <a:cubicBezTo>
                    <a:pt x="0" y="15"/>
                    <a:pt x="15" y="0"/>
                    <a:pt x="33" y="0"/>
                  </a:cubicBezTo>
                  <a:cubicBezTo>
                    <a:pt x="52" y="0"/>
                    <a:pt x="67" y="15"/>
                    <a:pt x="67" y="34"/>
                  </a:cubicBezTo>
                  <a:cubicBezTo>
                    <a:pt x="67" y="52"/>
                    <a:pt x="52" y="67"/>
                    <a:pt x="33"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900">
              <a:extLst>
                <a:ext uri="{FF2B5EF4-FFF2-40B4-BE49-F238E27FC236}">
                  <a16:creationId xmlns:a16="http://schemas.microsoft.com/office/drawing/2014/main" id="{318CD196-412E-3B9C-D078-10C2022F70C2}"/>
                </a:ext>
              </a:extLst>
            </p:cNvPr>
            <p:cNvSpPr>
              <a:spLocks/>
            </p:cNvSpPr>
            <p:nvPr/>
          </p:nvSpPr>
          <p:spPr bwMode="auto">
            <a:xfrm>
              <a:off x="6273801" y="5154613"/>
              <a:ext cx="77788" cy="55563"/>
            </a:xfrm>
            <a:custGeom>
              <a:avLst/>
              <a:gdLst>
                <a:gd name="T0" fmla="*/ 5 w 49"/>
                <a:gd name="T1" fmla="*/ 35 h 35"/>
                <a:gd name="T2" fmla="*/ 0 w 49"/>
                <a:gd name="T3" fmla="*/ 29 h 35"/>
                <a:gd name="T4" fmla="*/ 45 w 49"/>
                <a:gd name="T5" fmla="*/ 0 h 35"/>
                <a:gd name="T6" fmla="*/ 49 w 49"/>
                <a:gd name="T7" fmla="*/ 6 h 35"/>
                <a:gd name="T8" fmla="*/ 5 w 49"/>
                <a:gd name="T9" fmla="*/ 35 h 35"/>
              </a:gdLst>
              <a:ahLst/>
              <a:cxnLst>
                <a:cxn ang="0">
                  <a:pos x="T0" y="T1"/>
                </a:cxn>
                <a:cxn ang="0">
                  <a:pos x="T2" y="T3"/>
                </a:cxn>
                <a:cxn ang="0">
                  <a:pos x="T4" y="T5"/>
                </a:cxn>
                <a:cxn ang="0">
                  <a:pos x="T6" y="T7"/>
                </a:cxn>
                <a:cxn ang="0">
                  <a:pos x="T8" y="T9"/>
                </a:cxn>
              </a:cxnLst>
              <a:rect l="0" t="0" r="r" b="b"/>
              <a:pathLst>
                <a:path w="49" h="35">
                  <a:moveTo>
                    <a:pt x="5" y="35"/>
                  </a:moveTo>
                  <a:lnTo>
                    <a:pt x="0" y="29"/>
                  </a:lnTo>
                  <a:lnTo>
                    <a:pt x="45" y="0"/>
                  </a:lnTo>
                  <a:lnTo>
                    <a:pt x="49" y="6"/>
                  </a:lnTo>
                  <a:lnTo>
                    <a:pt x="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901">
              <a:extLst>
                <a:ext uri="{FF2B5EF4-FFF2-40B4-BE49-F238E27FC236}">
                  <a16:creationId xmlns:a16="http://schemas.microsoft.com/office/drawing/2014/main" id="{4ADE8355-9293-6F8E-0A80-0915A2235964}"/>
                </a:ext>
              </a:extLst>
            </p:cNvPr>
            <p:cNvSpPr>
              <a:spLocks noEditPoints="1"/>
            </p:cNvSpPr>
            <p:nvPr/>
          </p:nvSpPr>
          <p:spPr bwMode="auto">
            <a:xfrm>
              <a:off x="6234113" y="5191126"/>
              <a:ext cx="52388" cy="50800"/>
            </a:xfrm>
            <a:custGeom>
              <a:avLst/>
              <a:gdLst>
                <a:gd name="T0" fmla="*/ 33 w 67"/>
                <a:gd name="T1" fmla="*/ 16 h 67"/>
                <a:gd name="T2" fmla="*/ 17 w 67"/>
                <a:gd name="T3" fmla="*/ 33 h 67"/>
                <a:gd name="T4" fmla="*/ 33 w 67"/>
                <a:gd name="T5" fmla="*/ 50 h 67"/>
                <a:gd name="T6" fmla="*/ 50 w 67"/>
                <a:gd name="T7" fmla="*/ 33 h 67"/>
                <a:gd name="T8" fmla="*/ 33 w 67"/>
                <a:gd name="T9" fmla="*/ 16 h 67"/>
                <a:gd name="T10" fmla="*/ 33 w 67"/>
                <a:gd name="T11" fmla="*/ 67 h 67"/>
                <a:gd name="T12" fmla="*/ 0 w 67"/>
                <a:gd name="T13" fmla="*/ 33 h 67"/>
                <a:gd name="T14" fmla="*/ 33 w 67"/>
                <a:gd name="T15" fmla="*/ 0 h 67"/>
                <a:gd name="T16" fmla="*/ 67 w 67"/>
                <a:gd name="T17" fmla="*/ 33 h 67"/>
                <a:gd name="T18" fmla="*/ 33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33" y="16"/>
                  </a:moveTo>
                  <a:cubicBezTo>
                    <a:pt x="24" y="16"/>
                    <a:pt x="17" y="24"/>
                    <a:pt x="17" y="33"/>
                  </a:cubicBezTo>
                  <a:cubicBezTo>
                    <a:pt x="17" y="42"/>
                    <a:pt x="24" y="50"/>
                    <a:pt x="33" y="50"/>
                  </a:cubicBezTo>
                  <a:cubicBezTo>
                    <a:pt x="43" y="50"/>
                    <a:pt x="50" y="42"/>
                    <a:pt x="50" y="33"/>
                  </a:cubicBezTo>
                  <a:cubicBezTo>
                    <a:pt x="50" y="24"/>
                    <a:pt x="43" y="16"/>
                    <a:pt x="33" y="16"/>
                  </a:cubicBezTo>
                  <a:close/>
                  <a:moveTo>
                    <a:pt x="33" y="67"/>
                  </a:moveTo>
                  <a:cubicBezTo>
                    <a:pt x="15" y="67"/>
                    <a:pt x="0" y="52"/>
                    <a:pt x="0" y="33"/>
                  </a:cubicBezTo>
                  <a:cubicBezTo>
                    <a:pt x="0" y="15"/>
                    <a:pt x="15" y="0"/>
                    <a:pt x="33" y="0"/>
                  </a:cubicBezTo>
                  <a:cubicBezTo>
                    <a:pt x="52" y="0"/>
                    <a:pt x="67" y="15"/>
                    <a:pt x="67" y="33"/>
                  </a:cubicBezTo>
                  <a:cubicBezTo>
                    <a:pt x="67" y="52"/>
                    <a:pt x="52" y="67"/>
                    <a:pt x="33"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902">
              <a:extLst>
                <a:ext uri="{FF2B5EF4-FFF2-40B4-BE49-F238E27FC236}">
                  <a16:creationId xmlns:a16="http://schemas.microsoft.com/office/drawing/2014/main" id="{534ADD04-E650-09B3-EE33-F2D19DE9BC82}"/>
                </a:ext>
              </a:extLst>
            </p:cNvPr>
            <p:cNvSpPr>
              <a:spLocks noEditPoints="1"/>
            </p:cNvSpPr>
            <p:nvPr/>
          </p:nvSpPr>
          <p:spPr bwMode="auto">
            <a:xfrm>
              <a:off x="6405563" y="5119688"/>
              <a:ext cx="201613" cy="193675"/>
            </a:xfrm>
            <a:custGeom>
              <a:avLst/>
              <a:gdLst>
                <a:gd name="T0" fmla="*/ 133 w 266"/>
                <a:gd name="T1" fmla="*/ 28 h 254"/>
                <a:gd name="T2" fmla="*/ 59 w 266"/>
                <a:gd name="T3" fmla="*/ 59 h 254"/>
                <a:gd name="T4" fmla="*/ 59 w 266"/>
                <a:gd name="T5" fmla="*/ 207 h 254"/>
                <a:gd name="T6" fmla="*/ 207 w 266"/>
                <a:gd name="T7" fmla="*/ 207 h 254"/>
                <a:gd name="T8" fmla="*/ 207 w 266"/>
                <a:gd name="T9" fmla="*/ 59 h 254"/>
                <a:gd name="T10" fmla="*/ 133 w 266"/>
                <a:gd name="T11" fmla="*/ 28 h 254"/>
                <a:gd name="T12" fmla="*/ 133 w 266"/>
                <a:gd name="T13" fmla="*/ 254 h 254"/>
                <a:gd name="T14" fmla="*/ 47 w 266"/>
                <a:gd name="T15" fmla="*/ 219 h 254"/>
                <a:gd name="T16" fmla="*/ 47 w 266"/>
                <a:gd name="T17" fmla="*/ 47 h 254"/>
                <a:gd name="T18" fmla="*/ 219 w 266"/>
                <a:gd name="T19" fmla="*/ 47 h 254"/>
                <a:gd name="T20" fmla="*/ 219 w 266"/>
                <a:gd name="T21" fmla="*/ 219 h 254"/>
                <a:gd name="T22" fmla="*/ 133 w 266"/>
                <a:gd name="T23" fmla="*/ 25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6" h="254">
                  <a:moveTo>
                    <a:pt x="133" y="28"/>
                  </a:moveTo>
                  <a:cubicBezTo>
                    <a:pt x="106" y="28"/>
                    <a:pt x="79" y="39"/>
                    <a:pt x="59" y="59"/>
                  </a:cubicBezTo>
                  <a:cubicBezTo>
                    <a:pt x="18" y="100"/>
                    <a:pt x="18" y="166"/>
                    <a:pt x="59" y="207"/>
                  </a:cubicBezTo>
                  <a:cubicBezTo>
                    <a:pt x="100" y="248"/>
                    <a:pt x="166" y="248"/>
                    <a:pt x="207" y="207"/>
                  </a:cubicBezTo>
                  <a:cubicBezTo>
                    <a:pt x="248" y="166"/>
                    <a:pt x="248" y="100"/>
                    <a:pt x="207" y="59"/>
                  </a:cubicBezTo>
                  <a:cubicBezTo>
                    <a:pt x="187" y="39"/>
                    <a:pt x="160" y="28"/>
                    <a:pt x="133" y="28"/>
                  </a:cubicBezTo>
                  <a:close/>
                  <a:moveTo>
                    <a:pt x="133" y="254"/>
                  </a:moveTo>
                  <a:cubicBezTo>
                    <a:pt x="102" y="254"/>
                    <a:pt x="71" y="243"/>
                    <a:pt x="47" y="219"/>
                  </a:cubicBezTo>
                  <a:cubicBezTo>
                    <a:pt x="0" y="172"/>
                    <a:pt x="0" y="95"/>
                    <a:pt x="47" y="47"/>
                  </a:cubicBezTo>
                  <a:cubicBezTo>
                    <a:pt x="94" y="0"/>
                    <a:pt x="171" y="0"/>
                    <a:pt x="219" y="47"/>
                  </a:cubicBezTo>
                  <a:cubicBezTo>
                    <a:pt x="266" y="95"/>
                    <a:pt x="266" y="172"/>
                    <a:pt x="219" y="219"/>
                  </a:cubicBezTo>
                  <a:cubicBezTo>
                    <a:pt x="195" y="243"/>
                    <a:pt x="164" y="254"/>
                    <a:pt x="133" y="25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903">
              <a:extLst>
                <a:ext uri="{FF2B5EF4-FFF2-40B4-BE49-F238E27FC236}">
                  <a16:creationId xmlns:a16="http://schemas.microsoft.com/office/drawing/2014/main" id="{A82E9E43-831B-75C3-A07B-BBD1B0325BBB}"/>
                </a:ext>
              </a:extLst>
            </p:cNvPr>
            <p:cNvSpPr>
              <a:spLocks/>
            </p:cNvSpPr>
            <p:nvPr/>
          </p:nvSpPr>
          <p:spPr bwMode="auto">
            <a:xfrm>
              <a:off x="6562726" y="5276851"/>
              <a:ext cx="33338" cy="33338"/>
            </a:xfrm>
            <a:custGeom>
              <a:avLst/>
              <a:gdLst>
                <a:gd name="T0" fmla="*/ 15 w 21"/>
                <a:gd name="T1" fmla="*/ 21 h 21"/>
                <a:gd name="T2" fmla="*/ 0 w 21"/>
                <a:gd name="T3" fmla="*/ 6 h 21"/>
                <a:gd name="T4" fmla="*/ 6 w 21"/>
                <a:gd name="T5" fmla="*/ 0 h 21"/>
                <a:gd name="T6" fmla="*/ 21 w 21"/>
                <a:gd name="T7" fmla="*/ 15 h 21"/>
                <a:gd name="T8" fmla="*/ 15 w 21"/>
                <a:gd name="T9" fmla="*/ 21 h 21"/>
              </a:gdLst>
              <a:ahLst/>
              <a:cxnLst>
                <a:cxn ang="0">
                  <a:pos x="T0" y="T1"/>
                </a:cxn>
                <a:cxn ang="0">
                  <a:pos x="T2" y="T3"/>
                </a:cxn>
                <a:cxn ang="0">
                  <a:pos x="T4" y="T5"/>
                </a:cxn>
                <a:cxn ang="0">
                  <a:pos x="T6" y="T7"/>
                </a:cxn>
                <a:cxn ang="0">
                  <a:pos x="T8" y="T9"/>
                </a:cxn>
              </a:cxnLst>
              <a:rect l="0" t="0" r="r" b="b"/>
              <a:pathLst>
                <a:path w="21" h="21">
                  <a:moveTo>
                    <a:pt x="15" y="21"/>
                  </a:moveTo>
                  <a:lnTo>
                    <a:pt x="0" y="6"/>
                  </a:lnTo>
                  <a:lnTo>
                    <a:pt x="6" y="0"/>
                  </a:lnTo>
                  <a:lnTo>
                    <a:pt x="21" y="15"/>
                  </a:lnTo>
                  <a:lnTo>
                    <a:pt x="15"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904">
              <a:extLst>
                <a:ext uri="{FF2B5EF4-FFF2-40B4-BE49-F238E27FC236}">
                  <a16:creationId xmlns:a16="http://schemas.microsoft.com/office/drawing/2014/main" id="{D3EA73B0-FE0A-5E12-2FC8-2E500BA07C3F}"/>
                </a:ext>
              </a:extLst>
            </p:cNvPr>
            <p:cNvSpPr>
              <a:spLocks noEditPoints="1"/>
            </p:cNvSpPr>
            <p:nvPr/>
          </p:nvSpPr>
          <p:spPr bwMode="auto">
            <a:xfrm>
              <a:off x="6584951" y="5299076"/>
              <a:ext cx="95250" cy="96838"/>
            </a:xfrm>
            <a:custGeom>
              <a:avLst/>
              <a:gdLst>
                <a:gd name="T0" fmla="*/ 16 w 125"/>
                <a:gd name="T1" fmla="*/ 40 h 126"/>
                <a:gd name="T2" fmla="*/ 78 w 125"/>
                <a:gd name="T3" fmla="*/ 102 h 126"/>
                <a:gd name="T4" fmla="*/ 102 w 125"/>
                <a:gd name="T5" fmla="*/ 78 h 126"/>
                <a:gd name="T6" fmla="*/ 40 w 125"/>
                <a:gd name="T7" fmla="*/ 16 h 126"/>
                <a:gd name="T8" fmla="*/ 16 w 125"/>
                <a:gd name="T9" fmla="*/ 16 h 126"/>
                <a:gd name="T10" fmla="*/ 16 w 125"/>
                <a:gd name="T11" fmla="*/ 40 h 126"/>
                <a:gd name="T12" fmla="*/ 78 w 125"/>
                <a:gd name="T13" fmla="*/ 126 h 126"/>
                <a:gd name="T14" fmla="*/ 0 w 125"/>
                <a:gd name="T15" fmla="*/ 47 h 126"/>
                <a:gd name="T16" fmla="*/ 0 w 125"/>
                <a:gd name="T17" fmla="*/ 0 h 126"/>
                <a:gd name="T18" fmla="*/ 47 w 125"/>
                <a:gd name="T19" fmla="*/ 0 h 126"/>
                <a:gd name="T20" fmla="*/ 125 w 125"/>
                <a:gd name="T21" fmla="*/ 78 h 126"/>
                <a:gd name="T22" fmla="*/ 78 w 125"/>
                <a:gd name="T23"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5" h="126">
                  <a:moveTo>
                    <a:pt x="16" y="40"/>
                  </a:moveTo>
                  <a:lnTo>
                    <a:pt x="78" y="102"/>
                  </a:lnTo>
                  <a:lnTo>
                    <a:pt x="102" y="78"/>
                  </a:lnTo>
                  <a:lnTo>
                    <a:pt x="40" y="16"/>
                  </a:lnTo>
                  <a:lnTo>
                    <a:pt x="16" y="16"/>
                  </a:lnTo>
                  <a:lnTo>
                    <a:pt x="16" y="40"/>
                  </a:lnTo>
                  <a:close/>
                  <a:moveTo>
                    <a:pt x="78" y="126"/>
                  </a:moveTo>
                  <a:lnTo>
                    <a:pt x="0" y="47"/>
                  </a:lnTo>
                  <a:lnTo>
                    <a:pt x="0" y="0"/>
                  </a:lnTo>
                  <a:lnTo>
                    <a:pt x="47" y="0"/>
                  </a:lnTo>
                  <a:lnTo>
                    <a:pt x="125" y="78"/>
                  </a:lnTo>
                  <a:lnTo>
                    <a:pt x="78" y="1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905">
              <a:extLst>
                <a:ext uri="{FF2B5EF4-FFF2-40B4-BE49-F238E27FC236}">
                  <a16:creationId xmlns:a16="http://schemas.microsoft.com/office/drawing/2014/main" id="{F2C582E2-3A30-69B1-AB4A-22DF96555361}"/>
                </a:ext>
              </a:extLst>
            </p:cNvPr>
            <p:cNvSpPr>
              <a:spLocks noEditPoints="1"/>
            </p:cNvSpPr>
            <p:nvPr/>
          </p:nvSpPr>
          <p:spPr bwMode="auto">
            <a:xfrm>
              <a:off x="6640513" y="5354638"/>
              <a:ext cx="53975" cy="55563"/>
            </a:xfrm>
            <a:custGeom>
              <a:avLst/>
              <a:gdLst>
                <a:gd name="T0" fmla="*/ 24 w 71"/>
                <a:gd name="T1" fmla="*/ 35 h 71"/>
                <a:gd name="T2" fmla="*/ 36 w 71"/>
                <a:gd name="T3" fmla="*/ 47 h 71"/>
                <a:gd name="T4" fmla="*/ 48 w 71"/>
                <a:gd name="T5" fmla="*/ 35 h 71"/>
                <a:gd name="T6" fmla="*/ 36 w 71"/>
                <a:gd name="T7" fmla="*/ 23 h 71"/>
                <a:gd name="T8" fmla="*/ 24 w 71"/>
                <a:gd name="T9" fmla="*/ 35 h 71"/>
                <a:gd name="T10" fmla="*/ 36 w 71"/>
                <a:gd name="T11" fmla="*/ 71 h 71"/>
                <a:gd name="T12" fmla="*/ 0 w 71"/>
                <a:gd name="T13" fmla="*/ 35 h 71"/>
                <a:gd name="T14" fmla="*/ 36 w 71"/>
                <a:gd name="T15" fmla="*/ 0 h 71"/>
                <a:gd name="T16" fmla="*/ 71 w 71"/>
                <a:gd name="T17" fmla="*/ 35 h 71"/>
                <a:gd name="T18" fmla="*/ 36 w 71"/>
                <a:gd name="T19"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71">
                  <a:moveTo>
                    <a:pt x="24" y="35"/>
                  </a:moveTo>
                  <a:lnTo>
                    <a:pt x="36" y="47"/>
                  </a:lnTo>
                  <a:lnTo>
                    <a:pt x="48" y="35"/>
                  </a:lnTo>
                  <a:lnTo>
                    <a:pt x="36" y="23"/>
                  </a:lnTo>
                  <a:lnTo>
                    <a:pt x="24" y="35"/>
                  </a:lnTo>
                  <a:close/>
                  <a:moveTo>
                    <a:pt x="36" y="71"/>
                  </a:moveTo>
                  <a:lnTo>
                    <a:pt x="0" y="35"/>
                  </a:lnTo>
                  <a:lnTo>
                    <a:pt x="36" y="0"/>
                  </a:lnTo>
                  <a:lnTo>
                    <a:pt x="71" y="35"/>
                  </a:lnTo>
                  <a:lnTo>
                    <a:pt x="36" y="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906">
              <a:extLst>
                <a:ext uri="{FF2B5EF4-FFF2-40B4-BE49-F238E27FC236}">
                  <a16:creationId xmlns:a16="http://schemas.microsoft.com/office/drawing/2014/main" id="{BDD403A1-62D8-32DB-E322-688D88102786}"/>
                </a:ext>
              </a:extLst>
            </p:cNvPr>
            <p:cNvSpPr>
              <a:spLocks noChangeArrowheads="1"/>
            </p:cNvSpPr>
            <p:nvPr/>
          </p:nvSpPr>
          <p:spPr bwMode="auto">
            <a:xfrm>
              <a:off x="6273801" y="5272088"/>
              <a:ext cx="127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907">
              <a:extLst>
                <a:ext uri="{FF2B5EF4-FFF2-40B4-BE49-F238E27FC236}">
                  <a16:creationId xmlns:a16="http://schemas.microsoft.com/office/drawing/2014/main" id="{4F237FC5-CC5C-ABAE-0736-113655835F5D}"/>
                </a:ext>
              </a:extLst>
            </p:cNvPr>
            <p:cNvSpPr>
              <a:spLocks noChangeArrowheads="1"/>
            </p:cNvSpPr>
            <p:nvPr/>
          </p:nvSpPr>
          <p:spPr bwMode="auto">
            <a:xfrm>
              <a:off x="6299201" y="5249863"/>
              <a:ext cx="12700" cy="155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908">
              <a:extLst>
                <a:ext uri="{FF2B5EF4-FFF2-40B4-BE49-F238E27FC236}">
                  <a16:creationId xmlns:a16="http://schemas.microsoft.com/office/drawing/2014/main" id="{93548246-9970-E284-9F07-9B3957815125}"/>
                </a:ext>
              </a:extLst>
            </p:cNvPr>
            <p:cNvSpPr>
              <a:spLocks noChangeArrowheads="1"/>
            </p:cNvSpPr>
            <p:nvPr/>
          </p:nvSpPr>
          <p:spPr bwMode="auto">
            <a:xfrm>
              <a:off x="6350001" y="5211763"/>
              <a:ext cx="12700" cy="193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909">
              <a:extLst>
                <a:ext uri="{FF2B5EF4-FFF2-40B4-BE49-F238E27FC236}">
                  <a16:creationId xmlns:a16="http://schemas.microsoft.com/office/drawing/2014/main" id="{C58A013A-5F32-C67B-7994-AA38390436AB}"/>
                </a:ext>
              </a:extLst>
            </p:cNvPr>
            <p:cNvSpPr>
              <a:spLocks noChangeArrowheads="1"/>
            </p:cNvSpPr>
            <p:nvPr/>
          </p:nvSpPr>
          <p:spPr bwMode="auto">
            <a:xfrm>
              <a:off x="6400801" y="5276851"/>
              <a:ext cx="12700" cy="128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910">
              <a:extLst>
                <a:ext uri="{FF2B5EF4-FFF2-40B4-BE49-F238E27FC236}">
                  <a16:creationId xmlns:a16="http://schemas.microsoft.com/office/drawing/2014/main" id="{39E6FD22-1FA5-B42C-A95D-4F92881D8496}"/>
                </a:ext>
              </a:extLst>
            </p:cNvPr>
            <p:cNvSpPr>
              <a:spLocks noChangeArrowheads="1"/>
            </p:cNvSpPr>
            <p:nvPr/>
          </p:nvSpPr>
          <p:spPr bwMode="auto">
            <a:xfrm>
              <a:off x="6426201" y="5305426"/>
              <a:ext cx="12700" cy="1000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Rectangle 911">
              <a:extLst>
                <a:ext uri="{FF2B5EF4-FFF2-40B4-BE49-F238E27FC236}">
                  <a16:creationId xmlns:a16="http://schemas.microsoft.com/office/drawing/2014/main" id="{3872FE55-6CD4-5F2B-F9FF-B56973046B03}"/>
                </a:ext>
              </a:extLst>
            </p:cNvPr>
            <p:cNvSpPr>
              <a:spLocks noChangeArrowheads="1"/>
            </p:cNvSpPr>
            <p:nvPr/>
          </p:nvSpPr>
          <p:spPr bwMode="auto">
            <a:xfrm>
              <a:off x="6451601" y="5321301"/>
              <a:ext cx="12700"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angle 912">
              <a:extLst>
                <a:ext uri="{FF2B5EF4-FFF2-40B4-BE49-F238E27FC236}">
                  <a16:creationId xmlns:a16="http://schemas.microsoft.com/office/drawing/2014/main" id="{3556627A-2FF7-C086-F77C-DCCA8DB1BC0E}"/>
                </a:ext>
              </a:extLst>
            </p:cNvPr>
            <p:cNvSpPr>
              <a:spLocks noChangeArrowheads="1"/>
            </p:cNvSpPr>
            <p:nvPr/>
          </p:nvSpPr>
          <p:spPr bwMode="auto">
            <a:xfrm>
              <a:off x="6502401" y="5330826"/>
              <a:ext cx="1270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Rectangle 913">
              <a:extLst>
                <a:ext uri="{FF2B5EF4-FFF2-40B4-BE49-F238E27FC236}">
                  <a16:creationId xmlns:a16="http://schemas.microsoft.com/office/drawing/2014/main" id="{2CB72A3C-A6BC-0410-7178-58E471A08318}"/>
                </a:ext>
              </a:extLst>
            </p:cNvPr>
            <p:cNvSpPr>
              <a:spLocks noChangeArrowheads="1"/>
            </p:cNvSpPr>
            <p:nvPr/>
          </p:nvSpPr>
          <p:spPr bwMode="auto">
            <a:xfrm>
              <a:off x="6554788" y="5321301"/>
              <a:ext cx="11113" cy="84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Rectangle 914">
              <a:extLst>
                <a:ext uri="{FF2B5EF4-FFF2-40B4-BE49-F238E27FC236}">
                  <a16:creationId xmlns:a16="http://schemas.microsoft.com/office/drawing/2014/main" id="{619C66B9-8025-D6DD-85AC-3FF9E5A4BA58}"/>
                </a:ext>
              </a:extLst>
            </p:cNvPr>
            <p:cNvSpPr>
              <a:spLocks noChangeArrowheads="1"/>
            </p:cNvSpPr>
            <p:nvPr/>
          </p:nvSpPr>
          <p:spPr bwMode="auto">
            <a:xfrm>
              <a:off x="6324601" y="5230813"/>
              <a:ext cx="12700" cy="174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Rectangle 915">
              <a:extLst>
                <a:ext uri="{FF2B5EF4-FFF2-40B4-BE49-F238E27FC236}">
                  <a16:creationId xmlns:a16="http://schemas.microsoft.com/office/drawing/2014/main" id="{D12D098A-772F-A6F0-04F3-4F74213D928D}"/>
                </a:ext>
              </a:extLst>
            </p:cNvPr>
            <p:cNvSpPr>
              <a:spLocks noChangeArrowheads="1"/>
            </p:cNvSpPr>
            <p:nvPr/>
          </p:nvSpPr>
          <p:spPr bwMode="auto">
            <a:xfrm>
              <a:off x="6375401" y="5197476"/>
              <a:ext cx="12700" cy="2079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916">
              <a:extLst>
                <a:ext uri="{FF2B5EF4-FFF2-40B4-BE49-F238E27FC236}">
                  <a16:creationId xmlns:a16="http://schemas.microsoft.com/office/drawing/2014/main" id="{DC3879E9-2B08-5B9D-8D1E-ADBFB15B6F98}"/>
                </a:ext>
              </a:extLst>
            </p:cNvPr>
            <p:cNvSpPr>
              <a:spLocks noChangeArrowheads="1"/>
            </p:cNvSpPr>
            <p:nvPr/>
          </p:nvSpPr>
          <p:spPr bwMode="auto">
            <a:xfrm>
              <a:off x="6477001" y="5330826"/>
              <a:ext cx="12700"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Rectangle 917">
              <a:extLst>
                <a:ext uri="{FF2B5EF4-FFF2-40B4-BE49-F238E27FC236}">
                  <a16:creationId xmlns:a16="http://schemas.microsoft.com/office/drawing/2014/main" id="{2B785D89-A31A-0496-EE0A-C2C1E3E83B01}"/>
                </a:ext>
              </a:extLst>
            </p:cNvPr>
            <p:cNvSpPr>
              <a:spLocks noChangeArrowheads="1"/>
            </p:cNvSpPr>
            <p:nvPr/>
          </p:nvSpPr>
          <p:spPr bwMode="auto">
            <a:xfrm>
              <a:off x="6527801" y="5330826"/>
              <a:ext cx="14288" cy="746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Rectangle 918">
              <a:extLst>
                <a:ext uri="{FF2B5EF4-FFF2-40B4-BE49-F238E27FC236}">
                  <a16:creationId xmlns:a16="http://schemas.microsoft.com/office/drawing/2014/main" id="{CEEF265E-3F91-1B13-B6D2-AA1F9B4EF89B}"/>
                </a:ext>
              </a:extLst>
            </p:cNvPr>
            <p:cNvSpPr>
              <a:spLocks noChangeArrowheads="1"/>
            </p:cNvSpPr>
            <p:nvPr/>
          </p:nvSpPr>
          <p:spPr bwMode="auto">
            <a:xfrm>
              <a:off x="6251576" y="5424488"/>
              <a:ext cx="360363"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5" name="Graphique 14" descr="Flèches de chevron avec un remplissage uni">
            <a:extLst>
              <a:ext uri="{FF2B5EF4-FFF2-40B4-BE49-F238E27FC236}">
                <a16:creationId xmlns:a16="http://schemas.microsoft.com/office/drawing/2014/main" id="{EF1B3CD1-7F38-6BB8-5EFE-2C00FFC9E7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10812" y="1427739"/>
            <a:ext cx="852997" cy="852997"/>
          </a:xfrm>
          <a:prstGeom prst="rect">
            <a:avLst/>
          </a:prstGeom>
        </p:spPr>
      </p:pic>
      <p:pic>
        <p:nvPicPr>
          <p:cNvPr id="65" name="Graphique 64" descr="Engrenages avec un remplissage uni">
            <a:extLst>
              <a:ext uri="{FF2B5EF4-FFF2-40B4-BE49-F238E27FC236}">
                <a16:creationId xmlns:a16="http://schemas.microsoft.com/office/drawing/2014/main" id="{86BC795A-84C0-78E7-BE21-AC52A01D84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88297" y="1366098"/>
            <a:ext cx="976278" cy="976278"/>
          </a:xfrm>
          <a:prstGeom prst="rect">
            <a:avLst/>
          </a:prstGeom>
        </p:spPr>
      </p:pic>
      <p:sp>
        <p:nvSpPr>
          <p:cNvPr id="6" name="ZoneTexte 54 - 3 - 1 - 1">
            <a:extLst>
              <a:ext uri="{FF2B5EF4-FFF2-40B4-BE49-F238E27FC236}">
                <a16:creationId xmlns:a16="http://schemas.microsoft.com/office/drawing/2014/main" id="{13231495-DEFE-B8B7-4D7F-ABF4AECEEED7}"/>
              </a:ext>
            </a:extLst>
          </p:cNvPr>
          <p:cNvSpPr txBox="1"/>
          <p:nvPr/>
        </p:nvSpPr>
        <p:spPr>
          <a:xfrm>
            <a:off x="604690" y="2849043"/>
            <a:ext cx="2700000" cy="2340000"/>
          </a:xfrm>
          <a:prstGeom prst="rect">
            <a:avLst/>
          </a:prstGeom>
          <a:noFill/>
        </p:spPr>
        <p:txBody>
          <a:bodyPr wrap="square" rtlCol="0" anchor="t">
            <a:noAutofit/>
          </a:bodyPr>
          <a:lstStyle/>
          <a:p>
            <a:pPr algn="ctr"/>
            <a:r>
              <a:rPr lang="fr-FR" sz="1600" b="1">
                <a:solidFill>
                  <a:schemeClr val="tx2">
                    <a:lumMod val="40000"/>
                    <a:lumOff val="60000"/>
                  </a:schemeClr>
                </a:solidFill>
              </a:rPr>
              <a:t>Objectifs</a:t>
            </a:r>
          </a:p>
          <a:p>
            <a:pPr algn="just"/>
            <a:endParaRPr lang="fr-FR" sz="1100"/>
          </a:p>
          <a:p>
            <a:pPr algn="just"/>
            <a:r>
              <a:rPr lang="fr-FR" sz="1100"/>
              <a:t>Mesure, sur un échantillon représentatif par secteur d’activité, de l’impact du régime sur le résultat brut d’exploitation des entreprises, leur compétitivité et la préservation de l'emploi  dans les secteurs éligibles</a:t>
            </a:r>
          </a:p>
        </p:txBody>
      </p:sp>
      <p:cxnSp>
        <p:nvCxnSpPr>
          <p:cNvPr id="7" name="Straight Connector 67">
            <a:extLst>
              <a:ext uri="{FF2B5EF4-FFF2-40B4-BE49-F238E27FC236}">
                <a16:creationId xmlns:a16="http://schemas.microsoft.com/office/drawing/2014/main" id="{FFAC36E4-50D1-184D-0DE6-649761211676}"/>
              </a:ext>
            </a:extLst>
          </p:cNvPr>
          <p:cNvCxnSpPr>
            <a:cxnSpLocks/>
          </p:cNvCxnSpPr>
          <p:nvPr/>
        </p:nvCxnSpPr>
        <p:spPr>
          <a:xfrm rot="5400000">
            <a:off x="2105702" y="4001222"/>
            <a:ext cx="2458848"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8" name="Straight Connector 89">
            <a:extLst>
              <a:ext uri="{FF2B5EF4-FFF2-40B4-BE49-F238E27FC236}">
                <a16:creationId xmlns:a16="http://schemas.microsoft.com/office/drawing/2014/main" id="{010C86AD-0834-E641-FC53-6A5B7AF81992}"/>
              </a:ext>
            </a:extLst>
          </p:cNvPr>
          <p:cNvCxnSpPr>
            <a:cxnSpLocks/>
          </p:cNvCxnSpPr>
          <p:nvPr/>
        </p:nvCxnSpPr>
        <p:spPr>
          <a:xfrm rot="5400000">
            <a:off x="4866575" y="4001222"/>
            <a:ext cx="2458848"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sp>
        <p:nvSpPr>
          <p:cNvPr id="9" name="ZoneTexte 54 - 3 - 2">
            <a:extLst>
              <a:ext uri="{FF2B5EF4-FFF2-40B4-BE49-F238E27FC236}">
                <a16:creationId xmlns:a16="http://schemas.microsoft.com/office/drawing/2014/main" id="{372D6864-73FE-AAC3-41F5-803789042BA9}"/>
              </a:ext>
            </a:extLst>
          </p:cNvPr>
          <p:cNvSpPr txBox="1"/>
          <p:nvPr/>
        </p:nvSpPr>
        <p:spPr>
          <a:xfrm>
            <a:off x="3365563" y="2849043"/>
            <a:ext cx="2700000" cy="2340000"/>
          </a:xfrm>
          <a:prstGeom prst="rect">
            <a:avLst/>
          </a:prstGeom>
          <a:noFill/>
        </p:spPr>
        <p:txBody>
          <a:bodyPr wrap="square" rtlCol="0" anchor="t">
            <a:noAutofit/>
          </a:bodyPr>
          <a:lstStyle/>
          <a:p>
            <a:pPr algn="ctr"/>
            <a:r>
              <a:rPr lang="fr-FR" sz="1600" b="1">
                <a:solidFill>
                  <a:schemeClr val="tx2">
                    <a:lumMod val="60000"/>
                    <a:lumOff val="40000"/>
                  </a:schemeClr>
                </a:solidFill>
              </a:rPr>
              <a:t>Enjeux</a:t>
            </a:r>
          </a:p>
          <a:p>
            <a:endParaRPr lang="fr-FR" sz="1100"/>
          </a:p>
          <a:p>
            <a:r>
              <a:rPr lang="fr-FR" sz="1100"/>
              <a:t>Une collecte unique pour un simulateur opérationnel</a:t>
            </a:r>
          </a:p>
        </p:txBody>
      </p:sp>
      <p:sp>
        <p:nvSpPr>
          <p:cNvPr id="10" name="ZoneTexte 54 - 3 - 1">
            <a:extLst>
              <a:ext uri="{FF2B5EF4-FFF2-40B4-BE49-F238E27FC236}">
                <a16:creationId xmlns:a16="http://schemas.microsoft.com/office/drawing/2014/main" id="{CD043014-EED8-C3EE-0D46-689ED75FA31F}"/>
              </a:ext>
            </a:extLst>
          </p:cNvPr>
          <p:cNvSpPr txBox="1"/>
          <p:nvPr/>
        </p:nvSpPr>
        <p:spPr>
          <a:xfrm>
            <a:off x="6126436" y="2849043"/>
            <a:ext cx="2700000" cy="2340000"/>
          </a:xfrm>
          <a:prstGeom prst="rect">
            <a:avLst/>
          </a:prstGeom>
          <a:noFill/>
        </p:spPr>
        <p:txBody>
          <a:bodyPr wrap="square" rtlCol="0" anchor="t">
            <a:noAutofit/>
          </a:bodyPr>
          <a:lstStyle/>
          <a:p>
            <a:pPr algn="ctr"/>
            <a:r>
              <a:rPr lang="fr-FR" sz="1600" b="1">
                <a:solidFill>
                  <a:schemeClr val="tx2">
                    <a:lumMod val="75000"/>
                  </a:schemeClr>
                </a:solidFill>
              </a:rPr>
              <a:t>Outil de collecte</a:t>
            </a:r>
          </a:p>
          <a:p>
            <a:endParaRPr lang="fr-FR" sz="1100"/>
          </a:p>
          <a:p>
            <a:r>
              <a:rPr lang="fr-FR" sz="1100"/>
              <a:t>Validé par la FEDOM</a:t>
            </a:r>
            <a:br>
              <a:rPr lang="fr-FR" sz="1100"/>
            </a:br>
            <a:r>
              <a:rPr lang="fr-FR" sz="1100"/>
              <a:t>Mis à disposition par </a:t>
            </a:r>
            <a:r>
              <a:rPr lang="fr-FR" sz="1100" err="1"/>
              <a:t>Forvis</a:t>
            </a:r>
            <a:r>
              <a:rPr lang="fr-FR" sz="1100"/>
              <a:t> Mazars </a:t>
            </a:r>
          </a:p>
          <a:p>
            <a:r>
              <a:rPr lang="fr-FR" sz="1100"/>
              <a:t>Livré par une plateforme sécurisée </a:t>
            </a:r>
            <a:r>
              <a:rPr lang="fr-FR" sz="1100" err="1"/>
              <a:t>Forvis</a:t>
            </a:r>
            <a:r>
              <a:rPr lang="fr-FR" sz="1100"/>
              <a:t> Mazars Forms</a:t>
            </a:r>
          </a:p>
        </p:txBody>
      </p:sp>
      <p:sp>
        <p:nvSpPr>
          <p:cNvPr id="86" name="ZoneTexte 54 - 3">
            <a:extLst>
              <a:ext uri="{FF2B5EF4-FFF2-40B4-BE49-F238E27FC236}">
                <a16:creationId xmlns:a16="http://schemas.microsoft.com/office/drawing/2014/main" id="{49AF4926-B140-1CEC-A142-1C5398C860AA}"/>
              </a:ext>
            </a:extLst>
          </p:cNvPr>
          <p:cNvSpPr txBox="1"/>
          <p:nvPr/>
        </p:nvSpPr>
        <p:spPr>
          <a:xfrm>
            <a:off x="8887310" y="2849043"/>
            <a:ext cx="2700000" cy="2340000"/>
          </a:xfrm>
          <a:prstGeom prst="rect">
            <a:avLst/>
          </a:prstGeom>
          <a:noFill/>
        </p:spPr>
        <p:txBody>
          <a:bodyPr wrap="square" rtlCol="0" anchor="t">
            <a:noAutofit/>
          </a:bodyPr>
          <a:lstStyle/>
          <a:p>
            <a:pPr algn="ctr"/>
            <a:r>
              <a:rPr lang="fr-FR" sz="1600" b="1">
                <a:solidFill>
                  <a:schemeClr val="tx2">
                    <a:lumMod val="50000"/>
                  </a:schemeClr>
                </a:solidFill>
              </a:rPr>
              <a:t>Process de collecte</a:t>
            </a:r>
          </a:p>
          <a:p>
            <a:pPr algn="just"/>
            <a:endParaRPr lang="fr-FR" sz="1100"/>
          </a:p>
          <a:p>
            <a:pPr algn="just"/>
            <a:r>
              <a:rPr lang="fr-FR" sz="1100"/>
              <a:t>Un lien sera fourni à chaque participant, permettant une connexion multiple à la plateforme MAZARS FORMS. Ce lien vous dirige directement vers le formulaire à compléter. </a:t>
            </a:r>
          </a:p>
          <a:p>
            <a:pPr algn="just"/>
            <a:endParaRPr lang="fr-FR" sz="1100"/>
          </a:p>
          <a:p>
            <a:pPr algn="just"/>
            <a:r>
              <a:rPr lang="fr-FR" sz="1100"/>
              <a:t>Le sondage est paramétré en QCM, réponse seule, format du champ libre afin de limiter au maximum les erreurs de saisies</a:t>
            </a:r>
          </a:p>
          <a:p>
            <a:pPr algn="just"/>
            <a:endParaRPr lang="fr-FR" sz="1100">
              <a:highlight>
                <a:srgbClr val="FFFF00"/>
              </a:highlight>
            </a:endParaRPr>
          </a:p>
          <a:p>
            <a:pPr algn="just"/>
            <a:r>
              <a:rPr lang="fr-FR" sz="1100"/>
              <a:t>Préparer en amont de la saisie l’ensemble des data requises permettra de fluidifier les opérations</a:t>
            </a:r>
          </a:p>
        </p:txBody>
      </p:sp>
      <p:cxnSp>
        <p:nvCxnSpPr>
          <p:cNvPr id="87" name="Straight Connector 48">
            <a:extLst>
              <a:ext uri="{FF2B5EF4-FFF2-40B4-BE49-F238E27FC236}">
                <a16:creationId xmlns:a16="http://schemas.microsoft.com/office/drawing/2014/main" id="{83113DCC-DAF8-F151-A733-1463041CD4C9}"/>
              </a:ext>
            </a:extLst>
          </p:cNvPr>
          <p:cNvCxnSpPr>
            <a:cxnSpLocks/>
          </p:cNvCxnSpPr>
          <p:nvPr/>
        </p:nvCxnSpPr>
        <p:spPr>
          <a:xfrm rot="5400000">
            <a:off x="7627449" y="4001222"/>
            <a:ext cx="2458848" cy="0"/>
          </a:xfrm>
          <a:prstGeom prst="line">
            <a:avLst/>
          </a:prstGeom>
          <a:ln>
            <a:solidFill>
              <a:srgbClr val="BFBFBF"/>
            </a:solidFill>
          </a:ln>
        </p:spPr>
        <p:style>
          <a:lnRef idx="1">
            <a:schemeClr val="accent1"/>
          </a:lnRef>
          <a:fillRef idx="0">
            <a:schemeClr val="accent1"/>
          </a:fillRef>
          <a:effectRef idx="0">
            <a:schemeClr val="accent1"/>
          </a:effectRef>
          <a:fontRef idx="minor">
            <a:schemeClr val="tx1"/>
          </a:fontRef>
        </p:style>
      </p:cxnSp>
      <p:sp>
        <p:nvSpPr>
          <p:cNvPr id="11" name="ZoneTexte 54 - 3 - 2">
            <a:extLst>
              <a:ext uri="{FF2B5EF4-FFF2-40B4-BE49-F238E27FC236}">
                <a16:creationId xmlns:a16="http://schemas.microsoft.com/office/drawing/2014/main" id="{25F39BD6-903B-6A4B-9022-D7173A4588A9}"/>
              </a:ext>
            </a:extLst>
          </p:cNvPr>
          <p:cNvSpPr txBox="1"/>
          <p:nvPr/>
        </p:nvSpPr>
        <p:spPr>
          <a:xfrm>
            <a:off x="1592624" y="5216349"/>
            <a:ext cx="4963134" cy="1066303"/>
          </a:xfrm>
          <a:prstGeom prst="rect">
            <a:avLst/>
          </a:prstGeom>
          <a:noFill/>
        </p:spPr>
        <p:txBody>
          <a:bodyPr wrap="square" rtlCol="0" anchor="t">
            <a:noAutofit/>
          </a:bodyPr>
          <a:lstStyle/>
          <a:p>
            <a:pPr algn="ctr"/>
            <a:r>
              <a:rPr lang="fr-FR" sz="1600" b="1">
                <a:solidFill>
                  <a:srgbClr val="1F61AC"/>
                </a:solidFill>
              </a:rPr>
              <a:t>Facteurs Clés de Succès de cette campagne</a:t>
            </a:r>
          </a:p>
          <a:p>
            <a:endParaRPr lang="fr-FR" sz="1100"/>
          </a:p>
          <a:p>
            <a:r>
              <a:rPr lang="fr-FR" sz="1100"/>
              <a:t>Le respect des dates de la campagne</a:t>
            </a:r>
          </a:p>
          <a:p>
            <a:r>
              <a:rPr lang="fr-FR" sz="1100"/>
              <a:t>La qualité et la fiabilité des données saisies</a:t>
            </a:r>
          </a:p>
          <a:p>
            <a:r>
              <a:rPr lang="fr-FR" sz="1100"/>
              <a:t>Le nombre d’entreprises et la largeur du panel représentatif</a:t>
            </a:r>
          </a:p>
        </p:txBody>
      </p:sp>
      <p:pic>
        <p:nvPicPr>
          <p:cNvPr id="19" name="Graphique 18" descr="Podium contour">
            <a:extLst>
              <a:ext uri="{FF2B5EF4-FFF2-40B4-BE49-F238E27FC236}">
                <a16:creationId xmlns:a16="http://schemas.microsoft.com/office/drawing/2014/main" id="{68992761-E5D2-3B01-E108-EC883DEEBA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641358" y="5435426"/>
            <a:ext cx="914400" cy="914400"/>
          </a:xfrm>
          <a:prstGeom prst="rect">
            <a:avLst/>
          </a:prstGeom>
        </p:spPr>
      </p:pic>
    </p:spTree>
    <p:extLst>
      <p:ext uri="{BB962C8B-B14F-4D97-AF65-F5344CB8AC3E}">
        <p14:creationId xmlns:p14="http://schemas.microsoft.com/office/powerpoint/2010/main" val="137694818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7" name="Espace réservé pour une image  6" descr="Une image contenant sous-marin, eau, bleu vert, plein air&#10;&#10;Description générée automatiquement">
            <a:extLst>
              <a:ext uri="{FF2B5EF4-FFF2-40B4-BE49-F238E27FC236}">
                <a16:creationId xmlns:a16="http://schemas.microsoft.com/office/drawing/2014/main" id="{3D752EE8-2E30-D9E0-0DDF-1804E23BB44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449" r="1449"/>
          <a:stretch>
            <a:fillRect/>
          </a:stretch>
        </p:blipFill>
        <p:spPr/>
      </p:pic>
      <p:sp>
        <p:nvSpPr>
          <p:cNvPr id="5" name="Espace réservé du texte 4">
            <a:extLst>
              <a:ext uri="{FF2B5EF4-FFF2-40B4-BE49-F238E27FC236}">
                <a16:creationId xmlns:a16="http://schemas.microsoft.com/office/drawing/2014/main" id="{EC229735-D265-5FED-F633-215EC85381CA}"/>
              </a:ext>
            </a:extLst>
          </p:cNvPr>
          <p:cNvSpPr>
            <a:spLocks noGrp="1"/>
          </p:cNvSpPr>
          <p:nvPr>
            <p:ph type="body" sz="quarter" idx="11"/>
          </p:nvPr>
        </p:nvSpPr>
        <p:spPr/>
        <p:txBody>
          <a:bodyPr/>
          <a:lstStyle/>
          <a:p>
            <a:r>
              <a:rPr lang="fr-FR">
                <a:solidFill>
                  <a:schemeClr val="bg1"/>
                </a:solidFill>
              </a:rPr>
              <a:t>2</a:t>
            </a:r>
          </a:p>
        </p:txBody>
      </p:sp>
      <p:sp>
        <p:nvSpPr>
          <p:cNvPr id="4" name="Titre 3">
            <a:extLst>
              <a:ext uri="{FF2B5EF4-FFF2-40B4-BE49-F238E27FC236}">
                <a16:creationId xmlns:a16="http://schemas.microsoft.com/office/drawing/2014/main" id="{1E068989-F30A-E26E-40AE-97B9F83714D6}"/>
              </a:ext>
            </a:extLst>
          </p:cNvPr>
          <p:cNvSpPr>
            <a:spLocks noGrp="1"/>
          </p:cNvSpPr>
          <p:nvPr>
            <p:ph type="title"/>
          </p:nvPr>
        </p:nvSpPr>
        <p:spPr>
          <a:xfrm>
            <a:off x="655200" y="2503059"/>
            <a:ext cx="6229694" cy="512858"/>
          </a:xfrm>
        </p:spPr>
        <p:txBody>
          <a:bodyPr/>
          <a:lstStyle/>
          <a:p>
            <a:pPr marL="271145" indent="-271145"/>
            <a:r>
              <a:rPr lang="fr-FR" sz="2400" b="1">
                <a:solidFill>
                  <a:schemeClr val="bg1"/>
                </a:solidFill>
                <a:effectLst/>
                <a:latin typeface="Arial"/>
                <a:ea typeface="Calibri"/>
                <a:cs typeface="Arial"/>
              </a:rPr>
              <a:t>Sécurité informatique et confidentialité </a:t>
            </a:r>
          </a:p>
        </p:txBody>
      </p:sp>
    </p:spTree>
    <p:extLst>
      <p:ext uri="{BB962C8B-B14F-4D97-AF65-F5344CB8AC3E}">
        <p14:creationId xmlns:p14="http://schemas.microsoft.com/office/powerpoint/2010/main" val="132166087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Forme libre : forme 28 - 1">
            <a:extLst>
              <a:ext uri="{FF2B5EF4-FFF2-40B4-BE49-F238E27FC236}">
                <a16:creationId xmlns:a16="http://schemas.microsoft.com/office/drawing/2014/main" id="{8971905A-FA02-A33D-F603-9CD3D2C732AE}"/>
              </a:ext>
            </a:extLst>
          </p:cNvPr>
          <p:cNvSpPr/>
          <p:nvPr/>
        </p:nvSpPr>
        <p:spPr>
          <a:xfrm flipH="1">
            <a:off x="5827018" y="1987340"/>
            <a:ext cx="1736958" cy="593931"/>
          </a:xfrm>
          <a:custGeom>
            <a:avLst/>
            <a:gdLst>
              <a:gd name="connsiteX0" fmla="*/ 1434164 w 1434164"/>
              <a:gd name="connsiteY0" fmla="*/ 298383 h 298383"/>
              <a:gd name="connsiteX1" fmla="*/ 1058778 w 1434164"/>
              <a:gd name="connsiteY1" fmla="*/ 0 h 298383"/>
              <a:gd name="connsiteX2" fmla="*/ 0 w 1434164"/>
              <a:gd name="connsiteY2" fmla="*/ 0 h 298383"/>
              <a:gd name="connsiteX3" fmla="*/ 0 w 1434164"/>
              <a:gd name="connsiteY3" fmla="*/ 0 h 298383"/>
              <a:gd name="connsiteX4" fmla="*/ 0 w 1434164"/>
              <a:gd name="connsiteY4" fmla="*/ 0 h 29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164" h="298383">
                <a:moveTo>
                  <a:pt x="1434164" y="298383"/>
                </a:moveTo>
                <a:lnTo>
                  <a:pt x="1058778" y="0"/>
                </a:lnTo>
                <a:lnTo>
                  <a:pt x="0" y="0"/>
                </a:lnTo>
                <a:lnTo>
                  <a:pt x="0" y="0"/>
                </a:lnTo>
                <a:lnTo>
                  <a:pt x="0" y="0"/>
                </a:lnTo>
              </a:path>
            </a:pathLst>
          </a:custGeom>
          <a:noFill/>
          <a:ln w="38100">
            <a:solidFill>
              <a:schemeClr val="tx2">
                <a:lumMod val="60000"/>
                <a:lumOff val="40000"/>
              </a:schemeClr>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Forme libre : forme 28">
            <a:extLst>
              <a:ext uri="{FF2B5EF4-FFF2-40B4-BE49-F238E27FC236}">
                <a16:creationId xmlns:a16="http://schemas.microsoft.com/office/drawing/2014/main" id="{07563930-731F-FD15-6951-615BCDBAA225}"/>
              </a:ext>
            </a:extLst>
          </p:cNvPr>
          <p:cNvSpPr/>
          <p:nvPr/>
        </p:nvSpPr>
        <p:spPr>
          <a:xfrm flipH="1">
            <a:off x="5827017" y="3802258"/>
            <a:ext cx="1720939" cy="593931"/>
          </a:xfrm>
          <a:custGeom>
            <a:avLst/>
            <a:gdLst>
              <a:gd name="connsiteX0" fmla="*/ 1434164 w 1434164"/>
              <a:gd name="connsiteY0" fmla="*/ 298383 h 298383"/>
              <a:gd name="connsiteX1" fmla="*/ 1058778 w 1434164"/>
              <a:gd name="connsiteY1" fmla="*/ 0 h 298383"/>
              <a:gd name="connsiteX2" fmla="*/ 0 w 1434164"/>
              <a:gd name="connsiteY2" fmla="*/ 0 h 298383"/>
              <a:gd name="connsiteX3" fmla="*/ 0 w 1434164"/>
              <a:gd name="connsiteY3" fmla="*/ 0 h 298383"/>
              <a:gd name="connsiteX4" fmla="*/ 0 w 1434164"/>
              <a:gd name="connsiteY4" fmla="*/ 0 h 298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4164" h="298383">
                <a:moveTo>
                  <a:pt x="1434164" y="298383"/>
                </a:moveTo>
                <a:lnTo>
                  <a:pt x="1058778" y="0"/>
                </a:lnTo>
                <a:lnTo>
                  <a:pt x="0" y="0"/>
                </a:lnTo>
                <a:lnTo>
                  <a:pt x="0" y="0"/>
                </a:lnTo>
                <a:lnTo>
                  <a:pt x="0" y="0"/>
                </a:lnTo>
              </a:path>
            </a:pathLst>
          </a:custGeom>
          <a:noFill/>
          <a:ln w="38100">
            <a:solidFill>
              <a:schemeClr val="tx2">
                <a:lumMod val="60000"/>
                <a:lumOff val="40000"/>
              </a:schemeClr>
            </a:solidFill>
            <a:tailEnd type="ova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5648400" cy="360000"/>
          </a:xfrm>
        </p:spPr>
        <p:txBody>
          <a:bodyPr vert="horz" lIns="0" tIns="0" rIns="0" bIns="0" rtlCol="0" anchor="ctr">
            <a:normAutofit/>
          </a:bodyPr>
          <a:lstStyle/>
          <a:p>
            <a:r>
              <a:rPr lang="fr-FR">
                <a:effectLst/>
              </a:rPr>
              <a:t>Informations générales</a:t>
            </a:r>
            <a:endParaRPr lang="fr-FR"/>
          </a:p>
        </p:txBody>
      </p:sp>
      <p:sp>
        <p:nvSpPr>
          <p:cNvPr id="63" name="Date Placeholder 2">
            <a:extLst>
              <a:ext uri="{FF2B5EF4-FFF2-40B4-BE49-F238E27FC236}">
                <a16:creationId xmlns:a16="http://schemas.microsoft.com/office/drawing/2014/main" id="{0CF55C17-5E35-7ED7-6E01-C894865AA1B8}"/>
              </a:ext>
            </a:extLst>
          </p:cNvPr>
          <p:cNvSpPr>
            <a:spLocks noGrp="1"/>
          </p:cNvSpPr>
          <p:nvPr>
            <p:ph type="dt" sz="half" idx="10"/>
          </p:nvPr>
        </p:nvSpPr>
        <p:spPr>
          <a:xfrm>
            <a:off x="7469726" y="6417000"/>
            <a:ext cx="1260000" cy="270000"/>
          </a:xfrm>
        </p:spPr>
        <p:txBody>
          <a:bodyPr/>
          <a:lstStyle/>
          <a:p>
            <a:endParaRPr lang="en-GB"/>
          </a:p>
        </p:txBody>
      </p:sp>
      <p:sp>
        <p:nvSpPr>
          <p:cNvPr id="67" name="Footer Placeholder 3">
            <a:extLst>
              <a:ext uri="{FF2B5EF4-FFF2-40B4-BE49-F238E27FC236}">
                <a16:creationId xmlns:a16="http://schemas.microsoft.com/office/drawing/2014/main" id="{50F656A9-594A-B66B-3578-0659E8702F06}"/>
              </a:ext>
            </a:extLst>
          </p:cNvPr>
          <p:cNvSpPr>
            <a:spLocks noGrp="1"/>
          </p:cNvSpPr>
          <p:nvPr>
            <p:ph type="ftr" sz="quarter" idx="11"/>
          </p:nvPr>
        </p:nvSpPr>
        <p:spPr>
          <a:xfrm>
            <a:off x="1200036" y="6417000"/>
            <a:ext cx="6069127" cy="270000"/>
          </a:xfrm>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6</a:t>
            </a:fld>
            <a:endParaRPr lang="en-GB"/>
          </a:p>
        </p:txBody>
      </p:sp>
      <p:grpSp>
        <p:nvGrpSpPr>
          <p:cNvPr id="3" name="Groupe 42">
            <a:extLst>
              <a:ext uri="{FF2B5EF4-FFF2-40B4-BE49-F238E27FC236}">
                <a16:creationId xmlns:a16="http://schemas.microsoft.com/office/drawing/2014/main" id="{0EC51127-B6A1-1541-70D5-1B7B74B1AD54}"/>
              </a:ext>
            </a:extLst>
          </p:cNvPr>
          <p:cNvGrpSpPr/>
          <p:nvPr/>
        </p:nvGrpSpPr>
        <p:grpSpPr>
          <a:xfrm>
            <a:off x="819195" y="1197286"/>
            <a:ext cx="5131178" cy="4323415"/>
            <a:chOff x="6710908" y="1524577"/>
            <a:chExt cx="4120846" cy="3472131"/>
          </a:xfrm>
        </p:grpSpPr>
        <p:sp>
          <p:nvSpPr>
            <p:cNvPr id="4" name="Ellipse 33">
              <a:extLst>
                <a:ext uri="{FF2B5EF4-FFF2-40B4-BE49-F238E27FC236}">
                  <a16:creationId xmlns:a16="http://schemas.microsoft.com/office/drawing/2014/main" id="{ABF18535-45F5-0698-2925-B955E901BCF5}"/>
                </a:ext>
              </a:extLst>
            </p:cNvPr>
            <p:cNvSpPr/>
            <p:nvPr/>
          </p:nvSpPr>
          <p:spPr>
            <a:xfrm>
              <a:off x="7597005" y="4899515"/>
              <a:ext cx="2222090" cy="97193"/>
            </a:xfrm>
            <a:prstGeom prst="ellipse">
              <a:avLst/>
            </a:prstGeom>
            <a:solidFill>
              <a:srgbClr val="BFBFBF">
                <a:alpha val="52000"/>
              </a:srgb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D0561D04-766A-BF77-6801-903E1DDD728D}"/>
                </a:ext>
              </a:extLst>
            </p:cNvPr>
            <p:cNvSpPr/>
            <p:nvPr/>
          </p:nvSpPr>
          <p:spPr>
            <a:xfrm>
              <a:off x="6734202" y="1899915"/>
              <a:ext cx="3921446" cy="2215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35">
              <a:extLst>
                <a:ext uri="{FF2B5EF4-FFF2-40B4-BE49-F238E27FC236}">
                  <a16:creationId xmlns:a16="http://schemas.microsoft.com/office/drawing/2014/main" id="{234082E3-26D8-87BD-B29B-38132A885DA6}"/>
                </a:ext>
              </a:extLst>
            </p:cNvPr>
            <p:cNvGrpSpPr/>
            <p:nvPr/>
          </p:nvGrpSpPr>
          <p:grpSpPr>
            <a:xfrm>
              <a:off x="7989266" y="4378376"/>
              <a:ext cx="1426820" cy="454958"/>
              <a:chOff x="4344829" y="4378376"/>
              <a:chExt cx="1426820" cy="454958"/>
            </a:xfrm>
          </p:grpSpPr>
          <p:sp>
            <p:nvSpPr>
              <p:cNvPr id="12" name="Freeform 16">
                <a:extLst>
                  <a:ext uri="{FF2B5EF4-FFF2-40B4-BE49-F238E27FC236}">
                    <a16:creationId xmlns:a16="http://schemas.microsoft.com/office/drawing/2014/main" id="{1D704A74-F82B-AE6B-2C97-B32FF183FEE3}"/>
                  </a:ext>
                </a:extLst>
              </p:cNvPr>
              <p:cNvSpPr>
                <a:spLocks/>
              </p:cNvSpPr>
              <p:nvPr/>
            </p:nvSpPr>
            <p:spPr bwMode="auto">
              <a:xfrm>
                <a:off x="4344829" y="4489446"/>
                <a:ext cx="1426820" cy="335346"/>
              </a:xfrm>
              <a:custGeom>
                <a:avLst/>
                <a:gdLst>
                  <a:gd name="T0" fmla="*/ 278 w 333"/>
                  <a:gd name="T1" fmla="*/ 0 h 78"/>
                  <a:gd name="T2" fmla="*/ 282 w 333"/>
                  <a:gd name="T3" fmla="*/ 34 h 78"/>
                  <a:gd name="T4" fmla="*/ 288 w 333"/>
                  <a:gd name="T5" fmla="*/ 60 h 78"/>
                  <a:gd name="T6" fmla="*/ 298 w 333"/>
                  <a:gd name="T7" fmla="*/ 67 h 78"/>
                  <a:gd name="T8" fmla="*/ 329 w 333"/>
                  <a:gd name="T9" fmla="*/ 74 h 78"/>
                  <a:gd name="T10" fmla="*/ 333 w 333"/>
                  <a:gd name="T11" fmla="*/ 76 h 78"/>
                  <a:gd name="T12" fmla="*/ 329 w 333"/>
                  <a:gd name="T13" fmla="*/ 77 h 78"/>
                  <a:gd name="T14" fmla="*/ 221 w 333"/>
                  <a:gd name="T15" fmla="*/ 77 h 78"/>
                  <a:gd name="T16" fmla="*/ 6 w 333"/>
                  <a:gd name="T17" fmla="*/ 77 h 78"/>
                  <a:gd name="T18" fmla="*/ 0 w 333"/>
                  <a:gd name="T19" fmla="*/ 76 h 78"/>
                  <a:gd name="T20" fmla="*/ 5 w 333"/>
                  <a:gd name="T21" fmla="*/ 74 h 78"/>
                  <a:gd name="T22" fmla="*/ 35 w 333"/>
                  <a:gd name="T23" fmla="*/ 67 h 78"/>
                  <a:gd name="T24" fmla="*/ 49 w 333"/>
                  <a:gd name="T25" fmla="*/ 50 h 78"/>
                  <a:gd name="T26" fmla="*/ 56 w 333"/>
                  <a:gd name="T27" fmla="*/ 0 h 78"/>
                  <a:gd name="T28" fmla="*/ 66 w 333"/>
                  <a:gd name="T29" fmla="*/ 0 h 78"/>
                  <a:gd name="T30" fmla="*/ 278 w 333"/>
                  <a:gd name="T3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3" h="78">
                    <a:moveTo>
                      <a:pt x="278" y="0"/>
                    </a:moveTo>
                    <a:cubicBezTo>
                      <a:pt x="280" y="12"/>
                      <a:pt x="280" y="23"/>
                      <a:pt x="282" y="34"/>
                    </a:cubicBezTo>
                    <a:cubicBezTo>
                      <a:pt x="283" y="43"/>
                      <a:pt x="285" y="51"/>
                      <a:pt x="288" y="60"/>
                    </a:cubicBezTo>
                    <a:cubicBezTo>
                      <a:pt x="290" y="64"/>
                      <a:pt x="293" y="67"/>
                      <a:pt x="298" y="67"/>
                    </a:cubicBezTo>
                    <a:cubicBezTo>
                      <a:pt x="309" y="68"/>
                      <a:pt x="319" y="72"/>
                      <a:pt x="329" y="74"/>
                    </a:cubicBezTo>
                    <a:cubicBezTo>
                      <a:pt x="331" y="74"/>
                      <a:pt x="333" y="74"/>
                      <a:pt x="333" y="76"/>
                    </a:cubicBezTo>
                    <a:cubicBezTo>
                      <a:pt x="333" y="78"/>
                      <a:pt x="330" y="77"/>
                      <a:pt x="329" y="77"/>
                    </a:cubicBezTo>
                    <a:cubicBezTo>
                      <a:pt x="293" y="77"/>
                      <a:pt x="257" y="77"/>
                      <a:pt x="221" y="77"/>
                    </a:cubicBezTo>
                    <a:cubicBezTo>
                      <a:pt x="149" y="77"/>
                      <a:pt x="78" y="77"/>
                      <a:pt x="6" y="77"/>
                    </a:cubicBezTo>
                    <a:cubicBezTo>
                      <a:pt x="4" y="77"/>
                      <a:pt x="2" y="78"/>
                      <a:pt x="0" y="76"/>
                    </a:cubicBezTo>
                    <a:cubicBezTo>
                      <a:pt x="1" y="74"/>
                      <a:pt x="3" y="74"/>
                      <a:pt x="5" y="74"/>
                    </a:cubicBezTo>
                    <a:cubicBezTo>
                      <a:pt x="15" y="72"/>
                      <a:pt x="25" y="69"/>
                      <a:pt x="35" y="67"/>
                    </a:cubicBezTo>
                    <a:cubicBezTo>
                      <a:pt x="44" y="66"/>
                      <a:pt x="46" y="61"/>
                      <a:pt x="49" y="50"/>
                    </a:cubicBezTo>
                    <a:cubicBezTo>
                      <a:pt x="52" y="35"/>
                      <a:pt x="56" y="0"/>
                      <a:pt x="56" y="0"/>
                    </a:cubicBezTo>
                    <a:cubicBezTo>
                      <a:pt x="66" y="0"/>
                      <a:pt x="66" y="0"/>
                      <a:pt x="66" y="0"/>
                    </a:cubicBezTo>
                    <a:cubicBezTo>
                      <a:pt x="66" y="0"/>
                      <a:pt x="207" y="0"/>
                      <a:pt x="278" y="0"/>
                    </a:cubicBez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Freeform 17">
                <a:extLst>
                  <a:ext uri="{FF2B5EF4-FFF2-40B4-BE49-F238E27FC236}">
                    <a16:creationId xmlns:a16="http://schemas.microsoft.com/office/drawing/2014/main" id="{AAAE761B-C6DC-8EFE-EBF4-087843A7A900}"/>
                  </a:ext>
                </a:extLst>
              </p:cNvPr>
              <p:cNvSpPr>
                <a:spLocks/>
              </p:cNvSpPr>
              <p:nvPr/>
            </p:nvSpPr>
            <p:spPr bwMode="auto">
              <a:xfrm>
                <a:off x="4584056" y="4378376"/>
                <a:ext cx="952637" cy="111070"/>
              </a:xfrm>
              <a:custGeom>
                <a:avLst/>
                <a:gdLst>
                  <a:gd name="T0" fmla="*/ 222 w 222"/>
                  <a:gd name="T1" fmla="*/ 26 h 26"/>
                  <a:gd name="T2" fmla="*/ 10 w 222"/>
                  <a:gd name="T3" fmla="*/ 26 h 26"/>
                  <a:gd name="T4" fmla="*/ 0 w 222"/>
                  <a:gd name="T5" fmla="*/ 26 h 26"/>
                  <a:gd name="T6" fmla="*/ 1 w 222"/>
                  <a:gd name="T7" fmla="*/ 0 h 26"/>
                  <a:gd name="T8" fmla="*/ 11 w 222"/>
                  <a:gd name="T9" fmla="*/ 0 h 26"/>
                  <a:gd name="T10" fmla="*/ 213 w 222"/>
                  <a:gd name="T11" fmla="*/ 0 h 26"/>
                  <a:gd name="T12" fmla="*/ 220 w 222"/>
                  <a:gd name="T13" fmla="*/ 0 h 26"/>
                  <a:gd name="T14" fmla="*/ 222 w 222"/>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6">
                    <a:moveTo>
                      <a:pt x="222" y="26"/>
                    </a:moveTo>
                    <a:cubicBezTo>
                      <a:pt x="151" y="26"/>
                      <a:pt x="10" y="26"/>
                      <a:pt x="10" y="26"/>
                    </a:cubicBezTo>
                    <a:cubicBezTo>
                      <a:pt x="0" y="26"/>
                      <a:pt x="0" y="26"/>
                      <a:pt x="0" y="26"/>
                    </a:cubicBezTo>
                    <a:cubicBezTo>
                      <a:pt x="0" y="17"/>
                      <a:pt x="1" y="9"/>
                      <a:pt x="1" y="0"/>
                    </a:cubicBezTo>
                    <a:cubicBezTo>
                      <a:pt x="11" y="0"/>
                      <a:pt x="11" y="0"/>
                      <a:pt x="11" y="0"/>
                    </a:cubicBezTo>
                    <a:cubicBezTo>
                      <a:pt x="11" y="0"/>
                      <a:pt x="145" y="0"/>
                      <a:pt x="213" y="0"/>
                    </a:cubicBezTo>
                    <a:cubicBezTo>
                      <a:pt x="215" y="0"/>
                      <a:pt x="218" y="0"/>
                      <a:pt x="220" y="0"/>
                    </a:cubicBezTo>
                    <a:lnTo>
                      <a:pt x="222" y="26"/>
                    </a:lnTo>
                    <a:close/>
                  </a:path>
                </a:pathLst>
              </a:custGeom>
              <a:solidFill>
                <a:srgbClr val="595959"/>
              </a:solidFill>
              <a:ln>
                <a:noFill/>
              </a:ln>
            </p:spPr>
            <p:txBody>
              <a:bodyPr vert="horz" wrap="square" lIns="91440" tIns="45720" rIns="91440" bIns="45720" numCol="1" anchor="t" anchorCtr="0" compatLnSpc="1">
                <a:prstTxWarp prst="textNoShape">
                  <a:avLst/>
                </a:prstTxWarp>
              </a:bodyPr>
              <a:lstStyle/>
              <a:p>
                <a:endParaRPr lang="fr-FR"/>
              </a:p>
            </p:txBody>
          </p:sp>
          <p:sp>
            <p:nvSpPr>
              <p:cNvPr id="14" name="Freeform 18">
                <a:extLst>
                  <a:ext uri="{FF2B5EF4-FFF2-40B4-BE49-F238E27FC236}">
                    <a16:creationId xmlns:a16="http://schemas.microsoft.com/office/drawing/2014/main" id="{2CBBA91C-D2A3-0A31-3FE4-0A222B0C7717}"/>
                  </a:ext>
                </a:extLst>
              </p:cNvPr>
              <p:cNvSpPr>
                <a:spLocks/>
              </p:cNvSpPr>
              <p:nvPr/>
            </p:nvSpPr>
            <p:spPr bwMode="auto">
              <a:xfrm>
                <a:off x="4344829" y="4811974"/>
                <a:ext cx="1426820" cy="21360"/>
              </a:xfrm>
              <a:custGeom>
                <a:avLst/>
                <a:gdLst>
                  <a:gd name="T0" fmla="*/ 167 w 333"/>
                  <a:gd name="T1" fmla="*/ 2 h 5"/>
                  <a:gd name="T2" fmla="*/ 331 w 333"/>
                  <a:gd name="T3" fmla="*/ 2 h 5"/>
                  <a:gd name="T4" fmla="*/ 333 w 333"/>
                  <a:gd name="T5" fmla="*/ 3 h 5"/>
                  <a:gd name="T6" fmla="*/ 331 w 333"/>
                  <a:gd name="T7" fmla="*/ 5 h 5"/>
                  <a:gd name="T8" fmla="*/ 324 w 333"/>
                  <a:gd name="T9" fmla="*/ 5 h 5"/>
                  <a:gd name="T10" fmla="*/ 6 w 333"/>
                  <a:gd name="T11" fmla="*/ 5 h 5"/>
                  <a:gd name="T12" fmla="*/ 0 w 333"/>
                  <a:gd name="T13" fmla="*/ 3 h 5"/>
                  <a:gd name="T14" fmla="*/ 6 w 333"/>
                  <a:gd name="T15" fmla="*/ 2 h 5"/>
                  <a:gd name="T16" fmla="*/ 167 w 333"/>
                  <a:gd name="T17" fmla="*/ 2 h 5"/>
                  <a:gd name="T18" fmla="*/ 167 w 333"/>
                  <a:gd name="T1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5">
                    <a:moveTo>
                      <a:pt x="167" y="2"/>
                    </a:moveTo>
                    <a:cubicBezTo>
                      <a:pt x="222" y="2"/>
                      <a:pt x="276" y="2"/>
                      <a:pt x="331" y="2"/>
                    </a:cubicBezTo>
                    <a:cubicBezTo>
                      <a:pt x="332" y="2"/>
                      <a:pt x="333" y="1"/>
                      <a:pt x="333" y="3"/>
                    </a:cubicBezTo>
                    <a:cubicBezTo>
                      <a:pt x="333" y="4"/>
                      <a:pt x="332" y="5"/>
                      <a:pt x="331" y="5"/>
                    </a:cubicBezTo>
                    <a:cubicBezTo>
                      <a:pt x="328" y="5"/>
                      <a:pt x="326" y="5"/>
                      <a:pt x="324" y="5"/>
                    </a:cubicBezTo>
                    <a:cubicBezTo>
                      <a:pt x="218" y="5"/>
                      <a:pt x="112" y="5"/>
                      <a:pt x="6" y="5"/>
                    </a:cubicBezTo>
                    <a:cubicBezTo>
                      <a:pt x="4" y="5"/>
                      <a:pt x="0" y="5"/>
                      <a:pt x="0" y="3"/>
                    </a:cubicBezTo>
                    <a:cubicBezTo>
                      <a:pt x="0" y="0"/>
                      <a:pt x="4" y="2"/>
                      <a:pt x="6" y="2"/>
                    </a:cubicBezTo>
                    <a:cubicBezTo>
                      <a:pt x="60" y="2"/>
                      <a:pt x="114" y="2"/>
                      <a:pt x="167" y="2"/>
                    </a:cubicBezTo>
                    <a:cubicBezTo>
                      <a:pt x="167" y="2"/>
                      <a:pt x="167" y="2"/>
                      <a:pt x="167" y="2"/>
                    </a:cubicBezTo>
                    <a:close/>
                  </a:path>
                </a:pathLst>
              </a:custGeom>
              <a:solidFill>
                <a:srgbClr val="BFBFBF"/>
              </a:solidFill>
              <a:ln>
                <a:noFill/>
              </a:ln>
            </p:spPr>
            <p:txBody>
              <a:bodyPr vert="horz" wrap="square" lIns="91440" tIns="45720" rIns="91440" bIns="45720" numCol="1" anchor="t" anchorCtr="0" compatLnSpc="1">
                <a:prstTxWarp prst="textNoShape">
                  <a:avLst/>
                </a:prstTxWarp>
              </a:bodyPr>
              <a:lstStyle/>
              <a:p>
                <a:endParaRPr lang="fr-FR"/>
              </a:p>
            </p:txBody>
          </p:sp>
        </p:grpSp>
        <p:sp>
          <p:nvSpPr>
            <p:cNvPr id="9" name="Rectangle : coins arrondis 39">
              <a:extLst>
                <a:ext uri="{FF2B5EF4-FFF2-40B4-BE49-F238E27FC236}">
                  <a16:creationId xmlns:a16="http://schemas.microsoft.com/office/drawing/2014/main" id="{0A466A5D-357C-F476-6B5D-E2CA76EF8E2C}"/>
                </a:ext>
              </a:extLst>
            </p:cNvPr>
            <p:cNvSpPr/>
            <p:nvPr/>
          </p:nvSpPr>
          <p:spPr>
            <a:xfrm>
              <a:off x="6710908" y="1528462"/>
              <a:ext cx="4120846" cy="2855832"/>
            </a:xfrm>
            <a:prstGeom prst="roundRect">
              <a:avLst>
                <a:gd name="adj" fmla="val 4617"/>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Forme libre : forme 40">
              <a:extLst>
                <a:ext uri="{FF2B5EF4-FFF2-40B4-BE49-F238E27FC236}">
                  <a16:creationId xmlns:a16="http://schemas.microsoft.com/office/drawing/2014/main" id="{BEEE1EEB-1278-20BB-71A9-8705718DBDA1}"/>
                </a:ext>
              </a:extLst>
            </p:cNvPr>
            <p:cNvSpPr/>
            <p:nvPr/>
          </p:nvSpPr>
          <p:spPr>
            <a:xfrm>
              <a:off x="6710908" y="1524577"/>
              <a:ext cx="4120846" cy="2321106"/>
            </a:xfrm>
            <a:custGeom>
              <a:avLst/>
              <a:gdLst>
                <a:gd name="connsiteX0" fmla="*/ 151854 w 5327990"/>
                <a:gd name="connsiteY0" fmla="*/ 164809 h 3046080"/>
                <a:gd name="connsiteX1" fmla="*/ 151854 w 5327990"/>
                <a:gd name="connsiteY1" fmla="*/ 2881271 h 3046080"/>
                <a:gd name="connsiteX2" fmla="*/ 5176137 w 5327990"/>
                <a:gd name="connsiteY2" fmla="*/ 2881271 h 3046080"/>
                <a:gd name="connsiteX3" fmla="*/ 5176137 w 5327990"/>
                <a:gd name="connsiteY3" fmla="*/ 164809 h 3046080"/>
                <a:gd name="connsiteX4" fmla="*/ 163574 w 5327990"/>
                <a:gd name="connsiteY4" fmla="*/ 0 h 3046080"/>
                <a:gd name="connsiteX5" fmla="*/ 5164416 w 5327990"/>
                <a:gd name="connsiteY5" fmla="*/ 0 h 3046080"/>
                <a:gd name="connsiteX6" fmla="*/ 5327990 w 5327990"/>
                <a:gd name="connsiteY6" fmla="*/ 163574 h 3046080"/>
                <a:gd name="connsiteX7" fmla="*/ 5327990 w 5327990"/>
                <a:gd name="connsiteY7" fmla="*/ 3046080 h 3046080"/>
                <a:gd name="connsiteX8" fmla="*/ 0 w 5327990"/>
                <a:gd name="connsiteY8" fmla="*/ 3046080 h 3046080"/>
                <a:gd name="connsiteX9" fmla="*/ 0 w 5327990"/>
                <a:gd name="connsiteY9" fmla="*/ 163574 h 3046080"/>
                <a:gd name="connsiteX10" fmla="*/ 163574 w 5327990"/>
                <a:gd name="connsiteY10" fmla="*/ 0 h 304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27990" h="3046080">
                  <a:moveTo>
                    <a:pt x="151854" y="164809"/>
                  </a:moveTo>
                  <a:lnTo>
                    <a:pt x="151854" y="2881271"/>
                  </a:lnTo>
                  <a:lnTo>
                    <a:pt x="5176137" y="2881271"/>
                  </a:lnTo>
                  <a:lnTo>
                    <a:pt x="5176137" y="164809"/>
                  </a:lnTo>
                  <a:close/>
                  <a:moveTo>
                    <a:pt x="163574" y="0"/>
                  </a:moveTo>
                  <a:lnTo>
                    <a:pt x="5164416" y="0"/>
                  </a:lnTo>
                  <a:cubicBezTo>
                    <a:pt x="5254755" y="0"/>
                    <a:pt x="5327990" y="73235"/>
                    <a:pt x="5327990" y="163574"/>
                  </a:cubicBezTo>
                  <a:lnTo>
                    <a:pt x="5327990" y="3046080"/>
                  </a:lnTo>
                  <a:lnTo>
                    <a:pt x="0" y="3046080"/>
                  </a:lnTo>
                  <a:lnTo>
                    <a:pt x="0" y="163574"/>
                  </a:lnTo>
                  <a:cubicBezTo>
                    <a:pt x="0" y="73235"/>
                    <a:pt x="73235" y="0"/>
                    <a:pt x="163574" y="0"/>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1" name="Rectangle 10">
              <a:extLst>
                <a:ext uri="{FF2B5EF4-FFF2-40B4-BE49-F238E27FC236}">
                  <a16:creationId xmlns:a16="http://schemas.microsoft.com/office/drawing/2014/main" id="{6CED99E7-5D04-8BE1-F91B-94C8C5336B12}"/>
                </a:ext>
              </a:extLst>
            </p:cNvPr>
            <p:cNvSpPr/>
            <p:nvPr/>
          </p:nvSpPr>
          <p:spPr>
            <a:xfrm>
              <a:off x="6820074" y="1652016"/>
              <a:ext cx="3891875" cy="20787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41" name="Freeform 872">
            <a:extLst>
              <a:ext uri="{FF2B5EF4-FFF2-40B4-BE49-F238E27FC236}">
                <a16:creationId xmlns:a16="http://schemas.microsoft.com/office/drawing/2014/main" id="{7FE1C46A-CF05-336C-F940-555ECA394FBB}"/>
              </a:ext>
            </a:extLst>
          </p:cNvPr>
          <p:cNvSpPr>
            <a:spLocks/>
          </p:cNvSpPr>
          <p:nvPr/>
        </p:nvSpPr>
        <p:spPr bwMode="auto">
          <a:xfrm>
            <a:off x="1310861" y="1524358"/>
            <a:ext cx="4234069" cy="2178191"/>
          </a:xfrm>
          <a:custGeom>
            <a:avLst/>
            <a:gdLst>
              <a:gd name="T0" fmla="*/ 0 w 1113"/>
              <a:gd name="T1" fmla="*/ 76 h 945"/>
              <a:gd name="T2" fmla="*/ 76 w 1113"/>
              <a:gd name="T3" fmla="*/ 0 h 945"/>
              <a:gd name="T4" fmla="*/ 1037 w 1113"/>
              <a:gd name="T5" fmla="*/ 0 h 945"/>
              <a:gd name="T6" fmla="*/ 1113 w 1113"/>
              <a:gd name="T7" fmla="*/ 76 h 945"/>
              <a:gd name="T8" fmla="*/ 1113 w 1113"/>
              <a:gd name="T9" fmla="*/ 870 h 945"/>
              <a:gd name="T10" fmla="*/ 1037 w 1113"/>
              <a:gd name="T11" fmla="*/ 945 h 945"/>
              <a:gd name="T12" fmla="*/ 76 w 1113"/>
              <a:gd name="T13" fmla="*/ 945 h 945"/>
              <a:gd name="T14" fmla="*/ 0 w 1113"/>
              <a:gd name="T15" fmla="*/ 870 h 945"/>
              <a:gd name="T16" fmla="*/ 0 w 1113"/>
              <a:gd name="T17" fmla="*/ 76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3" h="945">
                <a:moveTo>
                  <a:pt x="0" y="76"/>
                </a:moveTo>
                <a:cubicBezTo>
                  <a:pt x="0" y="34"/>
                  <a:pt x="34" y="0"/>
                  <a:pt x="76" y="0"/>
                </a:cubicBezTo>
                <a:lnTo>
                  <a:pt x="1037" y="0"/>
                </a:lnTo>
                <a:cubicBezTo>
                  <a:pt x="1079" y="0"/>
                  <a:pt x="1113" y="34"/>
                  <a:pt x="1113" y="76"/>
                </a:cubicBezTo>
                <a:lnTo>
                  <a:pt x="1113" y="870"/>
                </a:lnTo>
                <a:cubicBezTo>
                  <a:pt x="1113" y="911"/>
                  <a:pt x="1079" y="945"/>
                  <a:pt x="1037" y="945"/>
                </a:cubicBezTo>
                <a:lnTo>
                  <a:pt x="76" y="945"/>
                </a:lnTo>
                <a:cubicBezTo>
                  <a:pt x="34" y="945"/>
                  <a:pt x="0" y="911"/>
                  <a:pt x="0" y="870"/>
                </a:cubicBezTo>
                <a:lnTo>
                  <a:pt x="0" y="76"/>
                </a:lnTo>
                <a:close/>
              </a:path>
            </a:pathLst>
          </a:custGeom>
          <a:noFill/>
          <a:ln w="38100" cap="rnd">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Line 873">
            <a:extLst>
              <a:ext uri="{FF2B5EF4-FFF2-40B4-BE49-F238E27FC236}">
                <a16:creationId xmlns:a16="http://schemas.microsoft.com/office/drawing/2014/main" id="{27DE2243-CD92-832A-DD62-BAD336B20979}"/>
              </a:ext>
            </a:extLst>
          </p:cNvPr>
          <p:cNvSpPr>
            <a:spLocks noChangeShapeType="1"/>
          </p:cNvSpPr>
          <p:nvPr/>
        </p:nvSpPr>
        <p:spPr bwMode="auto">
          <a:xfrm flipV="1">
            <a:off x="1519506" y="1939612"/>
            <a:ext cx="3531369" cy="10289"/>
          </a:xfrm>
          <a:prstGeom prst="line">
            <a:avLst/>
          </a:prstGeom>
          <a:noFill/>
          <a:ln w="38100" cap="flat">
            <a:solidFill>
              <a:schemeClr val="tx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Line 874">
            <a:extLst>
              <a:ext uri="{FF2B5EF4-FFF2-40B4-BE49-F238E27FC236}">
                <a16:creationId xmlns:a16="http://schemas.microsoft.com/office/drawing/2014/main" id="{182FB577-BF7B-B8C0-30D8-8963AB5F5D3A}"/>
              </a:ext>
            </a:extLst>
          </p:cNvPr>
          <p:cNvSpPr>
            <a:spLocks noChangeShapeType="1"/>
          </p:cNvSpPr>
          <p:nvPr/>
        </p:nvSpPr>
        <p:spPr bwMode="auto">
          <a:xfrm flipH="1">
            <a:off x="1779158" y="1740735"/>
            <a:ext cx="86551" cy="0"/>
          </a:xfrm>
          <a:prstGeom prst="line">
            <a:avLst/>
          </a:prstGeom>
          <a:noFill/>
          <a:ln w="38100">
            <a:solidFill>
              <a:schemeClr val="tx2">
                <a:lumMod val="75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Line 875">
            <a:extLst>
              <a:ext uri="{FF2B5EF4-FFF2-40B4-BE49-F238E27FC236}">
                <a16:creationId xmlns:a16="http://schemas.microsoft.com/office/drawing/2014/main" id="{8103BAEC-D38C-9305-610E-9D2502E5E639}"/>
              </a:ext>
            </a:extLst>
          </p:cNvPr>
          <p:cNvSpPr>
            <a:spLocks noChangeShapeType="1"/>
          </p:cNvSpPr>
          <p:nvPr/>
        </p:nvSpPr>
        <p:spPr bwMode="auto">
          <a:xfrm flipH="1">
            <a:off x="1779158" y="1740735"/>
            <a:ext cx="86551" cy="0"/>
          </a:xfrm>
          <a:prstGeom prst="line">
            <a:avLst/>
          </a:prstGeom>
          <a:noFill/>
          <a:ln w="38100" cap="rnd">
            <a:solidFill>
              <a:schemeClr val="tx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Line 876">
            <a:extLst>
              <a:ext uri="{FF2B5EF4-FFF2-40B4-BE49-F238E27FC236}">
                <a16:creationId xmlns:a16="http://schemas.microsoft.com/office/drawing/2014/main" id="{D25BC6E0-A8DE-15AA-012B-718E7ACC0384}"/>
              </a:ext>
            </a:extLst>
          </p:cNvPr>
          <p:cNvSpPr>
            <a:spLocks noChangeShapeType="1"/>
          </p:cNvSpPr>
          <p:nvPr/>
        </p:nvSpPr>
        <p:spPr bwMode="auto">
          <a:xfrm flipH="1">
            <a:off x="2175851" y="1740735"/>
            <a:ext cx="86551" cy="0"/>
          </a:xfrm>
          <a:prstGeom prst="line">
            <a:avLst/>
          </a:prstGeom>
          <a:noFill/>
          <a:ln w="38100">
            <a:solidFill>
              <a:schemeClr val="tx2">
                <a:lumMod val="75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Line 877">
            <a:extLst>
              <a:ext uri="{FF2B5EF4-FFF2-40B4-BE49-F238E27FC236}">
                <a16:creationId xmlns:a16="http://schemas.microsoft.com/office/drawing/2014/main" id="{B5D3F016-B448-A672-38CC-D6B80032C6E5}"/>
              </a:ext>
            </a:extLst>
          </p:cNvPr>
          <p:cNvSpPr>
            <a:spLocks noChangeShapeType="1"/>
          </p:cNvSpPr>
          <p:nvPr/>
        </p:nvSpPr>
        <p:spPr bwMode="auto">
          <a:xfrm flipH="1">
            <a:off x="2175851" y="1740735"/>
            <a:ext cx="86551" cy="0"/>
          </a:xfrm>
          <a:prstGeom prst="line">
            <a:avLst/>
          </a:prstGeom>
          <a:noFill/>
          <a:ln w="38100" cap="rnd">
            <a:solidFill>
              <a:schemeClr val="tx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878">
            <a:extLst>
              <a:ext uri="{FF2B5EF4-FFF2-40B4-BE49-F238E27FC236}">
                <a16:creationId xmlns:a16="http://schemas.microsoft.com/office/drawing/2014/main" id="{5293D6DA-EFF2-6BC2-B5F5-A3F020C60516}"/>
              </a:ext>
            </a:extLst>
          </p:cNvPr>
          <p:cNvSpPr>
            <a:spLocks/>
          </p:cNvSpPr>
          <p:nvPr/>
        </p:nvSpPr>
        <p:spPr bwMode="auto">
          <a:xfrm>
            <a:off x="3038271" y="2267253"/>
            <a:ext cx="584220" cy="512094"/>
          </a:xfrm>
          <a:custGeom>
            <a:avLst/>
            <a:gdLst>
              <a:gd name="T0" fmla="*/ 253 w 253"/>
              <a:gd name="T1" fmla="*/ 155 h 221"/>
              <a:gd name="T2" fmla="*/ 253 w 253"/>
              <a:gd name="T3" fmla="*/ 126 h 221"/>
              <a:gd name="T4" fmla="*/ 127 w 253"/>
              <a:gd name="T5" fmla="*/ 0 h 221"/>
              <a:gd name="T6" fmla="*/ 0 w 253"/>
              <a:gd name="T7" fmla="*/ 126 h 221"/>
              <a:gd name="T8" fmla="*/ 0 w 253"/>
              <a:gd name="T9" fmla="*/ 221 h 221"/>
            </a:gdLst>
            <a:ahLst/>
            <a:cxnLst>
              <a:cxn ang="0">
                <a:pos x="T0" y="T1"/>
              </a:cxn>
              <a:cxn ang="0">
                <a:pos x="T2" y="T3"/>
              </a:cxn>
              <a:cxn ang="0">
                <a:pos x="T4" y="T5"/>
              </a:cxn>
              <a:cxn ang="0">
                <a:pos x="T6" y="T7"/>
              </a:cxn>
              <a:cxn ang="0">
                <a:pos x="T8" y="T9"/>
              </a:cxn>
            </a:cxnLst>
            <a:rect l="0" t="0" r="r" b="b"/>
            <a:pathLst>
              <a:path w="253" h="221">
                <a:moveTo>
                  <a:pt x="253" y="155"/>
                </a:moveTo>
                <a:lnTo>
                  <a:pt x="253" y="126"/>
                </a:lnTo>
                <a:cubicBezTo>
                  <a:pt x="253" y="56"/>
                  <a:pt x="196" y="0"/>
                  <a:pt x="127" y="0"/>
                </a:cubicBezTo>
                <a:cubicBezTo>
                  <a:pt x="57" y="0"/>
                  <a:pt x="0" y="56"/>
                  <a:pt x="0" y="126"/>
                </a:cubicBezTo>
                <a:lnTo>
                  <a:pt x="0" y="221"/>
                </a:lnTo>
              </a:path>
            </a:pathLst>
          </a:custGeom>
          <a:noFill/>
          <a:ln w="38100" cap="flat">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879">
            <a:extLst>
              <a:ext uri="{FF2B5EF4-FFF2-40B4-BE49-F238E27FC236}">
                <a16:creationId xmlns:a16="http://schemas.microsoft.com/office/drawing/2014/main" id="{1B95A3D3-69CE-CCA2-2A45-307BA9DD8DC1}"/>
              </a:ext>
            </a:extLst>
          </p:cNvPr>
          <p:cNvSpPr>
            <a:spLocks/>
          </p:cNvSpPr>
          <p:nvPr/>
        </p:nvSpPr>
        <p:spPr bwMode="auto">
          <a:xfrm>
            <a:off x="2908445" y="2779342"/>
            <a:ext cx="851082" cy="577004"/>
          </a:xfrm>
          <a:custGeom>
            <a:avLst/>
            <a:gdLst>
              <a:gd name="T0" fmla="*/ 299 w 367"/>
              <a:gd name="T1" fmla="*/ 251 h 251"/>
              <a:gd name="T2" fmla="*/ 68 w 367"/>
              <a:gd name="T3" fmla="*/ 251 h 251"/>
              <a:gd name="T4" fmla="*/ 0 w 367"/>
              <a:gd name="T5" fmla="*/ 183 h 251"/>
              <a:gd name="T6" fmla="*/ 0 w 367"/>
              <a:gd name="T7" fmla="*/ 15 h 251"/>
              <a:gd name="T8" fmla="*/ 15 w 367"/>
              <a:gd name="T9" fmla="*/ 0 h 251"/>
              <a:gd name="T10" fmla="*/ 352 w 367"/>
              <a:gd name="T11" fmla="*/ 0 h 251"/>
              <a:gd name="T12" fmla="*/ 367 w 367"/>
              <a:gd name="T13" fmla="*/ 15 h 251"/>
              <a:gd name="T14" fmla="*/ 367 w 367"/>
              <a:gd name="T15" fmla="*/ 183 h 251"/>
              <a:gd name="T16" fmla="*/ 299 w 367"/>
              <a:gd name="T17" fmla="*/ 25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7" h="251">
                <a:moveTo>
                  <a:pt x="299" y="251"/>
                </a:moveTo>
                <a:lnTo>
                  <a:pt x="68" y="251"/>
                </a:lnTo>
                <a:cubicBezTo>
                  <a:pt x="30" y="251"/>
                  <a:pt x="0" y="220"/>
                  <a:pt x="0" y="183"/>
                </a:cubicBezTo>
                <a:lnTo>
                  <a:pt x="0" y="15"/>
                </a:lnTo>
                <a:cubicBezTo>
                  <a:pt x="0" y="7"/>
                  <a:pt x="7" y="0"/>
                  <a:pt x="15" y="0"/>
                </a:cubicBezTo>
                <a:lnTo>
                  <a:pt x="352" y="0"/>
                </a:lnTo>
                <a:cubicBezTo>
                  <a:pt x="360" y="0"/>
                  <a:pt x="367" y="7"/>
                  <a:pt x="367" y="15"/>
                </a:cubicBezTo>
                <a:lnTo>
                  <a:pt x="367" y="183"/>
                </a:lnTo>
                <a:cubicBezTo>
                  <a:pt x="367" y="220"/>
                  <a:pt x="337" y="251"/>
                  <a:pt x="299" y="251"/>
                </a:cubicBezTo>
                <a:close/>
              </a:path>
            </a:pathLst>
          </a:custGeom>
          <a:noFill/>
          <a:ln w="38100" cap="rnd">
            <a:solidFill>
              <a:schemeClr val="tx2">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Line 880">
            <a:extLst>
              <a:ext uri="{FF2B5EF4-FFF2-40B4-BE49-F238E27FC236}">
                <a16:creationId xmlns:a16="http://schemas.microsoft.com/office/drawing/2014/main" id="{86DE05F3-3ECF-5AAB-2791-DFF8CBC7E7FF}"/>
              </a:ext>
            </a:extLst>
          </p:cNvPr>
          <p:cNvSpPr>
            <a:spLocks noChangeShapeType="1"/>
          </p:cNvSpPr>
          <p:nvPr/>
        </p:nvSpPr>
        <p:spPr bwMode="auto">
          <a:xfrm>
            <a:off x="3333984" y="2981294"/>
            <a:ext cx="0" cy="180316"/>
          </a:xfrm>
          <a:prstGeom prst="line">
            <a:avLst/>
          </a:prstGeom>
          <a:noFill/>
          <a:ln w="38100">
            <a:solidFill>
              <a:schemeClr val="tx2">
                <a:lumMod val="75000"/>
              </a:schemeClr>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Line 881">
            <a:extLst>
              <a:ext uri="{FF2B5EF4-FFF2-40B4-BE49-F238E27FC236}">
                <a16:creationId xmlns:a16="http://schemas.microsoft.com/office/drawing/2014/main" id="{B820CA43-E06C-631B-7399-5284D1105967}"/>
              </a:ext>
            </a:extLst>
          </p:cNvPr>
          <p:cNvSpPr>
            <a:spLocks noChangeShapeType="1"/>
          </p:cNvSpPr>
          <p:nvPr/>
        </p:nvSpPr>
        <p:spPr bwMode="auto">
          <a:xfrm>
            <a:off x="3333984" y="2981294"/>
            <a:ext cx="0" cy="180316"/>
          </a:xfrm>
          <a:prstGeom prst="line">
            <a:avLst/>
          </a:prstGeom>
          <a:noFill/>
          <a:ln w="38100" cap="rnd">
            <a:solidFill>
              <a:schemeClr val="tx2">
                <a:lumMod val="75000"/>
              </a:schemeClr>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ZoneTexte 52">
            <a:extLst>
              <a:ext uri="{FF2B5EF4-FFF2-40B4-BE49-F238E27FC236}">
                <a16:creationId xmlns:a16="http://schemas.microsoft.com/office/drawing/2014/main" id="{803DC7F5-B482-29A8-7072-A73398D9B1F9}"/>
              </a:ext>
            </a:extLst>
          </p:cNvPr>
          <p:cNvSpPr txBox="1"/>
          <p:nvPr/>
        </p:nvSpPr>
        <p:spPr>
          <a:xfrm>
            <a:off x="7885579" y="1739141"/>
            <a:ext cx="3487226" cy="781041"/>
          </a:xfrm>
          <a:prstGeom prst="rect">
            <a:avLst/>
          </a:prstGeom>
        </p:spPr>
        <p:txBody>
          <a:bodyPr vert="horz" lIns="0" tIns="0" rIns="0" bIns="0" rtlCol="0">
            <a:normAutofit fontScale="92500"/>
          </a:bodyPr>
          <a:lstStyle/>
          <a:p>
            <a:pPr algn="just">
              <a:lnSpc>
                <a:spcPct val="105000"/>
              </a:lnSpc>
              <a:spcBef>
                <a:spcPts val="600"/>
              </a:spcBef>
              <a:spcAft>
                <a:spcPts val="600"/>
              </a:spcAft>
              <a:buClr>
                <a:schemeClr val="tx2"/>
              </a:buClr>
            </a:pPr>
            <a:r>
              <a:rPr lang="fr-FR" sz="1400">
                <a:effectLst/>
              </a:rPr>
              <a:t>La sécurité de la plateforme est assurée par un </a:t>
            </a:r>
            <a:r>
              <a:rPr lang="fr-FR" sz="1400" b="1">
                <a:effectLst/>
              </a:rPr>
              <a:t>CAPTCHA</a:t>
            </a:r>
            <a:r>
              <a:rPr lang="fr-FR" sz="1400">
                <a:effectLst/>
              </a:rPr>
              <a:t>, un test conçu pour distinguer les utilisateurs humains des robots. </a:t>
            </a:r>
          </a:p>
        </p:txBody>
      </p:sp>
      <p:sp>
        <p:nvSpPr>
          <p:cNvPr id="56" name="ZoneTexte 55">
            <a:extLst>
              <a:ext uri="{FF2B5EF4-FFF2-40B4-BE49-F238E27FC236}">
                <a16:creationId xmlns:a16="http://schemas.microsoft.com/office/drawing/2014/main" id="{E0F7D583-5AC1-B066-A260-3F159A0FFAB8}"/>
              </a:ext>
            </a:extLst>
          </p:cNvPr>
          <p:cNvSpPr txBox="1"/>
          <p:nvPr/>
        </p:nvSpPr>
        <p:spPr>
          <a:xfrm>
            <a:off x="7885579" y="3569289"/>
            <a:ext cx="3487226" cy="781041"/>
          </a:xfrm>
          <a:prstGeom prst="rect">
            <a:avLst/>
          </a:prstGeom>
        </p:spPr>
        <p:txBody>
          <a:bodyPr vert="horz" lIns="0" tIns="0" rIns="0" bIns="0" rtlCol="0">
            <a:normAutofit fontScale="92500" lnSpcReduction="10000"/>
          </a:bodyPr>
          <a:lstStyle/>
          <a:p>
            <a:pPr>
              <a:lnSpc>
                <a:spcPct val="105000"/>
              </a:lnSpc>
              <a:spcBef>
                <a:spcPts val="600"/>
              </a:spcBef>
              <a:spcAft>
                <a:spcPts val="600"/>
              </a:spcAft>
              <a:buClr>
                <a:schemeClr val="tx2"/>
              </a:buClr>
            </a:pPr>
            <a:r>
              <a:rPr lang="fr-FR" sz="1400">
                <a:effectLst/>
              </a:rPr>
              <a:t>Toutes les données collectées seront traitées en stricte conformité avec le </a:t>
            </a:r>
            <a:r>
              <a:rPr lang="fr-FR" sz="1400" b="1">
                <a:effectLst/>
              </a:rPr>
              <a:t>Règlement Général sur la Protection des Données (RGPD) de l’Union européenne.</a:t>
            </a:r>
          </a:p>
        </p:txBody>
      </p:sp>
    </p:spTree>
    <p:extLst>
      <p:ext uri="{BB962C8B-B14F-4D97-AF65-F5344CB8AC3E}">
        <p14:creationId xmlns:p14="http://schemas.microsoft.com/office/powerpoint/2010/main" val="348356491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7" name="Espace réservé pour une image  6" descr="Une image contenant sous-marin, eau, bleu vert, plein air&#10;&#10;Description générée automatiquement">
            <a:extLst>
              <a:ext uri="{FF2B5EF4-FFF2-40B4-BE49-F238E27FC236}">
                <a16:creationId xmlns:a16="http://schemas.microsoft.com/office/drawing/2014/main" id="{3D752EE8-2E30-D9E0-0DDF-1804E23BB44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449" r="1449"/>
          <a:stretch>
            <a:fillRect/>
          </a:stretch>
        </p:blipFill>
        <p:spPr/>
      </p:pic>
      <p:sp>
        <p:nvSpPr>
          <p:cNvPr id="5" name="Espace réservé du texte 4">
            <a:extLst>
              <a:ext uri="{FF2B5EF4-FFF2-40B4-BE49-F238E27FC236}">
                <a16:creationId xmlns:a16="http://schemas.microsoft.com/office/drawing/2014/main" id="{EC229735-D265-5FED-F633-215EC85381CA}"/>
              </a:ext>
            </a:extLst>
          </p:cNvPr>
          <p:cNvSpPr>
            <a:spLocks noGrp="1"/>
          </p:cNvSpPr>
          <p:nvPr>
            <p:ph type="body" sz="quarter" idx="11"/>
          </p:nvPr>
        </p:nvSpPr>
        <p:spPr/>
        <p:txBody>
          <a:bodyPr/>
          <a:lstStyle/>
          <a:p>
            <a:r>
              <a:rPr lang="fr-FR">
                <a:solidFill>
                  <a:schemeClr val="bg1"/>
                </a:solidFill>
              </a:rPr>
              <a:t>3</a:t>
            </a:r>
          </a:p>
        </p:txBody>
      </p:sp>
      <p:sp>
        <p:nvSpPr>
          <p:cNvPr id="4" name="Titre 3">
            <a:extLst>
              <a:ext uri="{FF2B5EF4-FFF2-40B4-BE49-F238E27FC236}">
                <a16:creationId xmlns:a16="http://schemas.microsoft.com/office/drawing/2014/main" id="{1E068989-F30A-E26E-40AE-97B9F83714D6}"/>
              </a:ext>
            </a:extLst>
          </p:cNvPr>
          <p:cNvSpPr>
            <a:spLocks noGrp="1"/>
          </p:cNvSpPr>
          <p:nvPr>
            <p:ph type="title"/>
          </p:nvPr>
        </p:nvSpPr>
        <p:spPr>
          <a:xfrm>
            <a:off x="655200" y="2503059"/>
            <a:ext cx="6229694" cy="512858"/>
          </a:xfrm>
        </p:spPr>
        <p:txBody>
          <a:bodyPr/>
          <a:lstStyle/>
          <a:p>
            <a:pPr marL="271145" indent="-271145"/>
            <a:r>
              <a:rPr lang="fr-FR" b="1">
                <a:solidFill>
                  <a:schemeClr val="bg1"/>
                </a:solidFill>
                <a:latin typeface="Arial"/>
                <a:ea typeface="Calibri"/>
                <a:cs typeface="Arial"/>
              </a:rPr>
              <a:t>Guide de connexion </a:t>
            </a:r>
          </a:p>
        </p:txBody>
      </p:sp>
    </p:spTree>
    <p:extLst>
      <p:ext uri="{BB962C8B-B14F-4D97-AF65-F5344CB8AC3E}">
        <p14:creationId xmlns:p14="http://schemas.microsoft.com/office/powerpoint/2010/main" val="174881529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A741A4-68F8-381F-E53F-3A32D423B6D4}"/>
              </a:ext>
            </a:extLst>
          </p:cNvPr>
          <p:cNvSpPr>
            <a:spLocks noGrp="1"/>
          </p:cNvSpPr>
          <p:nvPr>
            <p:ph type="title"/>
          </p:nvPr>
        </p:nvSpPr>
        <p:spPr>
          <a:xfrm>
            <a:off x="306000" y="306000"/>
            <a:ext cx="5648400" cy="360000"/>
          </a:xfrm>
        </p:spPr>
        <p:txBody>
          <a:bodyPr vert="horz" lIns="0" tIns="0" rIns="0" bIns="0" rtlCol="0" anchor="ctr">
            <a:normAutofit/>
          </a:bodyPr>
          <a:lstStyle/>
          <a:p>
            <a:pPr marL="271145" indent="-271145"/>
            <a:r>
              <a:rPr lang="fr-FR"/>
              <a:t>Guide de connexion </a:t>
            </a:r>
          </a:p>
        </p:txBody>
      </p:sp>
      <p:sp>
        <p:nvSpPr>
          <p:cNvPr id="86" name="Date Placeholder 2">
            <a:extLst>
              <a:ext uri="{FF2B5EF4-FFF2-40B4-BE49-F238E27FC236}">
                <a16:creationId xmlns:a16="http://schemas.microsoft.com/office/drawing/2014/main" id="{41D92358-F5CE-2129-EDE8-05D416F9FB4B}"/>
              </a:ext>
            </a:extLst>
          </p:cNvPr>
          <p:cNvSpPr>
            <a:spLocks noGrp="1"/>
          </p:cNvSpPr>
          <p:nvPr>
            <p:ph type="dt" sz="half" idx="10"/>
          </p:nvPr>
        </p:nvSpPr>
        <p:spPr>
          <a:xfrm>
            <a:off x="7469726" y="6417000"/>
            <a:ext cx="1260000" cy="270000"/>
          </a:xfrm>
        </p:spPr>
        <p:txBody>
          <a:bodyPr/>
          <a:lstStyle/>
          <a:p>
            <a:endParaRPr lang="en-GB"/>
          </a:p>
        </p:txBody>
      </p:sp>
      <p:sp>
        <p:nvSpPr>
          <p:cNvPr id="88" name="Footer Placeholder 3">
            <a:extLst>
              <a:ext uri="{FF2B5EF4-FFF2-40B4-BE49-F238E27FC236}">
                <a16:creationId xmlns:a16="http://schemas.microsoft.com/office/drawing/2014/main" id="{217BC959-F8BD-C6ED-F244-AED2E4D272A3}"/>
              </a:ext>
            </a:extLst>
          </p:cNvPr>
          <p:cNvSpPr>
            <a:spLocks noGrp="1"/>
          </p:cNvSpPr>
          <p:nvPr>
            <p:ph type="ftr" sz="quarter" idx="11"/>
          </p:nvPr>
        </p:nvSpPr>
        <p:spPr>
          <a:xfrm>
            <a:off x="1200036" y="6417000"/>
            <a:ext cx="6069127" cy="270000"/>
          </a:xfrm>
        </p:spPr>
        <p:txBody>
          <a:bodyPr/>
          <a:lstStyle/>
          <a:p>
            <a:endParaRPr lang="en-GB"/>
          </a:p>
        </p:txBody>
      </p:sp>
      <p:sp>
        <p:nvSpPr>
          <p:cNvPr id="5" name="Espace réservé du numéro de diapositive 4">
            <a:extLst>
              <a:ext uri="{FF2B5EF4-FFF2-40B4-BE49-F238E27FC236}">
                <a16:creationId xmlns:a16="http://schemas.microsoft.com/office/drawing/2014/main" id="{AABCD1AA-0722-A8A4-6BAF-D0A6DF5681B1}"/>
              </a:ext>
            </a:extLst>
          </p:cNvPr>
          <p:cNvSpPr>
            <a:spLocks noGrp="1"/>
          </p:cNvSpPr>
          <p:nvPr>
            <p:ph type="sldNum" sz="quarter" idx="12"/>
          </p:nvPr>
        </p:nvSpPr>
        <p:spPr>
          <a:xfrm>
            <a:off x="300037" y="6417000"/>
            <a:ext cx="900000" cy="270000"/>
          </a:xfrm>
        </p:spPr>
        <p:txBody>
          <a:bodyPr vert="horz" lIns="0" tIns="45720" rIns="0" bIns="45720" rtlCol="0" anchor="ctr">
            <a:normAutofit/>
          </a:bodyPr>
          <a:lstStyle/>
          <a:p>
            <a:pPr>
              <a:spcAft>
                <a:spcPts val="600"/>
              </a:spcAft>
            </a:pPr>
            <a:fld id="{721C06D9-4617-44B0-8711-1EF1C439A609}" type="slidenum">
              <a:rPr lang="en-GB" smtClean="0"/>
              <a:pPr>
                <a:spcAft>
                  <a:spcPts val="600"/>
                </a:spcAft>
              </a:pPr>
              <a:t>8</a:t>
            </a:fld>
            <a:endParaRPr lang="en-GB"/>
          </a:p>
        </p:txBody>
      </p:sp>
      <p:sp>
        <p:nvSpPr>
          <p:cNvPr id="60" name="ZoneTexte 59">
            <a:extLst>
              <a:ext uri="{FF2B5EF4-FFF2-40B4-BE49-F238E27FC236}">
                <a16:creationId xmlns:a16="http://schemas.microsoft.com/office/drawing/2014/main" id="{12A8BB0A-4A60-EC71-60A2-7FDAA59D4391}"/>
              </a:ext>
            </a:extLst>
          </p:cNvPr>
          <p:cNvSpPr txBox="1"/>
          <p:nvPr/>
        </p:nvSpPr>
        <p:spPr>
          <a:xfrm>
            <a:off x="295840" y="2237171"/>
            <a:ext cx="6400240" cy="3319218"/>
          </a:xfrm>
          <a:prstGeom prst="rect">
            <a:avLst/>
          </a:prstGeom>
        </p:spPr>
        <p:txBody>
          <a:bodyPr vert="horz" lIns="0" tIns="0" rIns="0" bIns="0" rtlCol="0" anchor="t">
            <a:normAutofit/>
          </a:bodyPr>
          <a:lstStyle/>
          <a:p>
            <a:pPr marL="285750" indent="-285750">
              <a:lnSpc>
                <a:spcPct val="105000"/>
              </a:lnSpc>
              <a:spcBef>
                <a:spcPts val="600"/>
              </a:spcBef>
              <a:spcAft>
                <a:spcPts val="600"/>
              </a:spcAft>
              <a:buClr>
                <a:schemeClr val="tx2"/>
              </a:buClr>
              <a:buFont typeface="Arial" panose="020B0604020202020204" pitchFamily="34" charset="0"/>
              <a:buChar char="•"/>
            </a:pPr>
            <a:endParaRPr lang="fr-FR" sz="1400"/>
          </a:p>
          <a:p>
            <a:pPr marL="285750" indent="-285750">
              <a:lnSpc>
                <a:spcPct val="105000"/>
              </a:lnSpc>
              <a:spcBef>
                <a:spcPts val="600"/>
              </a:spcBef>
              <a:spcAft>
                <a:spcPts val="600"/>
              </a:spcAft>
              <a:buClr>
                <a:schemeClr val="tx2"/>
              </a:buClr>
              <a:buFont typeface="Arial" panose="020B0604020202020204" pitchFamily="34" charset="0"/>
              <a:buChar char="•"/>
            </a:pPr>
            <a:r>
              <a:rPr lang="fr-FR" sz="1400"/>
              <a:t>Pour se connecter à </a:t>
            </a:r>
            <a:r>
              <a:rPr lang="fr-FR" sz="1400" err="1"/>
              <a:t>Forvis</a:t>
            </a:r>
            <a:r>
              <a:rPr lang="fr-FR" sz="1400"/>
              <a:t> Mazars Forms, utilisez le lien suivant :</a:t>
            </a:r>
            <a:endParaRPr lang="fr-FR" sz="1400">
              <a:cs typeface="Arial"/>
            </a:endParaRPr>
          </a:p>
          <a:p>
            <a:pPr>
              <a:lnSpc>
                <a:spcPct val="105000"/>
              </a:lnSpc>
              <a:spcBef>
                <a:spcPts val="600"/>
              </a:spcBef>
              <a:spcAft>
                <a:spcPts val="600"/>
              </a:spcAft>
              <a:buClr>
                <a:srgbClr val="0072CE"/>
              </a:buClr>
            </a:pPr>
            <a:r>
              <a:rPr lang="fr-FR" sz="1200">
                <a:cs typeface="Arial"/>
                <a:hlinkClick r:id="rId3"/>
              </a:rPr>
              <a:t>https://easy-forms.mazars.global/forms/66b62d1683236acfbfc84004/external/fill_in</a:t>
            </a:r>
          </a:p>
          <a:p>
            <a:pPr marL="285750" indent="-285750">
              <a:lnSpc>
                <a:spcPct val="105000"/>
              </a:lnSpc>
              <a:spcBef>
                <a:spcPts val="600"/>
              </a:spcBef>
              <a:spcAft>
                <a:spcPts val="600"/>
              </a:spcAft>
              <a:buClr>
                <a:srgbClr val="0072CE"/>
              </a:buClr>
              <a:buFont typeface="Arial" panose="020B0604020202020204" pitchFamily="34" charset="0"/>
              <a:buChar char="•"/>
            </a:pPr>
            <a:endParaRPr lang="fr-FR" sz="1400">
              <a:cs typeface="Arial"/>
            </a:endParaRPr>
          </a:p>
          <a:p>
            <a:pPr marL="285750" indent="-285750">
              <a:lnSpc>
                <a:spcPct val="105000"/>
              </a:lnSpc>
              <a:spcBef>
                <a:spcPts val="600"/>
              </a:spcBef>
              <a:spcAft>
                <a:spcPts val="600"/>
              </a:spcAft>
              <a:buClr>
                <a:schemeClr val="tx2"/>
              </a:buClr>
              <a:buFont typeface="Arial" panose="020B0604020202020204" pitchFamily="34" charset="0"/>
              <a:buChar char="•"/>
            </a:pPr>
            <a:r>
              <a:rPr lang="fr-FR" sz="1400"/>
              <a:t>Ce lien vous permettra d’accéder directement à l’espace de collecte</a:t>
            </a:r>
          </a:p>
          <a:p>
            <a:pPr marL="285750" indent="-285750">
              <a:lnSpc>
                <a:spcPct val="105000"/>
              </a:lnSpc>
              <a:spcBef>
                <a:spcPts val="600"/>
              </a:spcBef>
              <a:spcAft>
                <a:spcPts val="600"/>
              </a:spcAft>
              <a:buClr>
                <a:schemeClr val="tx2"/>
              </a:buClr>
              <a:buFont typeface="Arial" panose="020B0604020202020204" pitchFamily="34" charset="0"/>
              <a:buChar char="•"/>
            </a:pPr>
            <a:endParaRPr lang="fr-FR" sz="1400"/>
          </a:p>
          <a:p>
            <a:pPr marL="285750" indent="-285750">
              <a:lnSpc>
                <a:spcPct val="105000"/>
              </a:lnSpc>
              <a:spcBef>
                <a:spcPts val="600"/>
              </a:spcBef>
              <a:spcAft>
                <a:spcPts val="600"/>
              </a:spcAft>
              <a:buClr>
                <a:schemeClr val="tx2"/>
              </a:buClr>
              <a:buFont typeface="Arial" panose="020B0604020202020204" pitchFamily="34" charset="0"/>
              <a:buChar char="•"/>
            </a:pPr>
            <a:r>
              <a:rPr lang="fr-FR" sz="1400"/>
              <a:t>Pour chaque entreprise, vous devez entrer à nouveau le lien.</a:t>
            </a:r>
          </a:p>
        </p:txBody>
      </p:sp>
      <p:cxnSp>
        <p:nvCxnSpPr>
          <p:cNvPr id="3" name="Connecteur droit 2">
            <a:extLst>
              <a:ext uri="{FF2B5EF4-FFF2-40B4-BE49-F238E27FC236}">
                <a16:creationId xmlns:a16="http://schemas.microsoft.com/office/drawing/2014/main" id="{012A7886-776C-6C84-55C0-3B0B3E094985}"/>
              </a:ext>
            </a:extLst>
          </p:cNvPr>
          <p:cNvCxnSpPr>
            <a:cxnSpLocks/>
          </p:cNvCxnSpPr>
          <p:nvPr/>
        </p:nvCxnSpPr>
        <p:spPr>
          <a:xfrm>
            <a:off x="300037" y="1036199"/>
            <a:ext cx="7701972" cy="0"/>
          </a:xfrm>
          <a:prstGeom prst="line">
            <a:avLst/>
          </a:prstGeom>
          <a:noFill/>
          <a:ln w="9525" cap="flat" cmpd="sng" algn="ctr">
            <a:solidFill>
              <a:schemeClr val="bg1">
                <a:lumMod val="75000"/>
              </a:schemeClr>
            </a:solidFill>
            <a:prstDash val="solid"/>
          </a:ln>
          <a:effectLst/>
        </p:spPr>
      </p:cxnSp>
      <p:sp>
        <p:nvSpPr>
          <p:cNvPr id="4" name="Rectangle 3">
            <a:extLst>
              <a:ext uri="{FF2B5EF4-FFF2-40B4-BE49-F238E27FC236}">
                <a16:creationId xmlns:a16="http://schemas.microsoft.com/office/drawing/2014/main" id="{77CBEF46-CD6C-9819-7033-794A5A1411EE}"/>
              </a:ext>
            </a:extLst>
          </p:cNvPr>
          <p:cNvSpPr/>
          <p:nvPr/>
        </p:nvSpPr>
        <p:spPr bwMode="gray">
          <a:xfrm>
            <a:off x="541074" y="827312"/>
            <a:ext cx="2925729" cy="339724"/>
          </a:xfrm>
          <a:prstGeom prst="rect">
            <a:avLst/>
          </a:prstGeom>
          <a:solidFill>
            <a:schemeClr val="tx2">
              <a:lumMod val="60000"/>
              <a:lumOff val="40000"/>
            </a:schemeClr>
          </a:solidFill>
          <a:ln w="95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92000" tIns="144000" rIns="192000" bIns="144000" numCol="1" spcCol="0" rtlCol="0" fromWordArt="0" anchor="ctr" anchorCtr="0" forceAA="0" compatLnSpc="1">
            <a:prstTxWarp prst="textNoShape">
              <a:avLst/>
            </a:prstTxWarp>
            <a:noAutofit/>
          </a:bodyPr>
          <a:lstStyle/>
          <a:p>
            <a:pPr>
              <a:spcBef>
                <a:spcPts val="400"/>
              </a:spcBef>
              <a:spcAft>
                <a:spcPts val="400"/>
              </a:spcAft>
            </a:pPr>
            <a:r>
              <a:rPr lang="fr-FR" sz="1400"/>
              <a:t>Outil de collecte</a:t>
            </a:r>
          </a:p>
        </p:txBody>
      </p:sp>
      <p:pic>
        <p:nvPicPr>
          <p:cNvPr id="8" name="Image 7">
            <a:extLst>
              <a:ext uri="{FF2B5EF4-FFF2-40B4-BE49-F238E27FC236}">
                <a16:creationId xmlns:a16="http://schemas.microsoft.com/office/drawing/2014/main" id="{28BD1480-57DD-EBEB-48EB-F11F67523D5A}"/>
              </a:ext>
            </a:extLst>
          </p:cNvPr>
          <p:cNvPicPr>
            <a:picLocks noChangeAspect="1"/>
          </p:cNvPicPr>
          <p:nvPr/>
        </p:nvPicPr>
        <p:blipFill>
          <a:blip r:embed="rId4"/>
          <a:stretch>
            <a:fillRect/>
          </a:stretch>
        </p:blipFill>
        <p:spPr>
          <a:xfrm>
            <a:off x="6178831" y="1200150"/>
            <a:ext cx="5851370" cy="4457699"/>
          </a:xfrm>
          <a:prstGeom prst="rect">
            <a:avLst/>
          </a:prstGeom>
        </p:spPr>
      </p:pic>
    </p:spTree>
    <p:extLst>
      <p:ext uri="{BB962C8B-B14F-4D97-AF65-F5344CB8AC3E}">
        <p14:creationId xmlns:p14="http://schemas.microsoft.com/office/powerpoint/2010/main" val="334423846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7" name="Espace réservé pour une image  6" descr="Une image contenant sous-marin, eau, bleu vert, plein air&#10;&#10;Description générée automatiquement">
            <a:extLst>
              <a:ext uri="{FF2B5EF4-FFF2-40B4-BE49-F238E27FC236}">
                <a16:creationId xmlns:a16="http://schemas.microsoft.com/office/drawing/2014/main" id="{3D752EE8-2E30-D9E0-0DDF-1804E23BB440}"/>
              </a:ext>
            </a:extLst>
          </p:cNvPr>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l="1449" r="1449"/>
          <a:stretch>
            <a:fillRect/>
          </a:stretch>
        </p:blipFill>
        <p:spPr/>
      </p:pic>
      <p:sp>
        <p:nvSpPr>
          <p:cNvPr id="5" name="Espace réservé du texte 4">
            <a:extLst>
              <a:ext uri="{FF2B5EF4-FFF2-40B4-BE49-F238E27FC236}">
                <a16:creationId xmlns:a16="http://schemas.microsoft.com/office/drawing/2014/main" id="{EC229735-D265-5FED-F633-215EC85381CA}"/>
              </a:ext>
            </a:extLst>
          </p:cNvPr>
          <p:cNvSpPr>
            <a:spLocks noGrp="1"/>
          </p:cNvSpPr>
          <p:nvPr>
            <p:ph type="body" sz="quarter" idx="11"/>
          </p:nvPr>
        </p:nvSpPr>
        <p:spPr/>
        <p:txBody>
          <a:bodyPr/>
          <a:lstStyle/>
          <a:p>
            <a:r>
              <a:rPr lang="fr-FR">
                <a:solidFill>
                  <a:schemeClr val="bg1"/>
                </a:solidFill>
              </a:rPr>
              <a:t>4</a:t>
            </a:r>
          </a:p>
        </p:txBody>
      </p:sp>
      <p:sp>
        <p:nvSpPr>
          <p:cNvPr id="4" name="Titre 3">
            <a:extLst>
              <a:ext uri="{FF2B5EF4-FFF2-40B4-BE49-F238E27FC236}">
                <a16:creationId xmlns:a16="http://schemas.microsoft.com/office/drawing/2014/main" id="{1E068989-F30A-E26E-40AE-97B9F83714D6}"/>
              </a:ext>
            </a:extLst>
          </p:cNvPr>
          <p:cNvSpPr>
            <a:spLocks noGrp="1"/>
          </p:cNvSpPr>
          <p:nvPr>
            <p:ph type="title"/>
          </p:nvPr>
        </p:nvSpPr>
        <p:spPr>
          <a:xfrm>
            <a:off x="655200" y="2503059"/>
            <a:ext cx="6229694" cy="512858"/>
          </a:xfrm>
        </p:spPr>
        <p:txBody>
          <a:bodyPr/>
          <a:lstStyle/>
          <a:p>
            <a:pPr marL="271145" indent="-271145"/>
            <a:r>
              <a:rPr lang="fr-FR" sz="2400" b="1">
                <a:solidFill>
                  <a:schemeClr val="bg1"/>
                </a:solidFill>
                <a:effectLst/>
                <a:latin typeface="Arial"/>
                <a:ea typeface="Calibri"/>
                <a:cs typeface="Arial"/>
              </a:rPr>
              <a:t>Mode opératoire</a:t>
            </a:r>
          </a:p>
        </p:txBody>
      </p:sp>
    </p:spTree>
    <p:extLst>
      <p:ext uri="{BB962C8B-B14F-4D97-AF65-F5344CB8AC3E}">
        <p14:creationId xmlns:p14="http://schemas.microsoft.com/office/powerpoint/2010/main" val="3053376065"/>
      </p:ext>
    </p:extLst>
  </p:cSld>
  <p:clrMapOvr>
    <a:masterClrMapping/>
  </p:clrMapOvr>
  <p:transition>
    <p:fade/>
  </p:transition>
</p:sld>
</file>

<file path=ppt/theme/theme1.xml><?xml version="1.0" encoding="utf-8"?>
<a:theme xmlns:a="http://schemas.openxmlformats.org/drawingml/2006/main" name="Thème Office">
  <a:themeElements>
    <a:clrScheme name="Personnalisé 1">
      <a:dk1>
        <a:srgbClr val="464B4B"/>
      </a:dk1>
      <a:lt1>
        <a:srgbClr val="FFFFFF"/>
      </a:lt1>
      <a:dk2>
        <a:srgbClr val="0072CE"/>
      </a:dk2>
      <a:lt2>
        <a:srgbClr val="F4F4F4"/>
      </a:lt2>
      <a:accent1>
        <a:srgbClr val="0072CE"/>
      </a:accent1>
      <a:accent2>
        <a:srgbClr val="4AA7B7"/>
      </a:accent2>
      <a:accent3>
        <a:srgbClr val="171C8F"/>
      </a:accent3>
      <a:accent4>
        <a:srgbClr val="27B093"/>
      </a:accent4>
      <a:accent5>
        <a:srgbClr val="B1B3B3"/>
      </a:accent5>
      <a:accent6>
        <a:srgbClr val="5D93CD"/>
      </a:accent6>
      <a:hlink>
        <a:srgbClr val="5D93CD"/>
      </a:hlink>
      <a:folHlink>
        <a:srgbClr val="84ADD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Forvis Mazars.pptx" id="{D9EEF0B5-9EBD-4FD4-9AC0-6FCDDAB63B48}" vid="{50F0F1B7-4527-4CEB-988C-3A26F2E2D5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bb9461c-cdc2-42f5-9d37-4a249cd19a0c">
      <Terms xmlns="http://schemas.microsoft.com/office/infopath/2007/PartnerControls"/>
    </lcf76f155ced4ddcb4097134ff3c332f>
    <TaxCatchAll xmlns="c2fb092e-2b6b-4703-bf80-a7556581aff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E17F553C12794387EA63E241511544" ma:contentTypeVersion="13" ma:contentTypeDescription="Crée un document." ma:contentTypeScope="" ma:versionID="fe149de232697d198699ae4fda85e0f8">
  <xsd:schema xmlns:xsd="http://www.w3.org/2001/XMLSchema" xmlns:xs="http://www.w3.org/2001/XMLSchema" xmlns:p="http://schemas.microsoft.com/office/2006/metadata/properties" xmlns:ns2="1bb9461c-cdc2-42f5-9d37-4a249cd19a0c" xmlns:ns3="c2fb092e-2b6b-4703-bf80-a7556581affa" targetNamespace="http://schemas.microsoft.com/office/2006/metadata/properties" ma:root="true" ma:fieldsID="989bd11c3733f70f25cf6682d8bfa67e" ns2:_="" ns3:_="">
    <xsd:import namespace="1bb9461c-cdc2-42f5-9d37-4a249cd19a0c"/>
    <xsd:import namespace="c2fb092e-2b6b-4703-bf80-a7556581aff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ObjectDetectorVersions"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b9461c-cdc2-42f5-9d37-4a249cd19a0c"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alises d’images" ma:readOnly="false" ma:fieldId="{5cf76f15-5ced-4ddc-b409-7134ff3c332f}" ma:taxonomyMulti="true" ma:sspId="63e20171-3b2b-473d-8f1f-af062f494fc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fb092e-2b6b-4703-bf80-a7556581aff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eea63a0-179a-49f9-b69c-39416ca52fb9}" ma:internalName="TaxCatchAll" ma:showField="CatchAllData" ma:web="c2fb092e-2b6b-4703-bf80-a7556581aff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7F4365-9647-4C6B-ACE1-DDB3C72F687E}">
  <ds:schemaRefs>
    <ds:schemaRef ds:uri="http://schemas.microsoft.com/sharepoint/v3/contenttype/forms"/>
  </ds:schemaRefs>
</ds:datastoreItem>
</file>

<file path=customXml/itemProps2.xml><?xml version="1.0" encoding="utf-8"?>
<ds:datastoreItem xmlns:ds="http://schemas.openxmlformats.org/officeDocument/2006/customXml" ds:itemID="{2069420E-1F5C-4BCF-9B56-25498CED95E2}">
  <ds:schemaRefs>
    <ds:schemaRef ds:uri="6d13eecd-2e28-48af-b09a-eabd145800b6"/>
    <ds:schemaRef ds:uri="7704eb4b-7b49-41f0-8d03-7eb2706c8b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3FC22C7-0099-47CE-A37C-72C3274CF5F5}"/>
</file>

<file path=docProps/app.xml><?xml version="1.0" encoding="utf-8"?>
<Properties xmlns="http://schemas.openxmlformats.org/officeDocument/2006/extended-properties" xmlns:vt="http://schemas.openxmlformats.org/officeDocument/2006/docPropsVTypes">
  <Template>Default Theme</Template>
  <Application>Microsoft Office PowerPoint</Application>
  <PresentationFormat>Widescreen</PresentationFormat>
  <Slides>14</Slides>
  <Notes>7</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Thème Office</vt:lpstr>
      <vt:lpstr>Campagne de collecte des données d'entreprises - DROM  Guide de remplissage méthodologique et technique</vt:lpstr>
      <vt:lpstr>Sommaire </vt:lpstr>
      <vt:lpstr>Informations générales</vt:lpstr>
      <vt:lpstr>Informations générales : une campagne de collecte de données ouverte du 3 septembre 2024 au 23 septembre 2024</vt:lpstr>
      <vt:lpstr>Sécurité informatique et confidentialité </vt:lpstr>
      <vt:lpstr>Informations générales</vt:lpstr>
      <vt:lpstr>Guide de connexion </vt:lpstr>
      <vt:lpstr>Guide de connexion </vt:lpstr>
      <vt:lpstr>Mode opératoire</vt:lpstr>
      <vt:lpstr>Mode opératoire section 1</vt:lpstr>
      <vt:lpstr>Mode opératoire section 2</vt:lpstr>
      <vt:lpstr>Mode opératoire section 3</vt:lpstr>
      <vt:lpstr>Mode opératoire -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Comment utiliser le template PowerPoint</dc:title>
  <dc:creator>THOREL Marie</dc:creator>
  <cp:revision>1</cp:revision>
  <dcterms:created xsi:type="dcterms:W3CDTF">2024-06-13T08:47:22Z</dcterms:created>
  <dcterms:modified xsi:type="dcterms:W3CDTF">2024-09-04T09:57:34Z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0x01010070D6FC144151734F9C09BAEAD681CF33</vt:lpwstr>
  </property>
  <property fmtid="{D5CDD505-2E9C-101B-9397-08002B2CF9AE}" pid="3" name="MediaServiceImageTags">
    <vt:lpwstr/>
  </property>
  <property fmtid="{D5CDD505-2E9C-101B-9397-08002B2CF9AE}" pid="4" name="MSIP_Label_ae8fab06-504b-4325-93a9-50ca85e66f06_Enabled">
    <vt:lpwstr>true</vt:lpwstr>
  </property>
  <property fmtid="{D5CDD505-2E9C-101B-9397-08002B2CF9AE}" pid="5" name="MSIP_Label_ae8fab06-504b-4325-93a9-50ca85e66f06_SetDate">
    <vt:lpwstr>2024-04-30T13:03:05Z</vt:lpwstr>
  </property>
  <property fmtid="{D5CDD505-2E9C-101B-9397-08002B2CF9AE}" pid="6" name="MSIP_Label_ae8fab06-504b-4325-93a9-50ca85e66f06_Method">
    <vt:lpwstr>Standard</vt:lpwstr>
  </property>
  <property fmtid="{D5CDD505-2E9C-101B-9397-08002B2CF9AE}" pid="7" name="MSIP_Label_ae8fab06-504b-4325-93a9-50ca85e66f06_Name">
    <vt:lpwstr>C-Confidentiel</vt:lpwstr>
  </property>
  <property fmtid="{D5CDD505-2E9C-101B-9397-08002B2CF9AE}" pid="8" name="MSIP_Label_ae8fab06-504b-4325-93a9-50ca85e66f06_SiteId">
    <vt:lpwstr>41d9a388-7aef-420d-976c-d046beab641f</vt:lpwstr>
  </property>
  <property fmtid="{D5CDD505-2E9C-101B-9397-08002B2CF9AE}" pid="9" name="MSIP_Label_ae8fab06-504b-4325-93a9-50ca85e66f06_ActionId">
    <vt:lpwstr>6016373e-4c8c-4cef-816b-a984ba531457</vt:lpwstr>
  </property>
  <property fmtid="{D5CDD505-2E9C-101B-9397-08002B2CF9AE}" pid="10" name="MSIP_Label_ae8fab06-504b-4325-93a9-50ca85e66f06_ContentBits">
    <vt:lpwstr>0</vt:lpwstr>
  </property>
</Properties>
</file>