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6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  <p:sldMasterId id="2147483686" r:id="rId6"/>
    <p:sldMasterId id="2147483699" r:id="rId7"/>
    <p:sldMasterId id="2147483712" r:id="rId8"/>
    <p:sldMasterId id="2147483724" r:id="rId9"/>
    <p:sldMasterId id="2147483728" r:id="rId10"/>
    <p:sldMasterId id="2147483730" r:id="rId11"/>
    <p:sldMasterId id="2147483741" r:id="rId12"/>
    <p:sldMasterId id="2147483744" r:id="rId13"/>
  </p:sldMasterIdLst>
  <p:notesMasterIdLst>
    <p:notesMasterId r:id="rId87"/>
  </p:notesMasterIdLst>
  <p:sldIdLst>
    <p:sldId id="256" r:id="rId14"/>
    <p:sldId id="276" r:id="rId15"/>
    <p:sldId id="257" r:id="rId16"/>
    <p:sldId id="258" r:id="rId17"/>
    <p:sldId id="262" r:id="rId18"/>
    <p:sldId id="538" r:id="rId19"/>
    <p:sldId id="539" r:id="rId20"/>
    <p:sldId id="259" r:id="rId21"/>
    <p:sldId id="302" r:id="rId22"/>
    <p:sldId id="300" r:id="rId23"/>
    <p:sldId id="303" r:id="rId24"/>
    <p:sldId id="301" r:id="rId25"/>
    <p:sldId id="260" r:id="rId26"/>
    <p:sldId id="261" r:id="rId27"/>
    <p:sldId id="268" r:id="rId28"/>
    <p:sldId id="263" r:id="rId29"/>
    <p:sldId id="264" r:id="rId30"/>
    <p:sldId id="529" r:id="rId31"/>
    <p:sldId id="530" r:id="rId32"/>
    <p:sldId id="531" r:id="rId33"/>
    <p:sldId id="532" r:id="rId34"/>
    <p:sldId id="265" r:id="rId35"/>
    <p:sldId id="284" r:id="rId36"/>
    <p:sldId id="490" r:id="rId37"/>
    <p:sldId id="512" r:id="rId38"/>
    <p:sldId id="513" r:id="rId39"/>
    <p:sldId id="514" r:id="rId40"/>
    <p:sldId id="515" r:id="rId41"/>
    <p:sldId id="533" r:id="rId42"/>
    <p:sldId id="534" r:id="rId43"/>
    <p:sldId id="535" r:id="rId44"/>
    <p:sldId id="536" r:id="rId45"/>
    <p:sldId id="266" r:id="rId46"/>
    <p:sldId id="542" r:id="rId47"/>
    <p:sldId id="323" r:id="rId48"/>
    <p:sldId id="324" r:id="rId49"/>
    <p:sldId id="325" r:id="rId50"/>
    <p:sldId id="322" r:id="rId51"/>
    <p:sldId id="278" r:id="rId52"/>
    <p:sldId id="540" r:id="rId53"/>
    <p:sldId id="285" r:id="rId54"/>
    <p:sldId id="287" r:id="rId55"/>
    <p:sldId id="286" r:id="rId56"/>
    <p:sldId id="541" r:id="rId57"/>
    <p:sldId id="269" r:id="rId58"/>
    <p:sldId id="271" r:id="rId59"/>
    <p:sldId id="277" r:id="rId60"/>
    <p:sldId id="543" r:id="rId61"/>
    <p:sldId id="294" r:id="rId62"/>
    <p:sldId id="308" r:id="rId63"/>
    <p:sldId id="309" r:id="rId64"/>
    <p:sldId id="279" r:id="rId65"/>
    <p:sldId id="273" r:id="rId66"/>
    <p:sldId id="516" r:id="rId67"/>
    <p:sldId id="517" r:id="rId68"/>
    <p:sldId id="518" r:id="rId69"/>
    <p:sldId id="519" r:id="rId70"/>
    <p:sldId id="520" r:id="rId71"/>
    <p:sldId id="521" r:id="rId72"/>
    <p:sldId id="522" r:id="rId73"/>
    <p:sldId id="280" r:id="rId74"/>
    <p:sldId id="523" r:id="rId75"/>
    <p:sldId id="282" r:id="rId76"/>
    <p:sldId id="524" r:id="rId77"/>
    <p:sldId id="525" r:id="rId78"/>
    <p:sldId id="526" r:id="rId79"/>
    <p:sldId id="527" r:id="rId80"/>
    <p:sldId id="528" r:id="rId81"/>
    <p:sldId id="272" r:id="rId82"/>
    <p:sldId id="274" r:id="rId83"/>
    <p:sldId id="275" r:id="rId84"/>
    <p:sldId id="281" r:id="rId85"/>
    <p:sldId id="283" r:id="rId8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8F450B8-5457-4901-A53B-8CFB1AE7BE5A}">
          <p14:sldIdLst>
            <p14:sldId id="256"/>
            <p14:sldId id="276"/>
            <p14:sldId id="257"/>
          </p14:sldIdLst>
        </p14:section>
        <p14:section name="1. CONSTAT" id="{5B81FF90-D5F8-4408-B333-AF0153F81006}">
          <p14:sldIdLst>
            <p14:sldId id="258"/>
          </p14:sldIdLst>
        </p14:section>
        <p14:section name="1.1 Besoin" id="{514A997E-CC7B-48DD-9629-F39100439419}">
          <p14:sldIdLst>
            <p14:sldId id="262"/>
            <p14:sldId id="538"/>
            <p14:sldId id="539"/>
          </p14:sldIdLst>
        </p14:section>
        <p14:section name="1.2 DEAL" id="{7ACBD92E-83A7-4408-888C-A9E496F00945}">
          <p14:sldIdLst>
            <p14:sldId id="259"/>
            <p14:sldId id="302"/>
            <p14:sldId id="300"/>
            <p14:sldId id="303"/>
            <p14:sldId id="301"/>
          </p14:sldIdLst>
        </p14:section>
        <p14:section name="1.3 Ambition du territoire" id="{077CDDBA-5E46-4227-A4B1-37DB4EE299E7}">
          <p14:sldIdLst>
            <p14:sldId id="260"/>
            <p14:sldId id="261"/>
            <p14:sldId id="268"/>
          </p14:sldIdLst>
        </p14:section>
        <p14:section name="2. REGLEMENTATION" id="{01659D7C-D59D-491E-8B37-8B8C31421459}">
          <p14:sldIdLst>
            <p14:sldId id="263"/>
          </p14:sldIdLst>
        </p14:section>
        <p14:section name="2.1 Innovation" id="{BCB9127B-CEB7-465E-A36C-EBDD90415EEC}">
          <p14:sldIdLst>
            <p14:sldId id="264"/>
            <p14:sldId id="529"/>
            <p14:sldId id="530"/>
            <p14:sldId id="531"/>
            <p14:sldId id="532"/>
          </p14:sldIdLst>
        </p14:section>
        <p14:section name="2.2.1 Transitions du BTP" id="{DF7B0955-46EC-40F0-8778-9ECD8BF890C9}">
          <p14:sldIdLst>
            <p14:sldId id="265"/>
            <p14:sldId id="284"/>
            <p14:sldId id="490"/>
            <p14:sldId id="512"/>
            <p14:sldId id="513"/>
            <p14:sldId id="514"/>
            <p14:sldId id="515"/>
          </p14:sldIdLst>
        </p14:section>
        <p14:section name="2.2.2" id="{3F70D415-2C74-425D-A53B-18117C8D13DA}">
          <p14:sldIdLst>
            <p14:sldId id="533"/>
            <p14:sldId id="534"/>
            <p14:sldId id="535"/>
            <p14:sldId id="536"/>
          </p14:sldIdLst>
        </p14:section>
        <p14:section name="2.3 DTU" id="{C59EB6D7-F934-4BC4-9D75-DFD2EC7AF3FC}">
          <p14:sldIdLst>
            <p14:sldId id="266"/>
            <p14:sldId id="542"/>
            <p14:sldId id="323"/>
            <p14:sldId id="324"/>
            <p14:sldId id="325"/>
            <p14:sldId id="322"/>
          </p14:sldIdLst>
        </p14:section>
        <p14:section name="2.4 RUP" id="{4AB9AA79-68A4-43DF-92AD-E00DD8B24C8C}">
          <p14:sldIdLst>
            <p14:sldId id="278"/>
            <p14:sldId id="540"/>
            <p14:sldId id="285"/>
            <p14:sldId id="287"/>
            <p14:sldId id="286"/>
            <p14:sldId id="541"/>
            <p14:sldId id="269"/>
          </p14:sldIdLst>
        </p14:section>
        <p14:section name="3. FINANCEMENT" id="{642862E8-C4A1-4C20-920F-D7C1B6F3BC02}">
          <p14:sldIdLst>
            <p14:sldId id="271"/>
          </p14:sldIdLst>
        </p14:section>
        <p14:section name="3.1 LBU" id="{C8F9CD4A-B9D9-41D6-9846-B2F70D91DEA6}">
          <p14:sldIdLst>
            <p14:sldId id="277"/>
            <p14:sldId id="543"/>
            <p14:sldId id="294"/>
            <p14:sldId id="308"/>
            <p14:sldId id="309"/>
          </p14:sldIdLst>
        </p14:section>
        <p14:section name="3.2 Privé" id="{387FDAF8-63BF-4335-905A-5A10A8A9634F}">
          <p14:sldIdLst>
            <p14:sldId id="279"/>
          </p14:sldIdLst>
        </p14:section>
        <p14:section name="3.3 Parcours résidentiel" id="{3C725CC4-D037-4A9B-BA4A-64D956F55243}">
          <p14:sldIdLst>
            <p14:sldId id="273"/>
            <p14:sldId id="516"/>
            <p14:sldId id="517"/>
            <p14:sldId id="518"/>
            <p14:sldId id="519"/>
            <p14:sldId id="520"/>
            <p14:sldId id="521"/>
            <p14:sldId id="522"/>
            <p14:sldId id="280"/>
            <p14:sldId id="523"/>
            <p14:sldId id="282"/>
            <p14:sldId id="524"/>
            <p14:sldId id="525"/>
            <p14:sldId id="526"/>
            <p14:sldId id="527"/>
            <p14:sldId id="528"/>
          </p14:sldIdLst>
        </p14:section>
        <p14:section name="3.4 Construction" id="{A906C881-2F4E-4C3C-98B1-08AC9EE26181}">
          <p14:sldIdLst>
            <p14:sldId id="272"/>
            <p14:sldId id="274"/>
          </p14:sldIdLst>
        </p14:section>
        <p14:section name="CLOTURE" id="{A9EE9240-12CF-4545-A894-C7B15BF0B1CE}">
          <p14:sldIdLst>
            <p14:sldId id="275"/>
            <p14:sldId id="281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31DDA-59B2-4C17-8A1A-8C1261BEA8E6}" v="21" dt="2024-02-07T02:51:17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68"/>
    <p:restoredTop sz="94599"/>
  </p:normalViewPr>
  <p:slideViewPr>
    <p:cSldViewPr snapToGrid="0">
      <p:cViewPr varScale="1">
        <p:scale>
          <a:sx n="37" d="100"/>
          <a:sy n="37" d="100"/>
        </p:scale>
        <p:origin x="44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viewProps" Target="viewProp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 LE GALL" userId="7461d626-9d42-454f-924a-35618e64fa8d" providerId="ADAL" clId="{836804F1-5DD3-4E9B-83E5-9FAC3253B1CF}"/>
    <pc:docChg chg="undo custSel addSld delSld modSld">
      <pc:chgData name="Youn LE GALL" userId="7461d626-9d42-454f-924a-35618e64fa8d" providerId="ADAL" clId="{836804F1-5DD3-4E9B-83E5-9FAC3253B1CF}" dt="2024-01-31T16:04:46.044" v="466" actId="14100"/>
      <pc:docMkLst>
        <pc:docMk/>
      </pc:docMkLst>
      <pc:sldChg chg="modTransition">
        <pc:chgData name="Youn LE GALL" userId="7461d626-9d42-454f-924a-35618e64fa8d" providerId="ADAL" clId="{836804F1-5DD3-4E9B-83E5-9FAC3253B1CF}" dt="2024-01-31T13:00:03.251" v="22"/>
        <pc:sldMkLst>
          <pc:docMk/>
          <pc:sldMk cId="467753514" sldId="256"/>
        </pc:sldMkLst>
      </pc:sldChg>
      <pc:sldChg chg="modSp mod">
        <pc:chgData name="Youn LE GALL" userId="7461d626-9d42-454f-924a-35618e64fa8d" providerId="ADAL" clId="{836804F1-5DD3-4E9B-83E5-9FAC3253B1CF}" dt="2024-01-31T15:35:24.940" v="245" actId="313"/>
        <pc:sldMkLst>
          <pc:docMk/>
          <pc:sldMk cId="1964838533" sldId="257"/>
        </pc:sldMkLst>
        <pc:spChg chg="mod">
          <ac:chgData name="Youn LE GALL" userId="7461d626-9d42-454f-924a-35618e64fa8d" providerId="ADAL" clId="{836804F1-5DD3-4E9B-83E5-9FAC3253B1CF}" dt="2024-01-31T15:35:24.940" v="245" actId="313"/>
          <ac:spMkLst>
            <pc:docMk/>
            <pc:sldMk cId="1964838533" sldId="257"/>
            <ac:spMk id="3" creationId="{DB2D1146-CBCE-BBFB-64EA-DEDB56ADFD33}"/>
          </ac:spMkLst>
        </pc:spChg>
      </pc:sldChg>
      <pc:sldChg chg="addSp delSp modSp mod">
        <pc:chgData name="Youn LE GALL" userId="7461d626-9d42-454f-924a-35618e64fa8d" providerId="ADAL" clId="{836804F1-5DD3-4E9B-83E5-9FAC3253B1CF}" dt="2024-01-31T16:00:20.451" v="449" actId="122"/>
        <pc:sldMkLst>
          <pc:docMk/>
          <pc:sldMk cId="1683594462" sldId="258"/>
        </pc:sldMkLst>
        <pc:spChg chg="mod">
          <ac:chgData name="Youn LE GALL" userId="7461d626-9d42-454f-924a-35618e64fa8d" providerId="ADAL" clId="{836804F1-5DD3-4E9B-83E5-9FAC3253B1CF}" dt="2024-01-31T16:00:20.451" v="449" actId="122"/>
          <ac:spMkLst>
            <pc:docMk/>
            <pc:sldMk cId="1683594462" sldId="258"/>
            <ac:spMk id="3" creationId="{E4AA1854-F4DD-0257-1EB6-0E29A6886997}"/>
          </ac:spMkLst>
        </pc:spChg>
        <pc:picChg chg="add del mod">
          <ac:chgData name="Youn LE GALL" userId="7461d626-9d42-454f-924a-35618e64fa8d" providerId="ADAL" clId="{836804F1-5DD3-4E9B-83E5-9FAC3253B1CF}" dt="2024-01-31T15:58:32.258" v="429" actId="478"/>
          <ac:picMkLst>
            <pc:docMk/>
            <pc:sldMk cId="1683594462" sldId="258"/>
            <ac:picMk id="2" creationId="{C8E7DCFB-77CF-FB3F-A1C7-ABD0CB466F44}"/>
          </ac:picMkLst>
        </pc:picChg>
        <pc:picChg chg="del">
          <ac:chgData name="Youn LE GALL" userId="7461d626-9d42-454f-924a-35618e64fa8d" providerId="ADAL" clId="{836804F1-5DD3-4E9B-83E5-9FAC3253B1CF}" dt="2024-01-31T15:58:29.193" v="427" actId="478"/>
          <ac:picMkLst>
            <pc:docMk/>
            <pc:sldMk cId="1683594462" sldId="258"/>
            <ac:picMk id="6" creationId="{A5BD7C22-7F4C-D0AE-B6A6-97990C6DBB6E}"/>
          </ac:picMkLst>
        </pc:picChg>
        <pc:picChg chg="del">
          <ac:chgData name="Youn LE GALL" userId="7461d626-9d42-454f-924a-35618e64fa8d" providerId="ADAL" clId="{836804F1-5DD3-4E9B-83E5-9FAC3253B1CF}" dt="2024-01-31T15:58:31.511" v="428" actId="478"/>
          <ac:picMkLst>
            <pc:docMk/>
            <pc:sldMk cId="1683594462" sldId="258"/>
            <ac:picMk id="8" creationId="{4C2682FD-B990-39DF-E6C9-5EFF3DE94BEB}"/>
          </ac:picMkLst>
        </pc:picChg>
        <pc:picChg chg="add mod">
          <ac:chgData name="Youn LE GALL" userId="7461d626-9d42-454f-924a-35618e64fa8d" providerId="ADAL" clId="{836804F1-5DD3-4E9B-83E5-9FAC3253B1CF}" dt="2024-01-31T15:59:15.074" v="439"/>
          <ac:picMkLst>
            <pc:docMk/>
            <pc:sldMk cId="1683594462" sldId="258"/>
            <ac:picMk id="9" creationId="{1447889B-AA1C-697A-AB2B-B9AA4DD0C655}"/>
          </ac:picMkLst>
        </pc:picChg>
      </pc:sldChg>
      <pc:sldChg chg="modSp mod">
        <pc:chgData name="Youn LE GALL" userId="7461d626-9d42-454f-924a-35618e64fa8d" providerId="ADAL" clId="{836804F1-5DD3-4E9B-83E5-9FAC3253B1CF}" dt="2024-01-31T15:58:06.023" v="424" actId="207"/>
        <pc:sldMkLst>
          <pc:docMk/>
          <pc:sldMk cId="2029102931" sldId="259"/>
        </pc:sldMkLst>
        <pc:spChg chg="mod">
          <ac:chgData name="Youn LE GALL" userId="7461d626-9d42-454f-924a-35618e64fa8d" providerId="ADAL" clId="{836804F1-5DD3-4E9B-83E5-9FAC3253B1CF}" dt="2024-01-31T15:58:06.023" v="424" actId="207"/>
          <ac:spMkLst>
            <pc:docMk/>
            <pc:sldMk cId="2029102931" sldId="259"/>
            <ac:spMk id="2" creationId="{C2683F56-6487-86D3-0CCC-48909450AAB4}"/>
          </ac:spMkLst>
        </pc:spChg>
      </pc:sldChg>
      <pc:sldChg chg="addSp delSp modSp mod">
        <pc:chgData name="Youn LE GALL" userId="7461d626-9d42-454f-924a-35618e64fa8d" providerId="ADAL" clId="{836804F1-5DD3-4E9B-83E5-9FAC3253B1CF}" dt="2024-01-31T15:59:20.840" v="441"/>
        <pc:sldMkLst>
          <pc:docMk/>
          <pc:sldMk cId="1801568725" sldId="260"/>
        </pc:sldMkLst>
        <pc:spChg chg="mod">
          <ac:chgData name="Youn LE GALL" userId="7461d626-9d42-454f-924a-35618e64fa8d" providerId="ADAL" clId="{836804F1-5DD3-4E9B-83E5-9FAC3253B1CF}" dt="2024-01-31T15:57:11.057" v="423" actId="207"/>
          <ac:spMkLst>
            <pc:docMk/>
            <pc:sldMk cId="1801568725" sldId="260"/>
            <ac:spMk id="2" creationId="{B19BB28B-6A79-4410-A7A7-B248F9B70EDD}"/>
          </ac:spMkLst>
        </pc:spChg>
        <pc:picChg chg="add mod">
          <ac:chgData name="Youn LE GALL" userId="7461d626-9d42-454f-924a-35618e64fa8d" providerId="ADAL" clId="{836804F1-5DD3-4E9B-83E5-9FAC3253B1CF}" dt="2024-01-31T15:59:20.840" v="441"/>
          <ac:picMkLst>
            <pc:docMk/>
            <pc:sldMk cId="1801568725" sldId="260"/>
            <ac:picMk id="4" creationId="{69A3F915-826A-595E-488A-A45BA4C910B0}"/>
          </ac:picMkLst>
        </pc:picChg>
        <pc:picChg chg="del">
          <ac:chgData name="Youn LE GALL" userId="7461d626-9d42-454f-924a-35618e64fa8d" providerId="ADAL" clId="{836804F1-5DD3-4E9B-83E5-9FAC3253B1CF}" dt="2024-01-31T15:59:20.423" v="440" actId="478"/>
          <ac:picMkLst>
            <pc:docMk/>
            <pc:sldMk cId="1801568725" sldId="260"/>
            <ac:picMk id="9" creationId="{158795BF-32A1-4010-D22C-18A2B1A0EE92}"/>
          </ac:picMkLst>
        </pc:picChg>
      </pc:sldChg>
      <pc:sldChg chg="modSp mod">
        <pc:chgData name="Youn LE GALL" userId="7461d626-9d42-454f-924a-35618e64fa8d" providerId="ADAL" clId="{836804F1-5DD3-4E9B-83E5-9FAC3253B1CF}" dt="2024-01-31T15:55:42.928" v="345" actId="207"/>
        <pc:sldMkLst>
          <pc:docMk/>
          <pc:sldMk cId="2010248748" sldId="261"/>
        </pc:sldMkLst>
        <pc:spChg chg="mod">
          <ac:chgData name="Youn LE GALL" userId="7461d626-9d42-454f-924a-35618e64fa8d" providerId="ADAL" clId="{836804F1-5DD3-4E9B-83E5-9FAC3253B1CF}" dt="2024-01-31T15:55:42.928" v="345" actId="207"/>
          <ac:spMkLst>
            <pc:docMk/>
            <pc:sldMk cId="2010248748" sldId="261"/>
            <ac:spMk id="2" creationId="{529DA93A-5198-71D0-39ED-46E48A5E9154}"/>
          </ac:spMkLst>
        </pc:spChg>
      </pc:sldChg>
      <pc:sldChg chg="modSp mod">
        <pc:chgData name="Youn LE GALL" userId="7461d626-9d42-454f-924a-35618e64fa8d" providerId="ADAL" clId="{836804F1-5DD3-4E9B-83E5-9FAC3253B1CF}" dt="2024-01-31T15:58:11.987" v="425" actId="207"/>
        <pc:sldMkLst>
          <pc:docMk/>
          <pc:sldMk cId="667755988" sldId="262"/>
        </pc:sldMkLst>
        <pc:spChg chg="mod">
          <ac:chgData name="Youn LE GALL" userId="7461d626-9d42-454f-924a-35618e64fa8d" providerId="ADAL" clId="{836804F1-5DD3-4E9B-83E5-9FAC3253B1CF}" dt="2024-01-31T15:58:11.987" v="425" actId="207"/>
          <ac:spMkLst>
            <pc:docMk/>
            <pc:sldMk cId="667755988" sldId="262"/>
            <ac:spMk id="2" creationId="{C9A657C0-E717-4298-FFDE-CEEF6E78F2E4}"/>
          </ac:spMkLst>
        </pc:spChg>
      </pc:sldChg>
      <pc:sldChg chg="addSp delSp modSp mod">
        <pc:chgData name="Youn LE GALL" userId="7461d626-9d42-454f-924a-35618e64fa8d" providerId="ADAL" clId="{836804F1-5DD3-4E9B-83E5-9FAC3253B1CF}" dt="2024-01-31T15:59:07.984" v="438"/>
        <pc:sldMkLst>
          <pc:docMk/>
          <pc:sldMk cId="3266804166" sldId="263"/>
        </pc:sldMkLst>
        <pc:spChg chg="mod">
          <ac:chgData name="Youn LE GALL" userId="7461d626-9d42-454f-924a-35618e64fa8d" providerId="ADAL" clId="{836804F1-5DD3-4E9B-83E5-9FAC3253B1CF}" dt="2024-01-31T15:55:30.067" v="343" actId="122"/>
          <ac:spMkLst>
            <pc:docMk/>
            <pc:sldMk cId="3266804166" sldId="263"/>
            <ac:spMk id="3" creationId="{E4AA1854-F4DD-0257-1EB6-0E29A6886997}"/>
          </ac:spMkLst>
        </pc:spChg>
        <pc:picChg chg="add mod">
          <ac:chgData name="Youn LE GALL" userId="7461d626-9d42-454f-924a-35618e64fa8d" providerId="ADAL" clId="{836804F1-5DD3-4E9B-83E5-9FAC3253B1CF}" dt="2024-01-31T15:59:07.984" v="438"/>
          <ac:picMkLst>
            <pc:docMk/>
            <pc:sldMk cId="3266804166" sldId="263"/>
            <ac:picMk id="2" creationId="{01087F33-1264-012F-448B-18F3DD71517E}"/>
          </ac:picMkLst>
        </pc:picChg>
        <pc:picChg chg="del">
          <ac:chgData name="Youn LE GALL" userId="7461d626-9d42-454f-924a-35618e64fa8d" providerId="ADAL" clId="{836804F1-5DD3-4E9B-83E5-9FAC3253B1CF}" dt="2024-01-31T15:58:39.025" v="430" actId="478"/>
          <ac:picMkLst>
            <pc:docMk/>
            <pc:sldMk cId="3266804166" sldId="263"/>
            <ac:picMk id="6" creationId="{92185CBC-575E-B770-4C1C-59243255BE0B}"/>
          </ac:picMkLst>
        </pc:picChg>
        <pc:picChg chg="del">
          <ac:chgData name="Youn LE GALL" userId="7461d626-9d42-454f-924a-35618e64fa8d" providerId="ADAL" clId="{836804F1-5DD3-4E9B-83E5-9FAC3253B1CF}" dt="2024-01-31T15:58:41.412" v="431" actId="478"/>
          <ac:picMkLst>
            <pc:docMk/>
            <pc:sldMk cId="3266804166" sldId="263"/>
            <ac:picMk id="12" creationId="{0DB5FD4F-0FB5-D32E-7349-7BD77392A206}"/>
          </ac:picMkLst>
        </pc:picChg>
      </pc:sldChg>
      <pc:sldChg chg="modSp mod">
        <pc:chgData name="Youn LE GALL" userId="7461d626-9d42-454f-924a-35618e64fa8d" providerId="ADAL" clId="{836804F1-5DD3-4E9B-83E5-9FAC3253B1CF}" dt="2024-01-31T15:55:22.987" v="342" actId="20577"/>
        <pc:sldMkLst>
          <pc:docMk/>
          <pc:sldMk cId="3762391726" sldId="264"/>
        </pc:sldMkLst>
        <pc:spChg chg="mod">
          <ac:chgData name="Youn LE GALL" userId="7461d626-9d42-454f-924a-35618e64fa8d" providerId="ADAL" clId="{836804F1-5DD3-4E9B-83E5-9FAC3253B1CF}" dt="2024-01-31T15:55:22.987" v="342" actId="20577"/>
          <ac:spMkLst>
            <pc:docMk/>
            <pc:sldMk cId="3762391726" sldId="264"/>
            <ac:spMk id="2" creationId="{529DA93A-5198-71D0-39ED-46E48A5E9154}"/>
          </ac:spMkLst>
        </pc:spChg>
      </pc:sldChg>
      <pc:sldChg chg="modSp mod">
        <pc:chgData name="Youn LE GALL" userId="7461d626-9d42-454f-924a-35618e64fa8d" providerId="ADAL" clId="{836804F1-5DD3-4E9B-83E5-9FAC3253B1CF}" dt="2024-01-31T16:02:03.653" v="454" actId="20577"/>
        <pc:sldMkLst>
          <pc:docMk/>
          <pc:sldMk cId="3654133384" sldId="265"/>
        </pc:sldMkLst>
        <pc:spChg chg="mod">
          <ac:chgData name="Youn LE GALL" userId="7461d626-9d42-454f-924a-35618e64fa8d" providerId="ADAL" clId="{836804F1-5DD3-4E9B-83E5-9FAC3253B1CF}" dt="2024-01-31T16:02:03.653" v="454" actId="20577"/>
          <ac:spMkLst>
            <pc:docMk/>
            <pc:sldMk cId="3654133384" sldId="265"/>
            <ac:spMk id="2" creationId="{529DA93A-5198-71D0-39ED-46E48A5E9154}"/>
          </ac:spMkLst>
        </pc:spChg>
      </pc:sldChg>
      <pc:sldChg chg="modSp mod">
        <pc:chgData name="Youn LE GALL" userId="7461d626-9d42-454f-924a-35618e64fa8d" providerId="ADAL" clId="{836804F1-5DD3-4E9B-83E5-9FAC3253B1CF}" dt="2024-01-31T16:02:38.206" v="456" actId="20577"/>
        <pc:sldMkLst>
          <pc:docMk/>
          <pc:sldMk cId="689595738" sldId="266"/>
        </pc:sldMkLst>
        <pc:spChg chg="mod">
          <ac:chgData name="Youn LE GALL" userId="7461d626-9d42-454f-924a-35618e64fa8d" providerId="ADAL" clId="{836804F1-5DD3-4E9B-83E5-9FAC3253B1CF}" dt="2024-01-31T16:02:38.206" v="456" actId="20577"/>
          <ac:spMkLst>
            <pc:docMk/>
            <pc:sldMk cId="689595738" sldId="266"/>
            <ac:spMk id="2" creationId="{529DA93A-5198-71D0-39ED-46E48A5E9154}"/>
          </ac:spMkLst>
        </pc:spChg>
      </pc:sldChg>
      <pc:sldChg chg="addSp delSp modSp mod">
        <pc:chgData name="Youn LE GALL" userId="7461d626-9d42-454f-924a-35618e64fa8d" providerId="ADAL" clId="{836804F1-5DD3-4E9B-83E5-9FAC3253B1CF}" dt="2024-01-31T15:58:59.859" v="437" actId="962"/>
        <pc:sldMkLst>
          <pc:docMk/>
          <pc:sldMk cId="3804032602" sldId="271"/>
        </pc:sldMkLst>
        <pc:picChg chg="add mod">
          <ac:chgData name="Youn LE GALL" userId="7461d626-9d42-454f-924a-35618e64fa8d" providerId="ADAL" clId="{836804F1-5DD3-4E9B-83E5-9FAC3253B1CF}" dt="2024-01-31T15:58:51.164" v="434"/>
          <ac:picMkLst>
            <pc:docMk/>
            <pc:sldMk cId="3804032602" sldId="271"/>
            <ac:picMk id="2" creationId="{03098297-88EC-6007-8E61-01CAB5FCC17A}"/>
          </ac:picMkLst>
        </pc:picChg>
        <pc:picChg chg="del">
          <ac:chgData name="Youn LE GALL" userId="7461d626-9d42-454f-924a-35618e64fa8d" providerId="ADAL" clId="{836804F1-5DD3-4E9B-83E5-9FAC3253B1CF}" dt="2024-01-31T15:58:46.385" v="432" actId="478"/>
          <ac:picMkLst>
            <pc:docMk/>
            <pc:sldMk cId="3804032602" sldId="271"/>
            <ac:picMk id="6" creationId="{CA6A8574-8D24-D3FD-3B73-B5656C92FF8C}"/>
          </ac:picMkLst>
        </pc:picChg>
        <pc:picChg chg="add mod">
          <ac:chgData name="Youn LE GALL" userId="7461d626-9d42-454f-924a-35618e64fa8d" providerId="ADAL" clId="{836804F1-5DD3-4E9B-83E5-9FAC3253B1CF}" dt="2024-01-31T15:58:59.859" v="437" actId="962"/>
          <ac:picMkLst>
            <pc:docMk/>
            <pc:sldMk cId="3804032602" sldId="271"/>
            <ac:picMk id="8" creationId="{4E26A86F-D690-47E3-AD46-AFD4019D95D2}"/>
          </ac:picMkLst>
        </pc:picChg>
        <pc:picChg chg="del">
          <ac:chgData name="Youn LE GALL" userId="7461d626-9d42-454f-924a-35618e64fa8d" providerId="ADAL" clId="{836804F1-5DD3-4E9B-83E5-9FAC3253B1CF}" dt="2024-01-31T15:58:47.081" v="433" actId="478"/>
          <ac:picMkLst>
            <pc:docMk/>
            <pc:sldMk cId="3804032602" sldId="271"/>
            <ac:picMk id="9" creationId="{7A1BC980-2630-3CC5-8879-ACE2FDE00DC7}"/>
          </ac:picMkLst>
        </pc:picChg>
      </pc:sldChg>
      <pc:sldChg chg="modSp mod">
        <pc:chgData name="Youn LE GALL" userId="7461d626-9d42-454f-924a-35618e64fa8d" providerId="ADAL" clId="{836804F1-5DD3-4E9B-83E5-9FAC3253B1CF}" dt="2024-01-31T15:53:56.816" v="327" actId="207"/>
        <pc:sldMkLst>
          <pc:docMk/>
          <pc:sldMk cId="3733713934" sldId="272"/>
        </pc:sldMkLst>
        <pc:spChg chg="mod">
          <ac:chgData name="Youn LE GALL" userId="7461d626-9d42-454f-924a-35618e64fa8d" providerId="ADAL" clId="{836804F1-5DD3-4E9B-83E5-9FAC3253B1CF}" dt="2024-01-31T15:53:56.816" v="327" actId="207"/>
          <ac:spMkLst>
            <pc:docMk/>
            <pc:sldMk cId="3733713934" sldId="272"/>
            <ac:spMk id="2" creationId="{529DA93A-5198-71D0-39ED-46E48A5E9154}"/>
          </ac:spMkLst>
        </pc:spChg>
      </pc:sldChg>
      <pc:sldChg chg="modSp mod">
        <pc:chgData name="Youn LE GALL" userId="7461d626-9d42-454f-924a-35618e64fa8d" providerId="ADAL" clId="{836804F1-5DD3-4E9B-83E5-9FAC3253B1CF}" dt="2024-01-31T15:54:06.627" v="329" actId="207"/>
        <pc:sldMkLst>
          <pc:docMk/>
          <pc:sldMk cId="1685521796" sldId="273"/>
        </pc:sldMkLst>
        <pc:spChg chg="mod">
          <ac:chgData name="Youn LE GALL" userId="7461d626-9d42-454f-924a-35618e64fa8d" providerId="ADAL" clId="{836804F1-5DD3-4E9B-83E5-9FAC3253B1CF}" dt="2024-01-31T15:54:06.627" v="329" actId="207"/>
          <ac:spMkLst>
            <pc:docMk/>
            <pc:sldMk cId="1685521796" sldId="273"/>
            <ac:spMk id="2" creationId="{529DA93A-5198-71D0-39ED-46E48A5E9154}"/>
          </ac:spMkLst>
        </pc:spChg>
      </pc:sldChg>
      <pc:sldChg chg="delSp modSp mod">
        <pc:chgData name="Youn LE GALL" userId="7461d626-9d42-454f-924a-35618e64fa8d" providerId="ADAL" clId="{836804F1-5DD3-4E9B-83E5-9FAC3253B1CF}" dt="2024-01-31T15:53:47.274" v="325" actId="207"/>
        <pc:sldMkLst>
          <pc:docMk/>
          <pc:sldMk cId="289175332" sldId="275"/>
        </pc:sldMkLst>
        <pc:spChg chg="mod">
          <ac:chgData name="Youn LE GALL" userId="7461d626-9d42-454f-924a-35618e64fa8d" providerId="ADAL" clId="{836804F1-5DD3-4E9B-83E5-9FAC3253B1CF}" dt="2024-01-31T15:53:47.274" v="325" actId="207"/>
          <ac:spMkLst>
            <pc:docMk/>
            <pc:sldMk cId="289175332" sldId="275"/>
            <ac:spMk id="3" creationId="{E4AA1854-F4DD-0257-1EB6-0E29A6886997}"/>
          </ac:spMkLst>
        </pc:spChg>
        <pc:picChg chg="del">
          <ac:chgData name="Youn LE GALL" userId="7461d626-9d42-454f-924a-35618e64fa8d" providerId="ADAL" clId="{836804F1-5DD3-4E9B-83E5-9FAC3253B1CF}" dt="2024-01-31T12:58:38.700" v="5" actId="478"/>
          <ac:picMkLst>
            <pc:docMk/>
            <pc:sldMk cId="289175332" sldId="275"/>
            <ac:picMk id="7" creationId="{2A403EF5-BA82-12D2-75A7-590F2167330A}"/>
          </ac:picMkLst>
        </pc:picChg>
        <pc:picChg chg="mod">
          <ac:chgData name="Youn LE GALL" userId="7461d626-9d42-454f-924a-35618e64fa8d" providerId="ADAL" clId="{836804F1-5DD3-4E9B-83E5-9FAC3253B1CF}" dt="2024-01-31T15:53:01.883" v="319" actId="1076"/>
          <ac:picMkLst>
            <pc:docMk/>
            <pc:sldMk cId="289175332" sldId="275"/>
            <ac:picMk id="11" creationId="{777B32C8-6813-5659-2C89-CE641FF6F77C}"/>
          </ac:picMkLst>
        </pc:picChg>
      </pc:sldChg>
      <pc:sldChg chg="modTransition">
        <pc:chgData name="Youn LE GALL" userId="7461d626-9d42-454f-924a-35618e64fa8d" providerId="ADAL" clId="{836804F1-5DD3-4E9B-83E5-9FAC3253B1CF}" dt="2024-01-31T16:00:48.598" v="451"/>
        <pc:sldMkLst>
          <pc:docMk/>
          <pc:sldMk cId="2896693010" sldId="276"/>
        </pc:sldMkLst>
      </pc:sldChg>
      <pc:sldChg chg="modSp mod">
        <pc:chgData name="Youn LE GALL" userId="7461d626-9d42-454f-924a-35618e64fa8d" providerId="ADAL" clId="{836804F1-5DD3-4E9B-83E5-9FAC3253B1CF}" dt="2024-01-31T16:03:34.394" v="459" actId="1076"/>
        <pc:sldMkLst>
          <pc:docMk/>
          <pc:sldMk cId="85633835" sldId="277"/>
        </pc:sldMkLst>
        <pc:spChg chg="mod">
          <ac:chgData name="Youn LE GALL" userId="7461d626-9d42-454f-924a-35618e64fa8d" providerId="ADAL" clId="{836804F1-5DD3-4E9B-83E5-9FAC3253B1CF}" dt="2024-01-31T16:03:24.040" v="458" actId="1076"/>
          <ac:spMkLst>
            <pc:docMk/>
            <pc:sldMk cId="85633835" sldId="277"/>
            <ac:spMk id="2" creationId="{529DA93A-5198-71D0-39ED-46E48A5E9154}"/>
          </ac:spMkLst>
        </pc:spChg>
        <pc:spChg chg="mod">
          <ac:chgData name="Youn LE GALL" userId="7461d626-9d42-454f-924a-35618e64fa8d" providerId="ADAL" clId="{836804F1-5DD3-4E9B-83E5-9FAC3253B1CF}" dt="2024-01-31T16:03:16.425" v="457" actId="1076"/>
          <ac:spMkLst>
            <pc:docMk/>
            <pc:sldMk cId="85633835" sldId="277"/>
            <ac:spMk id="7" creationId="{3FA1ADD3-5F98-E459-0619-80202DF91279}"/>
          </ac:spMkLst>
        </pc:spChg>
        <pc:picChg chg="mod">
          <ac:chgData name="Youn LE GALL" userId="7461d626-9d42-454f-924a-35618e64fa8d" providerId="ADAL" clId="{836804F1-5DD3-4E9B-83E5-9FAC3253B1CF}" dt="2024-01-31T16:03:34.394" v="459" actId="1076"/>
          <ac:picMkLst>
            <pc:docMk/>
            <pc:sldMk cId="85633835" sldId="277"/>
            <ac:picMk id="12" creationId="{9DEA5625-E352-9793-474B-759C14A3FB2D}"/>
          </ac:picMkLst>
        </pc:picChg>
      </pc:sldChg>
      <pc:sldChg chg="modSp mod">
        <pc:chgData name="Youn LE GALL" userId="7461d626-9d42-454f-924a-35618e64fa8d" providerId="ADAL" clId="{836804F1-5DD3-4E9B-83E5-9FAC3253B1CF}" dt="2024-01-31T15:54:46.621" v="335" actId="207"/>
        <pc:sldMkLst>
          <pc:docMk/>
          <pc:sldMk cId="4138879964" sldId="278"/>
        </pc:sldMkLst>
        <pc:spChg chg="mod">
          <ac:chgData name="Youn LE GALL" userId="7461d626-9d42-454f-924a-35618e64fa8d" providerId="ADAL" clId="{836804F1-5DD3-4E9B-83E5-9FAC3253B1CF}" dt="2024-01-31T15:54:46.621" v="335" actId="207"/>
          <ac:spMkLst>
            <pc:docMk/>
            <pc:sldMk cId="4138879964" sldId="278"/>
            <ac:spMk id="2" creationId="{529DA93A-5198-71D0-39ED-46E48A5E9154}"/>
          </ac:spMkLst>
        </pc:spChg>
      </pc:sldChg>
      <pc:sldChg chg="modSp mod">
        <pc:chgData name="Youn LE GALL" userId="7461d626-9d42-454f-924a-35618e64fa8d" providerId="ADAL" clId="{836804F1-5DD3-4E9B-83E5-9FAC3253B1CF}" dt="2024-01-31T16:04:46.044" v="466" actId="14100"/>
        <pc:sldMkLst>
          <pc:docMk/>
          <pc:sldMk cId="551062211" sldId="279"/>
        </pc:sldMkLst>
        <pc:spChg chg="mod">
          <ac:chgData name="Youn LE GALL" userId="7461d626-9d42-454f-924a-35618e64fa8d" providerId="ADAL" clId="{836804F1-5DD3-4E9B-83E5-9FAC3253B1CF}" dt="2024-01-31T16:04:31.170" v="464" actId="20577"/>
          <ac:spMkLst>
            <pc:docMk/>
            <pc:sldMk cId="551062211" sldId="279"/>
            <ac:spMk id="2" creationId="{0A99BAB9-973A-793A-33E7-6B7295E434F5}"/>
          </ac:spMkLst>
        </pc:spChg>
        <pc:spChg chg="mod">
          <ac:chgData name="Youn LE GALL" userId="7461d626-9d42-454f-924a-35618e64fa8d" providerId="ADAL" clId="{836804F1-5DD3-4E9B-83E5-9FAC3253B1CF}" dt="2024-01-31T16:03:41.858" v="460" actId="1076"/>
          <ac:spMkLst>
            <pc:docMk/>
            <pc:sldMk cId="551062211" sldId="279"/>
            <ac:spMk id="7" creationId="{88E56AC5-1886-7101-7210-EE2B08CB30FB}"/>
          </ac:spMkLst>
        </pc:spChg>
        <pc:picChg chg="mod">
          <ac:chgData name="Youn LE GALL" userId="7461d626-9d42-454f-924a-35618e64fa8d" providerId="ADAL" clId="{836804F1-5DD3-4E9B-83E5-9FAC3253B1CF}" dt="2024-01-31T16:04:46.044" v="466" actId="14100"/>
          <ac:picMkLst>
            <pc:docMk/>
            <pc:sldMk cId="551062211" sldId="279"/>
            <ac:picMk id="12" creationId="{84448F36-5D3B-DE61-1000-BEB3075EBDDE}"/>
          </ac:picMkLst>
        </pc:picChg>
      </pc:sldChg>
      <pc:sldChg chg="delSp modSp del mod">
        <pc:chgData name="Youn LE GALL" userId="7461d626-9d42-454f-924a-35618e64fa8d" providerId="ADAL" clId="{836804F1-5DD3-4E9B-83E5-9FAC3253B1CF}" dt="2024-01-31T15:52:29.208" v="315" actId="2696"/>
        <pc:sldMkLst>
          <pc:docMk/>
          <pc:sldMk cId="1148750590" sldId="280"/>
        </pc:sldMkLst>
        <pc:spChg chg="mod">
          <ac:chgData name="Youn LE GALL" userId="7461d626-9d42-454f-924a-35618e64fa8d" providerId="ADAL" clId="{836804F1-5DD3-4E9B-83E5-9FAC3253B1CF}" dt="2024-01-31T15:36:14.917" v="267" actId="20577"/>
          <ac:spMkLst>
            <pc:docMk/>
            <pc:sldMk cId="1148750590" sldId="280"/>
            <ac:spMk id="3" creationId="{EFE3955A-9428-9CC5-9CB2-55CA50EF69AE}"/>
          </ac:spMkLst>
        </pc:spChg>
        <pc:picChg chg="del">
          <ac:chgData name="Youn LE GALL" userId="7461d626-9d42-454f-924a-35618e64fa8d" providerId="ADAL" clId="{836804F1-5DD3-4E9B-83E5-9FAC3253B1CF}" dt="2024-01-31T12:58:19.887" v="2" actId="478"/>
          <ac:picMkLst>
            <pc:docMk/>
            <pc:sldMk cId="1148750590" sldId="280"/>
            <ac:picMk id="4" creationId="{2CB34243-FF8F-793A-8288-BEE696A3DAF6}"/>
          </ac:picMkLst>
        </pc:picChg>
      </pc:sldChg>
      <pc:sldChg chg="delSp modSp mod">
        <pc:chgData name="Youn LE GALL" userId="7461d626-9d42-454f-924a-35618e64fa8d" providerId="ADAL" clId="{836804F1-5DD3-4E9B-83E5-9FAC3253B1CF}" dt="2024-01-31T15:51:53.146" v="313" actId="207"/>
        <pc:sldMkLst>
          <pc:docMk/>
          <pc:sldMk cId="367278443" sldId="281"/>
        </pc:sldMkLst>
        <pc:spChg chg="mod">
          <ac:chgData name="Youn LE GALL" userId="7461d626-9d42-454f-924a-35618e64fa8d" providerId="ADAL" clId="{836804F1-5DD3-4E9B-83E5-9FAC3253B1CF}" dt="2024-01-31T15:51:53.146" v="313" actId="207"/>
          <ac:spMkLst>
            <pc:docMk/>
            <pc:sldMk cId="367278443" sldId="281"/>
            <ac:spMk id="3" creationId="{0D7A2007-83B9-EDCB-F2B5-0D05C33037FE}"/>
          </ac:spMkLst>
        </pc:spChg>
        <pc:picChg chg="del">
          <ac:chgData name="Youn LE GALL" userId="7461d626-9d42-454f-924a-35618e64fa8d" providerId="ADAL" clId="{836804F1-5DD3-4E9B-83E5-9FAC3253B1CF}" dt="2024-01-31T12:58:22.630" v="3" actId="478"/>
          <ac:picMkLst>
            <pc:docMk/>
            <pc:sldMk cId="367278443" sldId="281"/>
            <ac:picMk id="4" creationId="{363079C2-E001-3E7E-F25D-D86BC25456AF}"/>
          </ac:picMkLst>
        </pc:picChg>
      </pc:sldChg>
      <pc:sldChg chg="delSp modSp del mod">
        <pc:chgData name="Youn LE GALL" userId="7461d626-9d42-454f-924a-35618e64fa8d" providerId="ADAL" clId="{836804F1-5DD3-4E9B-83E5-9FAC3253B1CF}" dt="2024-01-31T15:52:01.382" v="314" actId="2696"/>
        <pc:sldMkLst>
          <pc:docMk/>
          <pc:sldMk cId="146042285" sldId="282"/>
        </pc:sldMkLst>
        <pc:spChg chg="mod">
          <ac:chgData name="Youn LE GALL" userId="7461d626-9d42-454f-924a-35618e64fa8d" providerId="ADAL" clId="{836804F1-5DD3-4E9B-83E5-9FAC3253B1CF}" dt="2024-01-31T15:36:35.259" v="293" actId="20577"/>
          <ac:spMkLst>
            <pc:docMk/>
            <pc:sldMk cId="146042285" sldId="282"/>
            <ac:spMk id="3" creationId="{979A3429-09EF-B266-651B-14A0267DCFAB}"/>
          </ac:spMkLst>
        </pc:spChg>
        <pc:picChg chg="del">
          <ac:chgData name="Youn LE GALL" userId="7461d626-9d42-454f-924a-35618e64fa8d" providerId="ADAL" clId="{836804F1-5DD3-4E9B-83E5-9FAC3253B1CF}" dt="2024-01-31T12:58:30.866" v="4" actId="478"/>
          <ac:picMkLst>
            <pc:docMk/>
            <pc:sldMk cId="146042285" sldId="282"/>
            <ac:picMk id="4" creationId="{A911DFF2-7C91-2896-6937-112DA93EA2BC}"/>
          </ac:picMkLst>
        </pc:picChg>
      </pc:sldChg>
      <pc:sldChg chg="new del">
        <pc:chgData name="Youn LE GALL" userId="7461d626-9d42-454f-924a-35618e64fa8d" providerId="ADAL" clId="{836804F1-5DD3-4E9B-83E5-9FAC3253B1CF}" dt="2024-01-31T12:58:11.691" v="1" actId="2696"/>
        <pc:sldMkLst>
          <pc:docMk/>
          <pc:sldMk cId="249843625" sldId="283"/>
        </pc:sldMkLst>
      </pc:sldChg>
      <pc:sldChg chg="addSp delSp modSp add mod">
        <pc:chgData name="Youn LE GALL" userId="7461d626-9d42-454f-924a-35618e64fa8d" providerId="ADAL" clId="{836804F1-5DD3-4E9B-83E5-9FAC3253B1CF}" dt="2024-01-31T15:59:38.378" v="445"/>
        <pc:sldMkLst>
          <pc:docMk/>
          <pc:sldMk cId="659777719" sldId="283"/>
        </pc:sldMkLst>
        <pc:spChg chg="mod">
          <ac:chgData name="Youn LE GALL" userId="7461d626-9d42-454f-924a-35618e64fa8d" providerId="ADAL" clId="{836804F1-5DD3-4E9B-83E5-9FAC3253B1CF}" dt="2024-01-31T13:07:25.518" v="154" actId="1076"/>
          <ac:spMkLst>
            <pc:docMk/>
            <pc:sldMk cId="659777719" sldId="283"/>
            <ac:spMk id="3" creationId="{979A3429-09EF-B266-651B-14A0267DCFAB}"/>
          </ac:spMkLst>
        </pc:spChg>
        <pc:spChg chg="add mod">
          <ac:chgData name="Youn LE GALL" userId="7461d626-9d42-454f-924a-35618e64fa8d" providerId="ADAL" clId="{836804F1-5DD3-4E9B-83E5-9FAC3253B1CF}" dt="2024-01-31T13:17:06.742" v="238" actId="1076"/>
          <ac:spMkLst>
            <pc:docMk/>
            <pc:sldMk cId="659777719" sldId="283"/>
            <ac:spMk id="18" creationId="{47F85873-BABE-0953-56A9-8BAA0F5D434E}"/>
          </ac:spMkLst>
        </pc:spChg>
        <pc:picChg chg="ord">
          <ac:chgData name="Youn LE GALL" userId="7461d626-9d42-454f-924a-35618e64fa8d" providerId="ADAL" clId="{836804F1-5DD3-4E9B-83E5-9FAC3253B1CF}" dt="2024-01-31T13:16:31.800" v="229" actId="171"/>
          <ac:picMkLst>
            <pc:docMk/>
            <pc:sldMk cId="659777719" sldId="283"/>
            <ac:picMk id="2" creationId="{A0D4349A-D1EA-6D9B-FE5E-883D5FF4F691}"/>
          </ac:picMkLst>
        </pc:picChg>
        <pc:picChg chg="add mod">
          <ac:chgData name="Youn LE GALL" userId="7461d626-9d42-454f-924a-35618e64fa8d" providerId="ADAL" clId="{836804F1-5DD3-4E9B-83E5-9FAC3253B1CF}" dt="2024-01-31T15:59:32.300" v="443"/>
          <ac:picMkLst>
            <pc:docMk/>
            <pc:sldMk cId="659777719" sldId="283"/>
            <ac:picMk id="4" creationId="{8EEEEA4C-059F-26C7-ADE9-2D1BBE8F8220}"/>
          </ac:picMkLst>
        </pc:picChg>
        <pc:picChg chg="mod ord">
          <ac:chgData name="Youn LE GALL" userId="7461d626-9d42-454f-924a-35618e64fa8d" providerId="ADAL" clId="{836804F1-5DD3-4E9B-83E5-9FAC3253B1CF}" dt="2024-01-31T13:15:58.272" v="219" actId="167"/>
          <ac:picMkLst>
            <pc:docMk/>
            <pc:sldMk cId="659777719" sldId="283"/>
            <ac:picMk id="5" creationId="{DAEC5CAF-4ABD-5B40-7A9A-AF71115F0767}"/>
          </ac:picMkLst>
        </pc:picChg>
        <pc:picChg chg="del">
          <ac:chgData name="Youn LE GALL" userId="7461d626-9d42-454f-924a-35618e64fa8d" providerId="ADAL" clId="{836804F1-5DD3-4E9B-83E5-9FAC3253B1CF}" dt="2024-01-31T13:16:58.278" v="237" actId="478"/>
          <ac:picMkLst>
            <pc:docMk/>
            <pc:sldMk cId="659777719" sldId="283"/>
            <ac:picMk id="6" creationId="{2DD314AA-4772-3311-DDA6-AF686B608A3D}"/>
          </ac:picMkLst>
        </pc:picChg>
        <pc:picChg chg="add mod">
          <ac:chgData name="Youn LE GALL" userId="7461d626-9d42-454f-924a-35618e64fa8d" providerId="ADAL" clId="{836804F1-5DD3-4E9B-83E5-9FAC3253B1CF}" dt="2024-01-31T15:59:38.378" v="445"/>
          <ac:picMkLst>
            <pc:docMk/>
            <pc:sldMk cId="659777719" sldId="283"/>
            <ac:picMk id="6" creationId="{ADEC3C11-83A7-6D3C-31F8-287430098FEB}"/>
          </ac:picMkLst>
        </pc:picChg>
        <pc:picChg chg="add del mod">
          <ac:chgData name="Youn LE GALL" userId="7461d626-9d42-454f-924a-35618e64fa8d" providerId="ADAL" clId="{836804F1-5DD3-4E9B-83E5-9FAC3253B1CF}" dt="2024-01-31T13:13:58.135" v="197" actId="478"/>
          <ac:picMkLst>
            <pc:docMk/>
            <pc:sldMk cId="659777719" sldId="283"/>
            <ac:picMk id="7" creationId="{F083E9CB-26F0-1B6F-284D-4C884DDCDD7E}"/>
          </ac:picMkLst>
        </pc:picChg>
        <pc:picChg chg="del">
          <ac:chgData name="Youn LE GALL" userId="7461d626-9d42-454f-924a-35618e64fa8d" providerId="ADAL" clId="{836804F1-5DD3-4E9B-83E5-9FAC3253B1CF}" dt="2024-01-31T13:15:11.164" v="209" actId="478"/>
          <ac:picMkLst>
            <pc:docMk/>
            <pc:sldMk cId="659777719" sldId="283"/>
            <ac:picMk id="9" creationId="{4D3D1EED-1CD6-2123-2E1B-F631E2C150AB}"/>
          </ac:picMkLst>
        </pc:picChg>
        <pc:picChg chg="mod">
          <ac:chgData name="Youn LE GALL" userId="7461d626-9d42-454f-924a-35618e64fa8d" providerId="ADAL" clId="{836804F1-5DD3-4E9B-83E5-9FAC3253B1CF}" dt="2024-01-31T13:06:47.807" v="148" actId="1076"/>
          <ac:picMkLst>
            <pc:docMk/>
            <pc:sldMk cId="659777719" sldId="283"/>
            <ac:picMk id="11" creationId="{E9B8F099-5E7B-DCF4-2CF0-C1EF6771B909}"/>
          </ac:picMkLst>
        </pc:picChg>
        <pc:picChg chg="add mod">
          <ac:chgData name="Youn LE GALL" userId="7461d626-9d42-454f-924a-35618e64fa8d" providerId="ADAL" clId="{836804F1-5DD3-4E9B-83E5-9FAC3253B1CF}" dt="2024-01-31T13:14:36.402" v="205" actId="1076"/>
          <ac:picMkLst>
            <pc:docMk/>
            <pc:sldMk cId="659777719" sldId="283"/>
            <ac:picMk id="21" creationId="{F8697D7E-1658-B5F3-7206-2E0EC9D5AC47}"/>
          </ac:picMkLst>
        </pc:picChg>
        <pc:picChg chg="add del mod ord">
          <ac:chgData name="Youn LE GALL" userId="7461d626-9d42-454f-924a-35618e64fa8d" providerId="ADAL" clId="{836804F1-5DD3-4E9B-83E5-9FAC3253B1CF}" dt="2024-01-31T15:59:31.883" v="442" actId="478"/>
          <ac:picMkLst>
            <pc:docMk/>
            <pc:sldMk cId="659777719" sldId="283"/>
            <ac:picMk id="23" creationId="{FBD4DA8C-BB0E-22D9-8D30-9D0FBAB3B8DD}"/>
          </ac:picMkLst>
        </pc:picChg>
        <pc:picChg chg="add del mod">
          <ac:chgData name="Youn LE GALL" userId="7461d626-9d42-454f-924a-35618e64fa8d" providerId="ADAL" clId="{836804F1-5DD3-4E9B-83E5-9FAC3253B1CF}" dt="2024-01-31T15:59:34.020" v="444" actId="478"/>
          <ac:picMkLst>
            <pc:docMk/>
            <pc:sldMk cId="659777719" sldId="283"/>
            <ac:picMk id="24" creationId="{E95C8C07-0E75-B281-BA1F-17DA66A623E6}"/>
          </ac:picMkLst>
        </pc:picChg>
        <pc:cxnChg chg="add mod ord">
          <ac:chgData name="Youn LE GALL" userId="7461d626-9d42-454f-924a-35618e64fa8d" providerId="ADAL" clId="{836804F1-5DD3-4E9B-83E5-9FAC3253B1CF}" dt="2024-01-31T13:17:20.051" v="241" actId="14100"/>
          <ac:cxnSpMkLst>
            <pc:docMk/>
            <pc:sldMk cId="659777719" sldId="283"/>
            <ac:cxnSpMk id="12" creationId="{3F674359-DD27-1211-44CF-BEC4D525DF09}"/>
          </ac:cxnSpMkLst>
        </pc:cxnChg>
      </pc:sldChg>
    </pc:docChg>
  </pc:docChgLst>
  <pc:docChgLst>
    <pc:chgData name="Samy CHEMELLALI" userId="3bcb3391-f2a5-4f14-a7ec-9d91bd489ac5" providerId="ADAL" clId="{BA031DDA-59B2-4C17-8A1A-8C1261BEA8E6}"/>
    <pc:docChg chg="undo custSel addSld delSld modSld sldOrd addSection delSection modSection">
      <pc:chgData name="Samy CHEMELLALI" userId="3bcb3391-f2a5-4f14-a7ec-9d91bd489ac5" providerId="ADAL" clId="{BA031DDA-59B2-4C17-8A1A-8C1261BEA8E6}" dt="2024-02-12T15:56:06.348" v="707" actId="20577"/>
      <pc:docMkLst>
        <pc:docMk/>
      </pc:docMkLst>
      <pc:sldChg chg="modSp mod">
        <pc:chgData name="Samy CHEMELLALI" userId="3bcb3391-f2a5-4f14-a7ec-9d91bd489ac5" providerId="ADAL" clId="{BA031DDA-59B2-4C17-8A1A-8C1261BEA8E6}" dt="2024-02-12T14:43:14.423" v="605" actId="14100"/>
        <pc:sldMkLst>
          <pc:docMk/>
          <pc:sldMk cId="2029102931" sldId="259"/>
        </pc:sldMkLst>
        <pc:spChg chg="mod">
          <ac:chgData name="Samy CHEMELLALI" userId="3bcb3391-f2a5-4f14-a7ec-9d91bd489ac5" providerId="ADAL" clId="{BA031DDA-59B2-4C17-8A1A-8C1261BEA8E6}" dt="2024-02-12T14:43:14.423" v="605" actId="14100"/>
          <ac:spMkLst>
            <pc:docMk/>
            <pc:sldMk cId="2029102931" sldId="259"/>
            <ac:spMk id="2" creationId="{C2683F56-6487-86D3-0CCC-48909450AAB4}"/>
          </ac:spMkLst>
        </pc:spChg>
      </pc:sldChg>
      <pc:sldChg chg="modSp mod">
        <pc:chgData name="Samy CHEMELLALI" userId="3bcb3391-f2a5-4f14-a7ec-9d91bd489ac5" providerId="ADAL" clId="{BA031DDA-59B2-4C17-8A1A-8C1261BEA8E6}" dt="2024-02-07T01:24:59.197" v="582" actId="20577"/>
        <pc:sldMkLst>
          <pc:docMk/>
          <pc:sldMk cId="1801568725" sldId="260"/>
        </pc:sldMkLst>
        <pc:spChg chg="mod">
          <ac:chgData name="Samy CHEMELLALI" userId="3bcb3391-f2a5-4f14-a7ec-9d91bd489ac5" providerId="ADAL" clId="{BA031DDA-59B2-4C17-8A1A-8C1261BEA8E6}" dt="2024-02-07T01:24:59.197" v="582" actId="20577"/>
          <ac:spMkLst>
            <pc:docMk/>
            <pc:sldMk cId="1801568725" sldId="260"/>
            <ac:spMk id="2" creationId="{B19BB28B-6A79-4410-A7A7-B248F9B70EDD}"/>
          </ac:spMkLst>
        </pc:spChg>
      </pc:sldChg>
      <pc:sldChg chg="modSp mod">
        <pc:chgData name="Samy CHEMELLALI" userId="3bcb3391-f2a5-4f14-a7ec-9d91bd489ac5" providerId="ADAL" clId="{BA031DDA-59B2-4C17-8A1A-8C1261BEA8E6}" dt="2024-02-07T01:25:18.139" v="590" actId="6549"/>
        <pc:sldMkLst>
          <pc:docMk/>
          <pc:sldMk cId="2010248748" sldId="261"/>
        </pc:sldMkLst>
        <pc:spChg chg="mod">
          <ac:chgData name="Samy CHEMELLALI" userId="3bcb3391-f2a5-4f14-a7ec-9d91bd489ac5" providerId="ADAL" clId="{BA031DDA-59B2-4C17-8A1A-8C1261BEA8E6}" dt="2024-02-07T01:25:18.139" v="590" actId="6549"/>
          <ac:spMkLst>
            <pc:docMk/>
            <pc:sldMk cId="2010248748" sldId="261"/>
            <ac:spMk id="2" creationId="{529DA93A-5198-71D0-39ED-46E48A5E9154}"/>
          </ac:spMkLst>
        </pc:spChg>
      </pc:sldChg>
      <pc:sldChg chg="delSp modSp mod">
        <pc:chgData name="Samy CHEMELLALI" userId="3bcb3391-f2a5-4f14-a7ec-9d91bd489ac5" providerId="ADAL" clId="{BA031DDA-59B2-4C17-8A1A-8C1261BEA8E6}" dt="2024-02-06T20:06:59.431" v="209" actId="478"/>
        <pc:sldMkLst>
          <pc:docMk/>
          <pc:sldMk cId="667755988" sldId="262"/>
        </pc:sldMkLst>
        <pc:spChg chg="mod">
          <ac:chgData name="Samy CHEMELLALI" userId="3bcb3391-f2a5-4f14-a7ec-9d91bd489ac5" providerId="ADAL" clId="{BA031DDA-59B2-4C17-8A1A-8C1261BEA8E6}" dt="2024-02-06T20:02:46.587" v="203" actId="20577"/>
          <ac:spMkLst>
            <pc:docMk/>
            <pc:sldMk cId="667755988" sldId="262"/>
            <ac:spMk id="2" creationId="{C9A657C0-E717-4298-FFDE-CEEF6E78F2E4}"/>
          </ac:spMkLst>
        </pc:spChg>
        <pc:picChg chg="del mod">
          <ac:chgData name="Samy CHEMELLALI" userId="3bcb3391-f2a5-4f14-a7ec-9d91bd489ac5" providerId="ADAL" clId="{BA031DDA-59B2-4C17-8A1A-8C1261BEA8E6}" dt="2024-02-06T20:06:59.431" v="209" actId="478"/>
          <ac:picMkLst>
            <pc:docMk/>
            <pc:sldMk cId="667755988" sldId="262"/>
            <ac:picMk id="3" creationId="{05CCEEA3-C143-2840-6CCA-692E16C1FE5B}"/>
          </ac:picMkLst>
        </pc:picChg>
      </pc:sldChg>
      <pc:sldChg chg="modSp mod ord">
        <pc:chgData name="Samy CHEMELLALI" userId="3bcb3391-f2a5-4f14-a7ec-9d91bd489ac5" providerId="ADAL" clId="{BA031DDA-59B2-4C17-8A1A-8C1261BEA8E6}" dt="2024-02-06T19:55:19.295" v="161" actId="20578"/>
        <pc:sldMkLst>
          <pc:docMk/>
          <pc:sldMk cId="3762391726" sldId="264"/>
        </pc:sldMkLst>
        <pc:spChg chg="mod">
          <ac:chgData name="Samy CHEMELLALI" userId="3bcb3391-f2a5-4f14-a7ec-9d91bd489ac5" providerId="ADAL" clId="{BA031DDA-59B2-4C17-8A1A-8C1261BEA8E6}" dt="2024-02-06T19:52:16.933" v="158" actId="20577"/>
          <ac:spMkLst>
            <pc:docMk/>
            <pc:sldMk cId="3762391726" sldId="264"/>
            <ac:spMk id="2" creationId="{529DA93A-5198-71D0-39ED-46E48A5E9154}"/>
          </ac:spMkLst>
        </pc:spChg>
      </pc:sldChg>
      <pc:sldChg chg="modSp mod">
        <pc:chgData name="Samy CHEMELLALI" userId="3bcb3391-f2a5-4f14-a7ec-9d91bd489ac5" providerId="ADAL" clId="{BA031DDA-59B2-4C17-8A1A-8C1261BEA8E6}" dt="2024-02-07T08:29:20.078" v="598" actId="20577"/>
        <pc:sldMkLst>
          <pc:docMk/>
          <pc:sldMk cId="3654133384" sldId="265"/>
        </pc:sldMkLst>
        <pc:spChg chg="mod">
          <ac:chgData name="Samy CHEMELLALI" userId="3bcb3391-f2a5-4f14-a7ec-9d91bd489ac5" providerId="ADAL" clId="{BA031DDA-59B2-4C17-8A1A-8C1261BEA8E6}" dt="2024-02-07T08:29:20.078" v="598" actId="20577"/>
          <ac:spMkLst>
            <pc:docMk/>
            <pc:sldMk cId="3654133384" sldId="265"/>
            <ac:spMk id="2" creationId="{529DA93A-5198-71D0-39ED-46E48A5E9154}"/>
          </ac:spMkLst>
        </pc:spChg>
      </pc:sldChg>
      <pc:sldChg chg="modSp mod">
        <pc:chgData name="Samy CHEMELLALI" userId="3bcb3391-f2a5-4f14-a7ec-9d91bd489ac5" providerId="ADAL" clId="{BA031DDA-59B2-4C17-8A1A-8C1261BEA8E6}" dt="2024-02-06T19:48:37.720" v="123" actId="20577"/>
        <pc:sldMkLst>
          <pc:docMk/>
          <pc:sldMk cId="3733713934" sldId="272"/>
        </pc:sldMkLst>
        <pc:spChg chg="mod">
          <ac:chgData name="Samy CHEMELLALI" userId="3bcb3391-f2a5-4f14-a7ec-9d91bd489ac5" providerId="ADAL" clId="{BA031DDA-59B2-4C17-8A1A-8C1261BEA8E6}" dt="2024-02-06T19:48:37.720" v="123" actId="20577"/>
          <ac:spMkLst>
            <pc:docMk/>
            <pc:sldMk cId="3733713934" sldId="272"/>
            <ac:spMk id="2" creationId="{529DA93A-5198-71D0-39ED-46E48A5E9154}"/>
          </ac:spMkLst>
        </pc:spChg>
      </pc:sldChg>
      <pc:sldChg chg="modSp mod">
        <pc:chgData name="Samy CHEMELLALI" userId="3bcb3391-f2a5-4f14-a7ec-9d91bd489ac5" providerId="ADAL" clId="{BA031DDA-59B2-4C17-8A1A-8C1261BEA8E6}" dt="2024-02-06T19:48:09.681" v="122" actId="20577"/>
        <pc:sldMkLst>
          <pc:docMk/>
          <pc:sldMk cId="289175332" sldId="275"/>
        </pc:sldMkLst>
        <pc:spChg chg="mod">
          <ac:chgData name="Samy CHEMELLALI" userId="3bcb3391-f2a5-4f14-a7ec-9d91bd489ac5" providerId="ADAL" clId="{BA031DDA-59B2-4C17-8A1A-8C1261BEA8E6}" dt="2024-02-06T19:48:09.681" v="122" actId="20577"/>
          <ac:spMkLst>
            <pc:docMk/>
            <pc:sldMk cId="289175332" sldId="275"/>
            <ac:spMk id="3" creationId="{E4AA1854-F4DD-0257-1EB6-0E29A6886997}"/>
          </ac:spMkLst>
        </pc:spChg>
      </pc:sldChg>
      <pc:sldChg chg="modSp mod">
        <pc:chgData name="Samy CHEMELLALI" userId="3bcb3391-f2a5-4f14-a7ec-9d91bd489ac5" providerId="ADAL" clId="{BA031DDA-59B2-4C17-8A1A-8C1261BEA8E6}" dt="2024-02-12T14:43:47.589" v="606"/>
        <pc:sldMkLst>
          <pc:docMk/>
          <pc:sldMk cId="85633835" sldId="277"/>
        </pc:sldMkLst>
        <pc:spChg chg="mod">
          <ac:chgData name="Samy CHEMELLALI" userId="3bcb3391-f2a5-4f14-a7ec-9d91bd489ac5" providerId="ADAL" clId="{BA031DDA-59B2-4C17-8A1A-8C1261BEA8E6}" dt="2024-02-12T14:43:47.589" v="606"/>
          <ac:spMkLst>
            <pc:docMk/>
            <pc:sldMk cId="85633835" sldId="277"/>
            <ac:spMk id="2" creationId="{529DA93A-5198-71D0-39ED-46E48A5E9154}"/>
          </ac:spMkLst>
        </pc:spChg>
      </pc:sldChg>
      <pc:sldChg chg="modSp mod">
        <pc:chgData name="Samy CHEMELLALI" userId="3bcb3391-f2a5-4f14-a7ec-9d91bd489ac5" providerId="ADAL" clId="{BA031DDA-59B2-4C17-8A1A-8C1261BEA8E6}" dt="2024-02-07T02:12:06.861" v="593" actId="20577"/>
        <pc:sldMkLst>
          <pc:docMk/>
          <pc:sldMk cId="4138879964" sldId="278"/>
        </pc:sldMkLst>
        <pc:spChg chg="mod">
          <ac:chgData name="Samy CHEMELLALI" userId="3bcb3391-f2a5-4f14-a7ec-9d91bd489ac5" providerId="ADAL" clId="{BA031DDA-59B2-4C17-8A1A-8C1261BEA8E6}" dt="2024-02-07T02:12:06.861" v="593" actId="20577"/>
          <ac:spMkLst>
            <pc:docMk/>
            <pc:sldMk cId="4138879964" sldId="278"/>
            <ac:spMk id="2" creationId="{529DA93A-5198-71D0-39ED-46E48A5E9154}"/>
          </ac:spMkLst>
        </pc:spChg>
        <pc:picChg chg="mod">
          <ac:chgData name="Samy CHEMELLALI" userId="3bcb3391-f2a5-4f14-a7ec-9d91bd489ac5" providerId="ADAL" clId="{BA031DDA-59B2-4C17-8A1A-8C1261BEA8E6}" dt="2024-02-07T02:12:05.439" v="592" actId="1076"/>
          <ac:picMkLst>
            <pc:docMk/>
            <pc:sldMk cId="4138879964" sldId="278"/>
            <ac:picMk id="5" creationId="{7A9C969C-6A0D-557A-F172-8915EFC2372C}"/>
          </ac:picMkLst>
        </pc:picChg>
      </pc:sldChg>
      <pc:sldChg chg="modSp mod">
        <pc:chgData name="Samy CHEMELLALI" userId="3bcb3391-f2a5-4f14-a7ec-9d91bd489ac5" providerId="ADAL" clId="{BA031DDA-59B2-4C17-8A1A-8C1261BEA8E6}" dt="2024-02-12T15:54:28.430" v="685" actId="20577"/>
        <pc:sldMkLst>
          <pc:docMk/>
          <pc:sldMk cId="551062211" sldId="279"/>
        </pc:sldMkLst>
        <pc:spChg chg="mod">
          <ac:chgData name="Samy CHEMELLALI" userId="3bcb3391-f2a5-4f14-a7ec-9d91bd489ac5" providerId="ADAL" clId="{BA031DDA-59B2-4C17-8A1A-8C1261BEA8E6}" dt="2024-02-12T15:54:28.430" v="685" actId="20577"/>
          <ac:spMkLst>
            <pc:docMk/>
            <pc:sldMk cId="551062211" sldId="279"/>
            <ac:spMk id="2" creationId="{0A99BAB9-973A-793A-33E7-6B7295E434F5}"/>
          </ac:spMkLst>
        </pc:spChg>
      </pc:sldChg>
      <pc:sldChg chg="modSp mod">
        <pc:chgData name="Samy CHEMELLALI" userId="3bcb3391-f2a5-4f14-a7ec-9d91bd489ac5" providerId="ADAL" clId="{BA031DDA-59B2-4C17-8A1A-8C1261BEA8E6}" dt="2024-02-12T15:56:06.348" v="707" actId="20577"/>
        <pc:sldMkLst>
          <pc:docMk/>
          <pc:sldMk cId="367278443" sldId="281"/>
        </pc:sldMkLst>
        <pc:spChg chg="mod">
          <ac:chgData name="Samy CHEMELLALI" userId="3bcb3391-f2a5-4f14-a7ec-9d91bd489ac5" providerId="ADAL" clId="{BA031DDA-59B2-4C17-8A1A-8C1261BEA8E6}" dt="2024-02-12T15:56:06.348" v="707" actId="20577"/>
          <ac:spMkLst>
            <pc:docMk/>
            <pc:sldMk cId="367278443" sldId="281"/>
            <ac:spMk id="3" creationId="{0D7A2007-83B9-EDCB-F2B5-0D05C33037FE}"/>
          </ac:spMkLst>
        </pc:spChg>
      </pc:sldChg>
      <pc:sldChg chg="new del">
        <pc:chgData name="Samy CHEMELLALI" userId="3bcb3391-f2a5-4f14-a7ec-9d91bd489ac5" providerId="ADAL" clId="{BA031DDA-59B2-4C17-8A1A-8C1261BEA8E6}" dt="2024-02-06T08:24:35.605" v="7" actId="680"/>
        <pc:sldMkLst>
          <pc:docMk/>
          <pc:sldMk cId="2849653739" sldId="284"/>
        </pc:sldMkLst>
      </pc:sldChg>
      <pc:sldChg chg="addSp delSp mod">
        <pc:chgData name="Samy CHEMELLALI" userId="3bcb3391-f2a5-4f14-a7ec-9d91bd489ac5" providerId="ADAL" clId="{BA031DDA-59B2-4C17-8A1A-8C1261BEA8E6}" dt="2024-02-07T01:12:31.764" v="323" actId="21"/>
        <pc:sldMkLst>
          <pc:docMk/>
          <pc:sldMk cId="4271370438" sldId="286"/>
        </pc:sldMkLst>
        <pc:picChg chg="add del">
          <ac:chgData name="Samy CHEMELLALI" userId="3bcb3391-f2a5-4f14-a7ec-9d91bd489ac5" providerId="ADAL" clId="{BA031DDA-59B2-4C17-8A1A-8C1261BEA8E6}" dt="2024-02-07T01:12:31.764" v="323" actId="21"/>
          <ac:picMkLst>
            <pc:docMk/>
            <pc:sldMk cId="4271370438" sldId="286"/>
            <ac:picMk id="8" creationId="{DD6A3D6F-F699-3515-597E-8AD226F3CADE}"/>
          </ac:picMkLst>
        </pc:picChg>
      </pc:sldChg>
      <pc:sldChg chg="modSp mod">
        <pc:chgData name="Samy CHEMELLALI" userId="3bcb3391-f2a5-4f14-a7ec-9d91bd489ac5" providerId="ADAL" clId="{BA031DDA-59B2-4C17-8A1A-8C1261BEA8E6}" dt="2024-02-06T20:26:53.432" v="321" actId="20577"/>
        <pc:sldMkLst>
          <pc:docMk/>
          <pc:sldMk cId="3176662605" sldId="287"/>
        </pc:sldMkLst>
        <pc:spChg chg="mod">
          <ac:chgData name="Samy CHEMELLALI" userId="3bcb3391-f2a5-4f14-a7ec-9d91bd489ac5" providerId="ADAL" clId="{BA031DDA-59B2-4C17-8A1A-8C1261BEA8E6}" dt="2024-02-06T20:26:53.432" v="321" actId="20577"/>
          <ac:spMkLst>
            <pc:docMk/>
            <pc:sldMk cId="3176662605" sldId="287"/>
            <ac:spMk id="2" creationId="{529DA93A-5198-71D0-39ED-46E48A5E9154}"/>
          </ac:spMkLst>
        </pc:spChg>
      </pc:sldChg>
      <pc:sldChg chg="modSp del mod">
        <pc:chgData name="Samy CHEMELLALI" userId="3bcb3391-f2a5-4f14-a7ec-9d91bd489ac5" providerId="ADAL" clId="{BA031DDA-59B2-4C17-8A1A-8C1261BEA8E6}" dt="2024-02-06T08:30:16.015" v="28" actId="47"/>
        <pc:sldMkLst>
          <pc:docMk/>
          <pc:sldMk cId="2234988256" sldId="490"/>
        </pc:sldMkLst>
        <pc:spChg chg="mod">
          <ac:chgData name="Samy CHEMELLALI" userId="3bcb3391-f2a5-4f14-a7ec-9d91bd489ac5" providerId="ADAL" clId="{BA031DDA-59B2-4C17-8A1A-8C1261BEA8E6}" dt="2024-02-06T08:29:05.326" v="20" actId="27636"/>
          <ac:spMkLst>
            <pc:docMk/>
            <pc:sldMk cId="2234988256" sldId="490"/>
            <ac:spMk id="2" creationId="{A6E1DABD-FDBE-434E-B1AF-C52EE9A51593}"/>
          </ac:spMkLst>
        </pc:spChg>
        <pc:spChg chg="mod">
          <ac:chgData name="Samy CHEMELLALI" userId="3bcb3391-f2a5-4f14-a7ec-9d91bd489ac5" providerId="ADAL" clId="{BA031DDA-59B2-4C17-8A1A-8C1261BEA8E6}" dt="2024-02-06T08:29:32.042" v="27" actId="27636"/>
          <ac:spMkLst>
            <pc:docMk/>
            <pc:sldMk cId="2234988256" sldId="490"/>
            <ac:spMk id="3" creationId="{41254C0D-D4B3-4963-8EA6-720A3DDC20B3}"/>
          </ac:spMkLst>
        </pc:spChg>
      </pc:sldChg>
      <pc:sldChg chg="del">
        <pc:chgData name="Samy CHEMELLALI" userId="3bcb3391-f2a5-4f14-a7ec-9d91bd489ac5" providerId="ADAL" clId="{BA031DDA-59B2-4C17-8A1A-8C1261BEA8E6}" dt="2024-02-06T08:30:26.567" v="29" actId="47"/>
        <pc:sldMkLst>
          <pc:docMk/>
          <pc:sldMk cId="2122554414" sldId="512"/>
        </pc:sldMkLst>
      </pc:sldChg>
      <pc:sldChg chg="del">
        <pc:chgData name="Samy CHEMELLALI" userId="3bcb3391-f2a5-4f14-a7ec-9d91bd489ac5" providerId="ADAL" clId="{BA031DDA-59B2-4C17-8A1A-8C1261BEA8E6}" dt="2024-02-06T08:30:30.859" v="30" actId="47"/>
        <pc:sldMkLst>
          <pc:docMk/>
          <pc:sldMk cId="2947353825" sldId="513"/>
        </pc:sldMkLst>
      </pc:sldChg>
      <pc:sldChg chg="modSp del mod">
        <pc:chgData name="Samy CHEMELLALI" userId="3bcb3391-f2a5-4f14-a7ec-9d91bd489ac5" providerId="ADAL" clId="{BA031DDA-59B2-4C17-8A1A-8C1261BEA8E6}" dt="2024-02-06T08:30:31.980" v="31" actId="47"/>
        <pc:sldMkLst>
          <pc:docMk/>
          <pc:sldMk cId="3679871760" sldId="514"/>
        </pc:sldMkLst>
        <pc:spChg chg="mod">
          <ac:chgData name="Samy CHEMELLALI" userId="3bcb3391-f2a5-4f14-a7ec-9d91bd489ac5" providerId="ADAL" clId="{BA031DDA-59B2-4C17-8A1A-8C1261BEA8E6}" dt="2024-02-06T08:29:05.437" v="23" actId="27636"/>
          <ac:spMkLst>
            <pc:docMk/>
            <pc:sldMk cId="3679871760" sldId="514"/>
            <ac:spMk id="2" creationId="{A6E1DABD-FDBE-434E-B1AF-C52EE9A51593}"/>
          </ac:spMkLst>
        </pc:spChg>
        <pc:spChg chg="mod">
          <ac:chgData name="Samy CHEMELLALI" userId="3bcb3391-f2a5-4f14-a7ec-9d91bd489ac5" providerId="ADAL" clId="{BA031DDA-59B2-4C17-8A1A-8C1261BEA8E6}" dt="2024-02-06T08:29:05.437" v="22" actId="27636"/>
          <ac:spMkLst>
            <pc:docMk/>
            <pc:sldMk cId="3679871760" sldId="514"/>
            <ac:spMk id="3" creationId="{41254C0D-D4B3-4963-8EA6-720A3DDC20B3}"/>
          </ac:spMkLst>
        </pc:spChg>
      </pc:sldChg>
      <pc:sldChg chg="modSp del mod">
        <pc:chgData name="Samy CHEMELLALI" userId="3bcb3391-f2a5-4f14-a7ec-9d91bd489ac5" providerId="ADAL" clId="{BA031DDA-59B2-4C17-8A1A-8C1261BEA8E6}" dt="2024-02-06T08:30:33.101" v="32" actId="47"/>
        <pc:sldMkLst>
          <pc:docMk/>
          <pc:sldMk cId="199875977" sldId="515"/>
        </pc:sldMkLst>
        <pc:spChg chg="mod">
          <ac:chgData name="Samy CHEMELLALI" userId="3bcb3391-f2a5-4f14-a7ec-9d91bd489ac5" providerId="ADAL" clId="{BA031DDA-59B2-4C17-8A1A-8C1261BEA8E6}" dt="2024-02-06T08:29:05.452" v="24" actId="27636"/>
          <ac:spMkLst>
            <pc:docMk/>
            <pc:sldMk cId="199875977" sldId="515"/>
            <ac:spMk id="2" creationId="{A6E1DABD-FDBE-434E-B1AF-C52EE9A51593}"/>
          </ac:spMkLst>
        </pc:spChg>
        <pc:spChg chg="mod">
          <ac:chgData name="Samy CHEMELLALI" userId="3bcb3391-f2a5-4f14-a7ec-9d91bd489ac5" providerId="ADAL" clId="{BA031DDA-59B2-4C17-8A1A-8C1261BEA8E6}" dt="2024-02-06T08:29:05.484" v="25" actId="27636"/>
          <ac:spMkLst>
            <pc:docMk/>
            <pc:sldMk cId="199875977" sldId="515"/>
            <ac:spMk id="3" creationId="{41254C0D-D4B3-4963-8EA6-720A3DDC20B3}"/>
          </ac:spMkLst>
        </pc:spChg>
      </pc:sldChg>
      <pc:sldChg chg="modSp mod">
        <pc:chgData name="Samy CHEMELLALI" userId="3bcb3391-f2a5-4f14-a7ec-9d91bd489ac5" providerId="ADAL" clId="{BA031DDA-59B2-4C17-8A1A-8C1261BEA8E6}" dt="2024-02-07T01:18:04.186" v="331" actId="207"/>
        <pc:sldMkLst>
          <pc:docMk/>
          <pc:sldMk cId="4274076496" sldId="534"/>
        </pc:sldMkLst>
        <pc:spChg chg="mod">
          <ac:chgData name="Samy CHEMELLALI" userId="3bcb3391-f2a5-4f14-a7ec-9d91bd489ac5" providerId="ADAL" clId="{BA031DDA-59B2-4C17-8A1A-8C1261BEA8E6}" dt="2024-02-07T01:18:04.186" v="331" actId="207"/>
          <ac:spMkLst>
            <pc:docMk/>
            <pc:sldMk cId="4274076496" sldId="534"/>
            <ac:spMk id="2" creationId="{00000000-0000-0000-0000-000000000000}"/>
          </ac:spMkLst>
        </pc:spChg>
        <pc:spChg chg="mod">
          <ac:chgData name="Samy CHEMELLALI" userId="3bcb3391-f2a5-4f14-a7ec-9d91bd489ac5" providerId="ADAL" clId="{BA031DDA-59B2-4C17-8A1A-8C1261BEA8E6}" dt="2024-02-07T01:17:00.888" v="330" actId="1076"/>
          <ac:spMkLst>
            <pc:docMk/>
            <pc:sldMk cId="4274076496" sldId="534"/>
            <ac:spMk id="7" creationId="{00000000-0000-0000-0000-000000000000}"/>
          </ac:spMkLst>
        </pc:spChg>
      </pc:sldChg>
      <pc:sldChg chg="modSp mod">
        <pc:chgData name="Samy CHEMELLALI" userId="3bcb3391-f2a5-4f14-a7ec-9d91bd489ac5" providerId="ADAL" clId="{BA031DDA-59B2-4C17-8A1A-8C1261BEA8E6}" dt="2024-02-07T01:18:44.502" v="333" actId="1076"/>
        <pc:sldMkLst>
          <pc:docMk/>
          <pc:sldMk cId="3552519955" sldId="535"/>
        </pc:sldMkLst>
        <pc:spChg chg="mod">
          <ac:chgData name="Samy CHEMELLALI" userId="3bcb3391-f2a5-4f14-a7ec-9d91bd489ac5" providerId="ADAL" clId="{BA031DDA-59B2-4C17-8A1A-8C1261BEA8E6}" dt="2024-02-07T01:18:26.922" v="332" actId="207"/>
          <ac:spMkLst>
            <pc:docMk/>
            <pc:sldMk cId="3552519955" sldId="535"/>
            <ac:spMk id="2" creationId="{00000000-0000-0000-0000-000000000000}"/>
          </ac:spMkLst>
        </pc:spChg>
        <pc:spChg chg="mod">
          <ac:chgData name="Samy CHEMELLALI" userId="3bcb3391-f2a5-4f14-a7ec-9d91bd489ac5" providerId="ADAL" clId="{BA031DDA-59B2-4C17-8A1A-8C1261BEA8E6}" dt="2024-02-07T01:18:44.502" v="333" actId="1076"/>
          <ac:spMkLst>
            <pc:docMk/>
            <pc:sldMk cId="3552519955" sldId="535"/>
            <ac:spMk id="7" creationId="{00000000-0000-0000-0000-000000000000}"/>
          </ac:spMkLst>
        </pc:spChg>
      </pc:sldChg>
      <pc:sldChg chg="modSp mod">
        <pc:chgData name="Samy CHEMELLALI" userId="3bcb3391-f2a5-4f14-a7ec-9d91bd489ac5" providerId="ADAL" clId="{BA031DDA-59B2-4C17-8A1A-8C1261BEA8E6}" dt="2024-02-07T01:19:09.916" v="335" actId="1076"/>
        <pc:sldMkLst>
          <pc:docMk/>
          <pc:sldMk cId="3352692196" sldId="536"/>
        </pc:sldMkLst>
        <pc:spChg chg="mod">
          <ac:chgData name="Samy CHEMELLALI" userId="3bcb3391-f2a5-4f14-a7ec-9d91bd489ac5" providerId="ADAL" clId="{BA031DDA-59B2-4C17-8A1A-8C1261BEA8E6}" dt="2024-02-07T01:18:52.471" v="334" actId="207"/>
          <ac:spMkLst>
            <pc:docMk/>
            <pc:sldMk cId="3352692196" sldId="536"/>
            <ac:spMk id="2" creationId="{00000000-0000-0000-0000-000000000000}"/>
          </ac:spMkLst>
        </pc:spChg>
        <pc:spChg chg="mod">
          <ac:chgData name="Samy CHEMELLALI" userId="3bcb3391-f2a5-4f14-a7ec-9d91bd489ac5" providerId="ADAL" clId="{BA031DDA-59B2-4C17-8A1A-8C1261BEA8E6}" dt="2024-02-07T01:19:09.916" v="335" actId="1076"/>
          <ac:spMkLst>
            <pc:docMk/>
            <pc:sldMk cId="3352692196" sldId="536"/>
            <ac:spMk id="5" creationId="{00000000-0000-0000-0000-000000000000}"/>
          </ac:spMkLst>
        </pc:spChg>
      </pc:sldChg>
      <pc:sldChg chg="new del">
        <pc:chgData name="Samy CHEMELLALI" userId="3bcb3391-f2a5-4f14-a7ec-9d91bd489ac5" providerId="ADAL" clId="{BA031DDA-59B2-4C17-8A1A-8C1261BEA8E6}" dt="2024-02-06T20:07:13.212" v="213" actId="47"/>
        <pc:sldMkLst>
          <pc:docMk/>
          <pc:sldMk cId="3808805867" sldId="537"/>
        </pc:sldMkLst>
      </pc:sldChg>
      <pc:sldChg chg="new del">
        <pc:chgData name="Samy CHEMELLALI" userId="3bcb3391-f2a5-4f14-a7ec-9d91bd489ac5" providerId="ADAL" clId="{BA031DDA-59B2-4C17-8A1A-8C1261BEA8E6}" dt="2024-02-06T20:06:50.308" v="207" actId="47"/>
        <pc:sldMkLst>
          <pc:docMk/>
          <pc:sldMk cId="3897627907" sldId="537"/>
        </pc:sldMkLst>
      </pc:sldChg>
      <pc:sldChg chg="addSp delSp modSp add mod setBg delDesignElem">
        <pc:chgData name="Samy CHEMELLALI" userId="3bcb3391-f2a5-4f14-a7ec-9d91bd489ac5" providerId="ADAL" clId="{BA031DDA-59B2-4C17-8A1A-8C1261BEA8E6}" dt="2024-02-06T20:10:39.734" v="246" actId="21"/>
        <pc:sldMkLst>
          <pc:docMk/>
          <pc:sldMk cId="253199364" sldId="538"/>
        </pc:sldMkLst>
        <pc:spChg chg="del mod">
          <ac:chgData name="Samy CHEMELLALI" userId="3bcb3391-f2a5-4f14-a7ec-9d91bd489ac5" providerId="ADAL" clId="{BA031DDA-59B2-4C17-8A1A-8C1261BEA8E6}" dt="2024-02-06T20:07:19.289" v="215" actId="478"/>
          <ac:spMkLst>
            <pc:docMk/>
            <pc:sldMk cId="253199364" sldId="538"/>
            <ac:spMk id="2" creationId="{C9A657C0-E717-4298-FFDE-CEEF6E78F2E4}"/>
          </ac:spMkLst>
        </pc:spChg>
        <pc:spChg chg="del mod">
          <ac:chgData name="Samy CHEMELLALI" userId="3bcb3391-f2a5-4f14-a7ec-9d91bd489ac5" providerId="ADAL" clId="{BA031DDA-59B2-4C17-8A1A-8C1261BEA8E6}" dt="2024-02-06T20:07:26.876" v="220"/>
          <ac:spMkLst>
            <pc:docMk/>
            <pc:sldMk cId="253199364" sldId="538"/>
            <ac:spMk id="8" creationId="{C74C79B0-CDB2-022B-E3FA-DC0730C4B8A6}"/>
          </ac:spMkLst>
        </pc:spChg>
        <pc:spChg chg="del">
          <ac:chgData name="Samy CHEMELLALI" userId="3bcb3391-f2a5-4f14-a7ec-9d91bd489ac5" providerId="ADAL" clId="{BA031DDA-59B2-4C17-8A1A-8C1261BEA8E6}" dt="2024-02-06T20:07:11.653" v="212"/>
          <ac:spMkLst>
            <pc:docMk/>
            <pc:sldMk cId="253199364" sldId="538"/>
            <ac:spMk id="10" creationId="{34EE865D-5A59-4DD1-A94D-A8DBE4A9E013}"/>
          </ac:spMkLst>
        </pc:spChg>
        <pc:spChg chg="add del">
          <ac:chgData name="Samy CHEMELLALI" userId="3bcb3391-f2a5-4f14-a7ec-9d91bd489ac5" providerId="ADAL" clId="{BA031DDA-59B2-4C17-8A1A-8C1261BEA8E6}" dt="2024-02-06T20:08:01.325" v="227" actId="26606"/>
          <ac:spMkLst>
            <pc:docMk/>
            <pc:sldMk cId="253199364" sldId="538"/>
            <ac:spMk id="16" creationId="{6F79B0DD-2C63-4EE5-804F-B8E391FC1E45}"/>
          </ac:spMkLst>
        </pc:spChg>
        <pc:spChg chg="add del">
          <ac:chgData name="Samy CHEMELLALI" userId="3bcb3391-f2a5-4f14-a7ec-9d91bd489ac5" providerId="ADAL" clId="{BA031DDA-59B2-4C17-8A1A-8C1261BEA8E6}" dt="2024-02-06T20:08:01.325" v="227" actId="26606"/>
          <ac:spMkLst>
            <pc:docMk/>
            <pc:sldMk cId="253199364" sldId="538"/>
            <ac:spMk id="18" creationId="{627DB8AB-CD55-4C8F-9043-52652B89231A}"/>
          </ac:spMkLst>
        </pc:spChg>
        <pc:spChg chg="add del">
          <ac:chgData name="Samy CHEMELLALI" userId="3bcb3391-f2a5-4f14-a7ec-9d91bd489ac5" providerId="ADAL" clId="{BA031DDA-59B2-4C17-8A1A-8C1261BEA8E6}" dt="2024-02-06T20:08:01.325" v="227" actId="26606"/>
          <ac:spMkLst>
            <pc:docMk/>
            <pc:sldMk cId="253199364" sldId="538"/>
            <ac:spMk id="20" creationId="{53059C5A-91CB-4024-9B4E-20082E25C70B}"/>
          </ac:spMkLst>
        </pc:spChg>
        <pc:spChg chg="add del">
          <ac:chgData name="Samy CHEMELLALI" userId="3bcb3391-f2a5-4f14-a7ec-9d91bd489ac5" providerId="ADAL" clId="{BA031DDA-59B2-4C17-8A1A-8C1261BEA8E6}" dt="2024-02-06T20:08:01.325" v="227" actId="26606"/>
          <ac:spMkLst>
            <pc:docMk/>
            <pc:sldMk cId="253199364" sldId="538"/>
            <ac:spMk id="22" creationId="{184884BF-A898-4EFF-9504-E13EBE3FF62E}"/>
          </ac:spMkLst>
        </pc:spChg>
        <pc:spChg chg="add del">
          <ac:chgData name="Samy CHEMELLALI" userId="3bcb3391-f2a5-4f14-a7ec-9d91bd489ac5" providerId="ADAL" clId="{BA031DDA-59B2-4C17-8A1A-8C1261BEA8E6}" dt="2024-02-06T20:08:01.325" v="227" actId="26606"/>
          <ac:spMkLst>
            <pc:docMk/>
            <pc:sldMk cId="253199364" sldId="538"/>
            <ac:spMk id="24" creationId="{7B32D337-FDA6-4468-ADB1-7038E5FC0BA9}"/>
          </ac:spMkLst>
        </pc:spChg>
        <pc:picChg chg="add mod ord">
          <ac:chgData name="Samy CHEMELLALI" userId="3bcb3391-f2a5-4f14-a7ec-9d91bd489ac5" providerId="ADAL" clId="{BA031DDA-59B2-4C17-8A1A-8C1261BEA8E6}" dt="2024-02-06T20:08:29.274" v="234" actId="1076"/>
          <ac:picMkLst>
            <pc:docMk/>
            <pc:sldMk cId="253199364" sldId="538"/>
            <ac:picMk id="4" creationId="{C682FDAF-1138-FCA8-EBD7-6F1AE622C358}"/>
          </ac:picMkLst>
        </pc:picChg>
        <pc:picChg chg="mod">
          <ac:chgData name="Samy CHEMELLALI" userId="3bcb3391-f2a5-4f14-a7ec-9d91bd489ac5" providerId="ADAL" clId="{BA031DDA-59B2-4C17-8A1A-8C1261BEA8E6}" dt="2024-02-06T20:08:40.168" v="236" actId="14100"/>
          <ac:picMkLst>
            <pc:docMk/>
            <pc:sldMk cId="253199364" sldId="538"/>
            <ac:picMk id="5" creationId="{7A9C969C-6A0D-557A-F172-8915EFC2372C}"/>
          </ac:picMkLst>
        </pc:picChg>
        <pc:picChg chg="del">
          <ac:chgData name="Samy CHEMELLALI" userId="3bcb3391-f2a5-4f14-a7ec-9d91bd489ac5" providerId="ADAL" clId="{BA031DDA-59B2-4C17-8A1A-8C1261BEA8E6}" dt="2024-02-06T20:07:26.861" v="218" actId="478"/>
          <ac:picMkLst>
            <pc:docMk/>
            <pc:sldMk cId="253199364" sldId="538"/>
            <ac:picMk id="6" creationId="{4E34E4EF-F150-FF88-22AC-7BA9E6662983}"/>
          </ac:picMkLst>
        </pc:picChg>
        <pc:picChg chg="mod">
          <ac:chgData name="Samy CHEMELLALI" userId="3bcb3391-f2a5-4f14-a7ec-9d91bd489ac5" providerId="ADAL" clId="{BA031DDA-59B2-4C17-8A1A-8C1261BEA8E6}" dt="2024-02-06T20:08:01.325" v="227" actId="26606"/>
          <ac:picMkLst>
            <pc:docMk/>
            <pc:sldMk cId="253199364" sldId="538"/>
            <ac:picMk id="7" creationId="{FB730FB4-60D1-BB6D-37AE-708D356ACAFC}"/>
          </ac:picMkLst>
        </pc:picChg>
        <pc:picChg chg="mod ord">
          <ac:chgData name="Samy CHEMELLALI" userId="3bcb3391-f2a5-4f14-a7ec-9d91bd489ac5" providerId="ADAL" clId="{BA031DDA-59B2-4C17-8A1A-8C1261BEA8E6}" dt="2024-02-06T20:08:01.325" v="227" actId="26606"/>
          <ac:picMkLst>
            <pc:docMk/>
            <pc:sldMk cId="253199364" sldId="538"/>
            <ac:picMk id="11" creationId="{62C100C7-F013-1C71-4EE3-23441BB66563}"/>
          </ac:picMkLst>
        </pc:picChg>
        <pc:picChg chg="del">
          <ac:chgData name="Samy CHEMELLALI" userId="3bcb3391-f2a5-4f14-a7ec-9d91bd489ac5" providerId="ADAL" clId="{BA031DDA-59B2-4C17-8A1A-8C1261BEA8E6}" dt="2024-02-06T20:07:21.228" v="216" actId="478"/>
          <ac:picMkLst>
            <pc:docMk/>
            <pc:sldMk cId="253199364" sldId="538"/>
            <ac:picMk id="12" creationId="{5AA5F39E-008C-B940-B59A-DCBA88C166B8}"/>
          </ac:picMkLst>
        </pc:picChg>
        <pc:picChg chg="add del">
          <ac:chgData name="Samy CHEMELLALI" userId="3bcb3391-f2a5-4f14-a7ec-9d91bd489ac5" providerId="ADAL" clId="{BA031DDA-59B2-4C17-8A1A-8C1261BEA8E6}" dt="2024-02-06T20:10:39.734" v="246" actId="21"/>
          <ac:picMkLst>
            <pc:docMk/>
            <pc:sldMk cId="253199364" sldId="538"/>
            <ac:picMk id="13" creationId="{AD4D0CC3-75FF-93B7-A658-F4BC28202020}"/>
          </ac:picMkLst>
        </pc:picChg>
      </pc:sldChg>
      <pc:sldChg chg="addSp delSp modSp add mod setBg delDesignElem">
        <pc:chgData name="Samy CHEMELLALI" userId="3bcb3391-f2a5-4f14-a7ec-9d91bd489ac5" providerId="ADAL" clId="{BA031DDA-59B2-4C17-8A1A-8C1261BEA8E6}" dt="2024-02-06T20:17:55.515" v="317" actId="1076"/>
        <pc:sldMkLst>
          <pc:docMk/>
          <pc:sldMk cId="3850477617" sldId="539"/>
        </pc:sldMkLst>
        <pc:spChg chg="del">
          <ac:chgData name="Samy CHEMELLALI" userId="3bcb3391-f2a5-4f14-a7ec-9d91bd489ac5" providerId="ADAL" clId="{BA031DDA-59B2-4C17-8A1A-8C1261BEA8E6}" dt="2024-02-06T20:10:32.292" v="241" actId="478"/>
          <ac:spMkLst>
            <pc:docMk/>
            <pc:sldMk cId="3850477617" sldId="539"/>
            <ac:spMk id="2" creationId="{C9A657C0-E717-4298-FFDE-CEEF6E78F2E4}"/>
          </ac:spMkLst>
        </pc:spChg>
        <pc:spChg chg="del mod">
          <ac:chgData name="Samy CHEMELLALI" userId="3bcb3391-f2a5-4f14-a7ec-9d91bd489ac5" providerId="ADAL" clId="{BA031DDA-59B2-4C17-8A1A-8C1261BEA8E6}" dt="2024-02-06T20:10:32.307" v="243"/>
          <ac:spMkLst>
            <pc:docMk/>
            <pc:sldMk cId="3850477617" sldId="539"/>
            <ac:spMk id="8" creationId="{C74C79B0-CDB2-022B-E3FA-DC0730C4B8A6}"/>
          </ac:spMkLst>
        </pc:spChg>
        <pc:spChg chg="del">
          <ac:chgData name="Samy CHEMELLALI" userId="3bcb3391-f2a5-4f14-a7ec-9d91bd489ac5" providerId="ADAL" clId="{BA031DDA-59B2-4C17-8A1A-8C1261BEA8E6}" dt="2024-02-06T20:10:25.463" v="239"/>
          <ac:spMkLst>
            <pc:docMk/>
            <pc:sldMk cId="3850477617" sldId="539"/>
            <ac:spMk id="10" creationId="{34EE865D-5A59-4DD1-A94D-A8DBE4A9E013}"/>
          </ac:spMkLst>
        </pc:spChg>
        <pc:picChg chg="add del mod ord modCrop">
          <ac:chgData name="Samy CHEMELLALI" userId="3bcb3391-f2a5-4f14-a7ec-9d91bd489ac5" providerId="ADAL" clId="{BA031DDA-59B2-4C17-8A1A-8C1261BEA8E6}" dt="2024-02-06T20:17:55.515" v="317" actId="1076"/>
          <ac:picMkLst>
            <pc:docMk/>
            <pc:sldMk cId="3850477617" sldId="539"/>
            <ac:picMk id="3" creationId="{B6EC031A-715A-3313-F236-85DF4D1296D5}"/>
          </ac:picMkLst>
        </pc:picChg>
        <pc:picChg chg="add mod modCrop">
          <ac:chgData name="Samy CHEMELLALI" userId="3bcb3391-f2a5-4f14-a7ec-9d91bd489ac5" providerId="ADAL" clId="{BA031DDA-59B2-4C17-8A1A-8C1261BEA8E6}" dt="2024-02-06T20:14:17.359" v="287" actId="14100"/>
          <ac:picMkLst>
            <pc:docMk/>
            <pc:sldMk cId="3850477617" sldId="539"/>
            <ac:picMk id="4" creationId="{DD52292F-52F1-6E7E-6713-DE25ADFBD7F3}"/>
          </ac:picMkLst>
        </pc:picChg>
        <pc:picChg chg="del">
          <ac:chgData name="Samy CHEMELLALI" userId="3bcb3391-f2a5-4f14-a7ec-9d91bd489ac5" providerId="ADAL" clId="{BA031DDA-59B2-4C17-8A1A-8C1261BEA8E6}" dt="2024-02-06T20:10:35.660" v="245" actId="478"/>
          <ac:picMkLst>
            <pc:docMk/>
            <pc:sldMk cId="3850477617" sldId="539"/>
            <ac:picMk id="6" creationId="{4E34E4EF-F150-FF88-22AC-7BA9E6662983}"/>
          </ac:picMkLst>
        </pc:picChg>
        <pc:picChg chg="add mod modCrop">
          <ac:chgData name="Samy CHEMELLALI" userId="3bcb3391-f2a5-4f14-a7ec-9d91bd489ac5" providerId="ADAL" clId="{BA031DDA-59B2-4C17-8A1A-8C1261BEA8E6}" dt="2024-02-06T20:15:08.592" v="295" actId="14100"/>
          <ac:picMkLst>
            <pc:docMk/>
            <pc:sldMk cId="3850477617" sldId="539"/>
            <ac:picMk id="9" creationId="{94E92834-9B41-0632-EF26-A34E277D1FBD}"/>
          </ac:picMkLst>
        </pc:picChg>
        <pc:picChg chg="del">
          <ac:chgData name="Samy CHEMELLALI" userId="3bcb3391-f2a5-4f14-a7ec-9d91bd489ac5" providerId="ADAL" clId="{BA031DDA-59B2-4C17-8A1A-8C1261BEA8E6}" dt="2024-02-06T20:10:34.149" v="244" actId="478"/>
          <ac:picMkLst>
            <pc:docMk/>
            <pc:sldMk cId="3850477617" sldId="539"/>
            <ac:picMk id="12" creationId="{5AA5F39E-008C-B940-B59A-DCBA88C166B8}"/>
          </ac:picMkLst>
        </pc:picChg>
        <pc:picChg chg="add mod ord modCrop">
          <ac:chgData name="Samy CHEMELLALI" userId="3bcb3391-f2a5-4f14-a7ec-9d91bd489ac5" providerId="ADAL" clId="{BA031DDA-59B2-4C17-8A1A-8C1261BEA8E6}" dt="2024-02-06T20:17:36.507" v="313" actId="166"/>
          <ac:picMkLst>
            <pc:docMk/>
            <pc:sldMk cId="3850477617" sldId="539"/>
            <ac:picMk id="13" creationId="{2AC59DC3-72C5-3BB6-F6F2-70927EAA612D}"/>
          </ac:picMkLst>
        </pc:picChg>
        <pc:picChg chg="add mod modCrop">
          <ac:chgData name="Samy CHEMELLALI" userId="3bcb3391-f2a5-4f14-a7ec-9d91bd489ac5" providerId="ADAL" clId="{BA031DDA-59B2-4C17-8A1A-8C1261BEA8E6}" dt="2024-02-06T20:17:26.503" v="312" actId="1076"/>
          <ac:picMkLst>
            <pc:docMk/>
            <pc:sldMk cId="3850477617" sldId="539"/>
            <ac:picMk id="14" creationId="{9C8524A3-8503-7070-2968-1F8CEC162E97}"/>
          </ac:picMkLst>
        </pc:picChg>
        <pc:picChg chg="add mod modCrop">
          <ac:chgData name="Samy CHEMELLALI" userId="3bcb3391-f2a5-4f14-a7ec-9d91bd489ac5" providerId="ADAL" clId="{BA031DDA-59B2-4C17-8A1A-8C1261BEA8E6}" dt="2024-02-06T20:17:44.327" v="314" actId="1076"/>
          <ac:picMkLst>
            <pc:docMk/>
            <pc:sldMk cId="3850477617" sldId="539"/>
            <ac:picMk id="15" creationId="{60AA1C92-225C-6700-A44A-0941FDD0F3A4}"/>
          </ac:picMkLst>
        </pc:picChg>
      </pc:sldChg>
      <pc:sldChg chg="addSp delSp modSp mod">
        <pc:chgData name="Samy CHEMELLALI" userId="3bcb3391-f2a5-4f14-a7ec-9d91bd489ac5" providerId="ADAL" clId="{BA031DDA-59B2-4C17-8A1A-8C1261BEA8E6}" dt="2024-02-07T01:13:00.531" v="328" actId="1076"/>
        <pc:sldMkLst>
          <pc:docMk/>
          <pc:sldMk cId="3610280200" sldId="541"/>
        </pc:sldMkLst>
        <pc:picChg chg="del">
          <ac:chgData name="Samy CHEMELLALI" userId="3bcb3391-f2a5-4f14-a7ec-9d91bd489ac5" providerId="ADAL" clId="{BA031DDA-59B2-4C17-8A1A-8C1261BEA8E6}" dt="2024-02-07T01:12:42.333" v="325" actId="478"/>
          <ac:picMkLst>
            <pc:docMk/>
            <pc:sldMk cId="3610280200" sldId="541"/>
            <ac:picMk id="3" creationId="{B28D685D-339D-6A1D-349C-4CACCAD9E25C}"/>
          </ac:picMkLst>
        </pc:picChg>
        <pc:picChg chg="add mod">
          <ac:chgData name="Samy CHEMELLALI" userId="3bcb3391-f2a5-4f14-a7ec-9d91bd489ac5" providerId="ADAL" clId="{BA031DDA-59B2-4C17-8A1A-8C1261BEA8E6}" dt="2024-02-07T01:13:00.531" v="328" actId="1076"/>
          <ac:picMkLst>
            <pc:docMk/>
            <pc:sldMk cId="3610280200" sldId="541"/>
            <ac:picMk id="4" creationId="{3D299BA3-27C6-F9A0-3EB2-B3D28FEC5A4F}"/>
          </ac:picMkLst>
        </pc:picChg>
      </pc:sldChg>
      <pc:sldMasterChg chg="delSldLayout">
        <pc:chgData name="Samy CHEMELLALI" userId="3bcb3391-f2a5-4f14-a7ec-9d91bd489ac5" providerId="ADAL" clId="{BA031DDA-59B2-4C17-8A1A-8C1261BEA8E6}" dt="2024-02-06T08:30:26.567" v="29" actId="47"/>
        <pc:sldMasterMkLst>
          <pc:docMk/>
          <pc:sldMasterMk cId="3220783038" sldId="2147483660"/>
        </pc:sldMasterMkLst>
        <pc:sldLayoutChg chg="del">
          <pc:chgData name="Samy CHEMELLALI" userId="3bcb3391-f2a5-4f14-a7ec-9d91bd489ac5" providerId="ADAL" clId="{BA031DDA-59B2-4C17-8A1A-8C1261BEA8E6}" dt="2024-02-06T08:30:26.567" v="29" actId="47"/>
          <pc:sldLayoutMkLst>
            <pc:docMk/>
            <pc:sldMasterMk cId="3220783038" sldId="2147483660"/>
            <pc:sldLayoutMk cId="3861259497" sldId="214748367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3696682464454975E-2"/>
          <c:y val="3.3356663750364536E-2"/>
          <c:w val="0.95655608214849919"/>
          <c:h val="0.7999766695829687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854784"/>
        <c:axId val="1679838144"/>
      </c:lineChart>
      <c:catAx>
        <c:axId val="1679854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9838144"/>
        <c:crosses val="autoZero"/>
        <c:auto val="1"/>
        <c:lblAlgn val="ctr"/>
        <c:lblOffset val="100"/>
        <c:noMultiLvlLbl val="0"/>
      </c:catAx>
      <c:valAx>
        <c:axId val="16798381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798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>
                <a:latin typeface="Marianne" panose="02000000000000000000" pitchFamily="50" charset="0"/>
              </a:rPr>
              <a:t>Répartition LBU 2023</a:t>
            </a:r>
          </a:p>
        </c:rich>
      </c:tx>
      <c:layout>
        <c:manualLayout>
          <c:xMode val="edge"/>
          <c:yMode val="edge"/>
          <c:x val="1.2431982587542956E-3"/>
          <c:y val="3.03607718554658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metal">
              <a:bevelT w="101600" prst="riblet"/>
              <a:bevelB prst="relaxedInset"/>
            </a:sp3d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1-58A7-4C96-B826-857BFC4B0915}"/>
              </c:ext>
            </c:extLst>
          </c:dPt>
          <c:dPt>
            <c:idx val="1"/>
            <c:bubble3D val="0"/>
            <c:spPr>
              <a:solidFill>
                <a:schemeClr val="accent2">
                  <a:tint val="62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3-58A7-4C96-B826-857BFC4B0915}"/>
              </c:ext>
            </c:extLst>
          </c:dPt>
          <c:dPt>
            <c:idx val="2"/>
            <c:bubble3D val="0"/>
            <c:spPr>
              <a:solidFill>
                <a:srgbClr val="37889B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5-58A7-4C96-B826-857BFC4B0915}"/>
              </c:ext>
            </c:extLst>
          </c:dPt>
          <c:dPt>
            <c:idx val="3"/>
            <c:bubble3D val="0"/>
            <c:spPr>
              <a:solidFill>
                <a:schemeClr val="accent2">
                  <a:tint val="93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7-58A7-4C96-B826-857BFC4B0915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9-58A7-4C96-B826-857BFC4B0915}"/>
              </c:ext>
            </c:extLst>
          </c:dPt>
          <c:dPt>
            <c:idx val="5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B-58A7-4C96-B826-857BFC4B0915}"/>
              </c:ext>
            </c:extLst>
          </c:dPt>
          <c:dPt>
            <c:idx val="6"/>
            <c:bubble3D val="0"/>
            <c:spPr>
              <a:solidFill>
                <a:srgbClr val="8599D7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D-58A7-4C96-B826-857BFC4B0915}"/>
              </c:ext>
            </c:extLst>
          </c:dPt>
          <c:dPt>
            <c:idx val="7"/>
            <c:bubble3D val="0"/>
            <c:spPr>
              <a:solidFill>
                <a:schemeClr val="accent2">
                  <a:shade val="45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metal">
                <a:bevelT w="101600" prst="ribl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F-58A7-4C96-B826-857BFC4B0915}"/>
              </c:ext>
            </c:extLst>
          </c:dPt>
          <c:dLbls>
            <c:dLbl>
              <c:idx val="2"/>
              <c:layout>
                <c:manualLayout>
                  <c:x val="4.0215255105306956E-2"/>
                  <c:y val="5.358714006074078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A7-4C96-B826-857BFC4B0915}"/>
                </c:ext>
              </c:extLst>
            </c:dLbl>
            <c:dLbl>
              <c:idx val="3"/>
              <c:layout>
                <c:manualLayout>
                  <c:x val="8.1708223972003474E-2"/>
                  <c:y val="6.408902012248468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A7-4C96-B826-857BFC4B0915}"/>
                </c:ext>
              </c:extLst>
            </c:dLbl>
            <c:dLbl>
              <c:idx val="4"/>
              <c:layout>
                <c:manualLayout>
                  <c:x val="6.3819027572048506E-2"/>
                  <c:y val="0.146974068241469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A7-4C96-B826-857BFC4B0915}"/>
                </c:ext>
              </c:extLst>
            </c:dLbl>
            <c:dLbl>
              <c:idx val="5"/>
              <c:layout>
                <c:manualLayout>
                  <c:x val="2.6207912129795657E-2"/>
                  <c:y val="8.7808223972003496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8A7-4C96-B826-857BFC4B0915}"/>
                </c:ext>
              </c:extLst>
            </c:dLbl>
            <c:dLbl>
              <c:idx val="6"/>
              <c:layout>
                <c:manualLayout>
                  <c:x val="3.411570428696413E-2"/>
                  <c:y val="3.09408719743364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A7-4C96-B826-857BFC4B0915}"/>
                </c:ext>
              </c:extLst>
            </c:dLbl>
            <c:dLbl>
              <c:idx val="7"/>
              <c:layout>
                <c:manualLayout>
                  <c:x val="-1.0936132983377078E-6"/>
                  <c:y val="9.838218139399242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8A7-4C96-B826-857BFC4B091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Feuil5!$B$2:$B$9</c:f>
              <c:strCache>
                <c:ptCount val="8"/>
                <c:pt idx="0">
                  <c:v>LOCATIF (LLTS et LLS)</c:v>
                </c:pt>
                <c:pt idx="1">
                  <c:v>REHABILITATION </c:v>
                </c:pt>
                <c:pt idx="2">
                  <c:v>LES (Diffus et Groupé)</c:v>
                </c:pt>
                <c:pt idx="3">
                  <c:v>AMELIORATION </c:v>
                </c:pt>
                <c:pt idx="4">
                  <c:v>ÉTUDES</c:v>
                </c:pt>
                <c:pt idx="5">
                  <c:v>FRAFU</c:v>
                </c:pt>
                <c:pt idx="6">
                  <c:v>RHI</c:v>
                </c:pt>
                <c:pt idx="7">
                  <c:v>TRAVAUX D'OFFICE</c:v>
                </c:pt>
              </c:strCache>
            </c:strRef>
          </c:cat>
          <c:val>
            <c:numRef>
              <c:f>Feuil5!$C$2:$C$9</c:f>
              <c:numCache>
                <c:formatCode>General</c:formatCode>
                <c:ptCount val="8"/>
                <c:pt idx="0">
                  <c:v>42.37</c:v>
                </c:pt>
                <c:pt idx="1">
                  <c:v>24.23</c:v>
                </c:pt>
                <c:pt idx="2">
                  <c:v>1.25</c:v>
                </c:pt>
                <c:pt idx="3">
                  <c:v>11.43</c:v>
                </c:pt>
                <c:pt idx="4">
                  <c:v>0.27</c:v>
                </c:pt>
                <c:pt idx="5">
                  <c:v>0.55000000000000004</c:v>
                </c:pt>
                <c:pt idx="6">
                  <c:v>5.83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8A7-4C96-B826-857BFC4B091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3696682464454975E-2"/>
          <c:y val="3.3356663750364536E-2"/>
          <c:w val="0.95655608214849919"/>
          <c:h val="0.7999766695829687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854784"/>
        <c:axId val="1679838144"/>
      </c:lineChart>
      <c:catAx>
        <c:axId val="1679854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9838144"/>
        <c:crosses val="autoZero"/>
        <c:auto val="1"/>
        <c:lblAlgn val="ctr"/>
        <c:lblOffset val="100"/>
        <c:noMultiLvlLbl val="0"/>
      </c:catAx>
      <c:valAx>
        <c:axId val="16798381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798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>
                <a:latin typeface="Marianne" panose="02000000000000000000" pitchFamily="50" charset="0"/>
              </a:rPr>
              <a:t>Répartition LBU 2023</a:t>
            </a:r>
          </a:p>
        </c:rich>
      </c:tx>
      <c:layout>
        <c:manualLayout>
          <c:xMode val="edge"/>
          <c:yMode val="edge"/>
          <c:x val="0.41790979097909792"/>
          <c:y val="1.7777777777777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Feuil6!$C$1</c:f>
              <c:strCache>
                <c:ptCount val="1"/>
                <c:pt idx="0">
                  <c:v>Dotation initiale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rgbClr val="002060"/>
              </a:solidFill>
            </a:ln>
            <a:effectLst/>
            <a:sp3d>
              <a:contourClr>
                <a:srgbClr val="00206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Feuil6!$B$2:$B$7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Feuil6!$C$2:$C$7</c:f>
              <c:numCache>
                <c:formatCode>General</c:formatCode>
                <c:ptCount val="6"/>
                <c:pt idx="0">
                  <c:v>50.9</c:v>
                </c:pt>
                <c:pt idx="1">
                  <c:v>50.5</c:v>
                </c:pt>
                <c:pt idx="2">
                  <c:v>52.6</c:v>
                </c:pt>
                <c:pt idx="3">
                  <c:v>64.599999999999994</c:v>
                </c:pt>
                <c:pt idx="4">
                  <c:v>58.5</c:v>
                </c:pt>
                <c:pt idx="5">
                  <c:v>67.3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84-4B77-A3F3-BE167C17713D}"/>
            </c:ext>
          </c:extLst>
        </c:ser>
        <c:ser>
          <c:idx val="1"/>
          <c:order val="1"/>
          <c:tx>
            <c:strRef>
              <c:f>Feuil6!$D$1</c:f>
              <c:strCache>
                <c:ptCount val="1"/>
                <c:pt idx="0">
                  <c:v>Abondement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p3d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1.88094367092069E-3"/>
                  <c:y val="-1.201201201201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84-4B77-A3F3-BE167C17713D}"/>
                </c:ext>
              </c:extLst>
            </c:dLbl>
            <c:dLbl>
              <c:idx val="4"/>
              <c:layout>
                <c:manualLayout>
                  <c:x val="3.761887341841518E-3"/>
                  <c:y val="-3.003003003003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84-4B77-A3F3-BE167C1771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Feuil6!$B$2:$B$7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Feuil6!$D$2:$D$7</c:f>
              <c:numCache>
                <c:formatCode>General</c:formatCode>
                <c:ptCount val="6"/>
                <c:pt idx="0">
                  <c:v>5.2</c:v>
                </c:pt>
                <c:pt idx="1">
                  <c:v>3.4</c:v>
                </c:pt>
                <c:pt idx="2">
                  <c:v>12.4</c:v>
                </c:pt>
                <c:pt idx="3">
                  <c:v>3</c:v>
                </c:pt>
                <c:pt idx="4">
                  <c:v>3.2</c:v>
                </c:pt>
                <c:pt idx="5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84-4B77-A3F3-BE167C1771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606632351"/>
        <c:axId val="606623615"/>
        <c:axId val="0"/>
      </c:bar3DChart>
      <c:catAx>
        <c:axId val="606632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606623615"/>
        <c:crosses val="autoZero"/>
        <c:auto val="1"/>
        <c:lblAlgn val="ctr"/>
        <c:lblOffset val="100"/>
        <c:noMultiLvlLbl val="0"/>
      </c:catAx>
      <c:valAx>
        <c:axId val="606623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6632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6159823931823941E-2"/>
          <c:y val="0.12240970721934807"/>
          <c:w val="0.38280334769474567"/>
          <c:h val="5.0676030361069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3696682464454975E-2"/>
          <c:y val="3.3356663750364536E-2"/>
          <c:w val="0.95655608214849919"/>
          <c:h val="0.7999766695829687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854784"/>
        <c:axId val="1679838144"/>
      </c:lineChart>
      <c:catAx>
        <c:axId val="1679854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9838144"/>
        <c:crosses val="autoZero"/>
        <c:auto val="1"/>
        <c:lblAlgn val="ctr"/>
        <c:lblOffset val="100"/>
        <c:noMultiLvlLbl val="0"/>
      </c:catAx>
      <c:valAx>
        <c:axId val="16798381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798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 sz="1200" b="1" dirty="0">
                <a:latin typeface="Marianne" panose="02000000000000000000" pitchFamily="50" charset="0"/>
              </a:rPr>
              <a:t>Nombre de Locatifs neufs et Réhabilitations financés</a:t>
            </a:r>
          </a:p>
        </c:rich>
      </c:tx>
      <c:layout>
        <c:manualLayout>
          <c:xMode val="edge"/>
          <c:yMode val="edge"/>
          <c:x val="7.5854792579822722E-2"/>
          <c:y val="2.3743433518912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4500268580897557E-2"/>
          <c:y val="0.11658577809246277"/>
          <c:w val="0.92780960818086522"/>
          <c:h val="0.70167136313971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Présentations!$I$60</c:f>
              <c:strCache>
                <c:ptCount val="1"/>
                <c:pt idx="0">
                  <c:v>LLTS / LLS</c:v>
                </c:pt>
              </c:strCache>
            </c:strRef>
          </c:tx>
          <c:spPr>
            <a:solidFill>
              <a:srgbClr val="3380BF"/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703504043126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0B-4FD6-9F73-83677EF26157}"/>
                </c:ext>
              </c:extLst>
            </c:dLbl>
            <c:dLbl>
              <c:idx val="1"/>
              <c:layout>
                <c:manualLayout>
                  <c:x val="3.3997443759942121E-17"/>
                  <c:y val="0.104222821203953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0B-4FD6-9F73-83677EF26157}"/>
                </c:ext>
              </c:extLst>
            </c:dLbl>
            <c:dLbl>
              <c:idx val="2"/>
              <c:layout>
                <c:manualLayout>
                  <c:x val="1.8544274455261937E-3"/>
                  <c:y val="0.10422282120395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0B-4FD6-9F73-83677EF26157}"/>
                </c:ext>
              </c:extLst>
            </c:dLbl>
            <c:dLbl>
              <c:idx val="3"/>
              <c:layout>
                <c:manualLayout>
                  <c:x val="-3.216386043315856E-3"/>
                  <c:y val="0.11141060197663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0B-4FD6-9F73-83677EF26157}"/>
                </c:ext>
              </c:extLst>
            </c:dLbl>
            <c:dLbl>
              <c:idx val="4"/>
              <c:layout>
                <c:manualLayout>
                  <c:x val="0"/>
                  <c:y val="8.984725965858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0B-4FD6-9F73-83677EF26157}"/>
                </c:ext>
              </c:extLst>
            </c:dLbl>
            <c:dLbl>
              <c:idx val="5"/>
              <c:layout>
                <c:manualLayout>
                  <c:x val="-5.5633348199622757E-3"/>
                  <c:y val="9.7035040431266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0B-4FD6-9F73-83677EF261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Présentations!$J$59:$O$59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Présentations!$J$60:$O$60</c:f>
              <c:numCache>
                <c:formatCode>General</c:formatCode>
                <c:ptCount val="6"/>
                <c:pt idx="0">
                  <c:v>1822</c:v>
                </c:pt>
                <c:pt idx="1">
                  <c:v>1343</c:v>
                </c:pt>
                <c:pt idx="2">
                  <c:v>1443</c:v>
                </c:pt>
                <c:pt idx="3">
                  <c:v>1202</c:v>
                </c:pt>
                <c:pt idx="4">
                  <c:v>1335</c:v>
                </c:pt>
                <c:pt idx="5">
                  <c:v>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0B-4FD6-9F73-83677EF26157}"/>
            </c:ext>
          </c:extLst>
        </c:ser>
        <c:ser>
          <c:idx val="1"/>
          <c:order val="1"/>
          <c:tx>
            <c:strRef>
              <c:f>Présentations!$I$61</c:f>
              <c:strCache>
                <c:ptCount val="1"/>
                <c:pt idx="0">
                  <c:v>Réhabilitations</c:v>
                </c:pt>
              </c:strCache>
            </c:strRef>
          </c:tx>
          <c:spPr>
            <a:solidFill>
              <a:srgbClr val="005841">
                <a:lumMod val="75000"/>
                <a:lumOff val="25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608193021657928E-3"/>
                  <c:y val="0.104222821203953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D0B-4FD6-9F73-83677EF26157}"/>
                </c:ext>
              </c:extLst>
            </c:dLbl>
            <c:dLbl>
              <c:idx val="1"/>
              <c:layout>
                <c:manualLayout>
                  <c:x val="3.216386043315856E-3"/>
                  <c:y val="3.593890386343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D0B-4FD6-9F73-83677EF26157}"/>
                </c:ext>
              </c:extLst>
            </c:dLbl>
            <c:dLbl>
              <c:idx val="2"/>
              <c:layout>
                <c:manualLayout>
                  <c:x val="1.608193021657869E-3"/>
                  <c:y val="8.2659478885893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0B-4FD6-9F73-83677EF26157}"/>
                </c:ext>
              </c:extLst>
            </c:dLbl>
            <c:dLbl>
              <c:idx val="3"/>
              <c:layout>
                <c:manualLayout>
                  <c:x val="-1.1793279255189824E-16"/>
                  <c:y val="9.7035040431266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0B-4FD6-9F73-83677EF26157}"/>
                </c:ext>
              </c:extLst>
            </c:dLbl>
            <c:dLbl>
              <c:idx val="4"/>
              <c:layout>
                <c:manualLayout>
                  <c:x val="1.608193021657928E-3"/>
                  <c:y val="8.9847259658580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0B-4FD6-9F73-83677EF26157}"/>
                </c:ext>
              </c:extLst>
            </c:dLbl>
            <c:dLbl>
              <c:idx val="5"/>
              <c:layout>
                <c:manualLayout>
                  <c:x val="0"/>
                  <c:y val="0.11141060197663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0B-4FD6-9F73-83677EF261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Présentations!$J$59:$O$59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Présentations!$J$61:$O$61</c:f>
              <c:numCache>
                <c:formatCode>General</c:formatCode>
                <c:ptCount val="6"/>
                <c:pt idx="0">
                  <c:v>824</c:v>
                </c:pt>
                <c:pt idx="1">
                  <c:v>92</c:v>
                </c:pt>
                <c:pt idx="2">
                  <c:v>643</c:v>
                </c:pt>
                <c:pt idx="3">
                  <c:v>1788</c:v>
                </c:pt>
                <c:pt idx="4">
                  <c:v>717</c:v>
                </c:pt>
                <c:pt idx="5">
                  <c:v>2058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0B-4FD6-9F73-83677EF26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30201023"/>
        <c:axId val="530206431"/>
      </c:barChart>
      <c:catAx>
        <c:axId val="53020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0206431"/>
        <c:crosses val="autoZero"/>
        <c:auto val="1"/>
        <c:lblAlgn val="ctr"/>
        <c:lblOffset val="100"/>
        <c:noMultiLvlLbl val="0"/>
      </c:catAx>
      <c:valAx>
        <c:axId val="530206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020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12703838465496"/>
          <c:y val="0.9144090898690127"/>
          <c:w val="0.32974592323069007"/>
          <c:h val="7.5684163558565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Plan de financement logement social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218-465B-A66F-A08097ECBB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218-465B-A66F-A08097ECBB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218-465B-A66F-A08097ECBB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218-465B-A66F-A08097ECBB55}"/>
              </c:ext>
            </c:extLst>
          </c:dPt>
          <c:cat>
            <c:strRef>
              <c:f>Feuil1!$A$2:$A$5</c:f>
              <c:strCache>
                <c:ptCount val="3"/>
                <c:pt idx="0">
                  <c:v>SUB LBU</c:v>
                </c:pt>
                <c:pt idx="1">
                  <c:v>Prêt (TLA +X)</c:v>
                </c:pt>
                <c:pt idx="2">
                  <c:v>Crédit d'impôts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10</c:v>
                </c:pt>
                <c:pt idx="1">
                  <c:v>50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8-4312-A3ED-622B6EEBC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LLI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43-43B8-B45F-0092CD37E5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43-43B8-B45F-0092CD37E5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43-43B8-B45F-0092CD37E5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F43-43B8-B45F-0092CD37E548}"/>
              </c:ext>
            </c:extLst>
          </c:dPt>
          <c:cat>
            <c:strRef>
              <c:f>Feuil1!$A$2:$A$5</c:f>
              <c:strCache>
                <c:ptCount val="3"/>
                <c:pt idx="0">
                  <c:v>Crédit d'impôts</c:v>
                </c:pt>
                <c:pt idx="1">
                  <c:v>Prêt TLA + Y</c:v>
                </c:pt>
                <c:pt idx="2">
                  <c:v>Prêt ALS à 0,75%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45</c:v>
                </c:pt>
                <c:pt idx="1">
                  <c:v>15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7-4B48-B2D3-23FAFB0B8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EADFD-C11F-45AA-81B2-8502A475DC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CF767A1-D8A7-4C93-AC29-8652F95B883A}">
      <dgm:prSet/>
      <dgm:spPr>
        <a:solidFill>
          <a:srgbClr val="638FA5"/>
        </a:solidFill>
      </dgm:spPr>
      <dgm:t>
        <a:bodyPr/>
        <a:lstStyle/>
        <a:p>
          <a:pPr rtl="0"/>
          <a:r>
            <a:rPr lang="fr-FR" b="1" i="1"/>
            <a:t>Une production importante de logements très sociaux et sociaux neufs</a:t>
          </a:r>
          <a:endParaRPr lang="fr-FR"/>
        </a:p>
      </dgm:t>
    </dgm:pt>
    <dgm:pt modelId="{3E4B9E06-2993-4D32-9E22-E3E8D3464DD7}" type="parTrans" cxnId="{A04B476B-DECA-4D74-9647-8872DFD6E061}">
      <dgm:prSet/>
      <dgm:spPr/>
      <dgm:t>
        <a:bodyPr/>
        <a:lstStyle/>
        <a:p>
          <a:endParaRPr lang="fr-FR"/>
        </a:p>
      </dgm:t>
    </dgm:pt>
    <dgm:pt modelId="{CD7E84E7-620E-4D46-9D60-498B10CF625E}" type="sibTrans" cxnId="{A04B476B-DECA-4D74-9647-8872DFD6E061}">
      <dgm:prSet/>
      <dgm:spPr/>
      <dgm:t>
        <a:bodyPr/>
        <a:lstStyle/>
        <a:p>
          <a:endParaRPr lang="fr-FR"/>
        </a:p>
      </dgm:t>
    </dgm:pt>
    <dgm:pt modelId="{18971463-1205-430E-8374-D17A35014DC7}">
      <dgm:prSet/>
      <dgm:spPr>
        <a:solidFill>
          <a:srgbClr val="638FA5"/>
        </a:solidFill>
      </dgm:spPr>
      <dgm:t>
        <a:bodyPr/>
        <a:lstStyle/>
        <a:p>
          <a:pPr rtl="0"/>
          <a:r>
            <a:rPr lang="fr-FR" b="1" i="1"/>
            <a:t>L’amélioration du parc privé</a:t>
          </a:r>
          <a:endParaRPr lang="fr-FR"/>
        </a:p>
      </dgm:t>
    </dgm:pt>
    <dgm:pt modelId="{6FC01CB2-2C95-4090-88FD-B344BC252BF7}" type="parTrans" cxnId="{CE58A4FA-8E85-41B4-9AB5-AE049BE3F94F}">
      <dgm:prSet/>
      <dgm:spPr/>
      <dgm:t>
        <a:bodyPr/>
        <a:lstStyle/>
        <a:p>
          <a:endParaRPr lang="fr-FR"/>
        </a:p>
      </dgm:t>
    </dgm:pt>
    <dgm:pt modelId="{E6114552-A222-4589-B64E-A93E57BA9D00}" type="sibTrans" cxnId="{CE58A4FA-8E85-41B4-9AB5-AE049BE3F94F}">
      <dgm:prSet/>
      <dgm:spPr/>
      <dgm:t>
        <a:bodyPr/>
        <a:lstStyle/>
        <a:p>
          <a:endParaRPr lang="fr-FR"/>
        </a:p>
      </dgm:t>
    </dgm:pt>
    <dgm:pt modelId="{4802084E-D0D1-4EF6-9A36-B8B8365573E7}">
      <dgm:prSet/>
      <dgm:spPr>
        <a:solidFill>
          <a:srgbClr val="638FA5"/>
        </a:solidFill>
      </dgm:spPr>
      <dgm:t>
        <a:bodyPr/>
        <a:lstStyle/>
        <a:p>
          <a:pPr rtl="0"/>
          <a:r>
            <a:rPr lang="fr-FR" b="1" i="1"/>
            <a:t>La résorption de la vacance dans le parc privé </a:t>
          </a:r>
          <a:endParaRPr lang="fr-FR"/>
        </a:p>
      </dgm:t>
    </dgm:pt>
    <dgm:pt modelId="{E1501DDE-D4C2-4452-B000-8D95C80B4AFA}" type="parTrans" cxnId="{7A58A4A7-063F-4B68-B9F8-D84D8FF8A4C1}">
      <dgm:prSet/>
      <dgm:spPr/>
      <dgm:t>
        <a:bodyPr/>
        <a:lstStyle/>
        <a:p>
          <a:endParaRPr lang="fr-FR"/>
        </a:p>
      </dgm:t>
    </dgm:pt>
    <dgm:pt modelId="{A2CAD95F-190D-47CF-A40D-5D16187B6342}" type="sibTrans" cxnId="{7A58A4A7-063F-4B68-B9F8-D84D8FF8A4C1}">
      <dgm:prSet/>
      <dgm:spPr/>
      <dgm:t>
        <a:bodyPr/>
        <a:lstStyle/>
        <a:p>
          <a:endParaRPr lang="fr-FR"/>
        </a:p>
      </dgm:t>
    </dgm:pt>
    <dgm:pt modelId="{FBBA501D-8CFF-461C-9C79-88E6056F71EB}" type="pres">
      <dgm:prSet presAssocID="{592EADFD-C11F-45AA-81B2-8502A475DC7C}" presName="linear" presStyleCnt="0">
        <dgm:presLayoutVars>
          <dgm:animLvl val="lvl"/>
          <dgm:resizeHandles val="exact"/>
        </dgm:presLayoutVars>
      </dgm:prSet>
      <dgm:spPr/>
    </dgm:pt>
    <dgm:pt modelId="{BDC582CF-F461-492E-9E28-D94007E506D9}" type="pres">
      <dgm:prSet presAssocID="{1CF767A1-D8A7-4C93-AC29-8652F95B883A}" presName="parentText" presStyleLbl="node1" presStyleIdx="0" presStyleCnt="3" custLinFactNeighborY="-17639">
        <dgm:presLayoutVars>
          <dgm:chMax val="0"/>
          <dgm:bulletEnabled val="1"/>
        </dgm:presLayoutVars>
      </dgm:prSet>
      <dgm:spPr/>
    </dgm:pt>
    <dgm:pt modelId="{110648E4-8ADC-42A7-8D9C-3E8A9D623095}" type="pres">
      <dgm:prSet presAssocID="{CD7E84E7-620E-4D46-9D60-498B10CF625E}" presName="spacer" presStyleCnt="0"/>
      <dgm:spPr/>
    </dgm:pt>
    <dgm:pt modelId="{305365A2-9150-4DF0-BAFA-3B13C33E3D59}" type="pres">
      <dgm:prSet presAssocID="{18971463-1205-430E-8374-D17A35014DC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11C2842-0839-4AC8-80CD-8AE9A7B21872}" type="pres">
      <dgm:prSet presAssocID="{E6114552-A222-4589-B64E-A93E57BA9D00}" presName="spacer" presStyleCnt="0"/>
      <dgm:spPr/>
    </dgm:pt>
    <dgm:pt modelId="{5F4780EE-B3B4-43DC-8067-14EA40B6D42C}" type="pres">
      <dgm:prSet presAssocID="{4802084E-D0D1-4EF6-9A36-B8B8365573E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0E8BB21-4B63-4126-AA9A-70B2632E4146}" type="presOf" srcId="{592EADFD-C11F-45AA-81B2-8502A475DC7C}" destId="{FBBA501D-8CFF-461C-9C79-88E6056F71EB}" srcOrd="0" destOrd="0" presId="urn:microsoft.com/office/officeart/2005/8/layout/vList2"/>
    <dgm:cxn modelId="{A04B476B-DECA-4D74-9647-8872DFD6E061}" srcId="{592EADFD-C11F-45AA-81B2-8502A475DC7C}" destId="{1CF767A1-D8A7-4C93-AC29-8652F95B883A}" srcOrd="0" destOrd="0" parTransId="{3E4B9E06-2993-4D32-9E22-E3E8D3464DD7}" sibTransId="{CD7E84E7-620E-4D46-9D60-498B10CF625E}"/>
    <dgm:cxn modelId="{B6DBEE9B-1849-40E9-89E7-CFA7F66D591F}" type="presOf" srcId="{1CF767A1-D8A7-4C93-AC29-8652F95B883A}" destId="{BDC582CF-F461-492E-9E28-D94007E506D9}" srcOrd="0" destOrd="0" presId="urn:microsoft.com/office/officeart/2005/8/layout/vList2"/>
    <dgm:cxn modelId="{7A58A4A7-063F-4B68-B9F8-D84D8FF8A4C1}" srcId="{592EADFD-C11F-45AA-81B2-8502A475DC7C}" destId="{4802084E-D0D1-4EF6-9A36-B8B8365573E7}" srcOrd="2" destOrd="0" parTransId="{E1501DDE-D4C2-4452-B000-8D95C80B4AFA}" sibTransId="{A2CAD95F-190D-47CF-A40D-5D16187B6342}"/>
    <dgm:cxn modelId="{C84881D0-C85C-4F16-9E43-E01E997699B7}" type="presOf" srcId="{4802084E-D0D1-4EF6-9A36-B8B8365573E7}" destId="{5F4780EE-B3B4-43DC-8067-14EA40B6D42C}" srcOrd="0" destOrd="0" presId="urn:microsoft.com/office/officeart/2005/8/layout/vList2"/>
    <dgm:cxn modelId="{84E1EAE0-D0AE-4727-A9A6-D38C79156698}" type="presOf" srcId="{18971463-1205-430E-8374-D17A35014DC7}" destId="{305365A2-9150-4DF0-BAFA-3B13C33E3D59}" srcOrd="0" destOrd="0" presId="urn:microsoft.com/office/officeart/2005/8/layout/vList2"/>
    <dgm:cxn modelId="{CE58A4FA-8E85-41B4-9AB5-AE049BE3F94F}" srcId="{592EADFD-C11F-45AA-81B2-8502A475DC7C}" destId="{18971463-1205-430E-8374-D17A35014DC7}" srcOrd="1" destOrd="0" parTransId="{6FC01CB2-2C95-4090-88FD-B344BC252BF7}" sibTransId="{E6114552-A222-4589-B64E-A93E57BA9D00}"/>
    <dgm:cxn modelId="{F8A99ACB-0469-4EC2-AA38-068442F32D50}" type="presParOf" srcId="{FBBA501D-8CFF-461C-9C79-88E6056F71EB}" destId="{BDC582CF-F461-492E-9E28-D94007E506D9}" srcOrd="0" destOrd="0" presId="urn:microsoft.com/office/officeart/2005/8/layout/vList2"/>
    <dgm:cxn modelId="{EE478747-AB49-4574-B7F1-B620883FF01A}" type="presParOf" srcId="{FBBA501D-8CFF-461C-9C79-88E6056F71EB}" destId="{110648E4-8ADC-42A7-8D9C-3E8A9D623095}" srcOrd="1" destOrd="0" presId="urn:microsoft.com/office/officeart/2005/8/layout/vList2"/>
    <dgm:cxn modelId="{E1190C23-F840-4AB6-916C-9110A81E5D73}" type="presParOf" srcId="{FBBA501D-8CFF-461C-9C79-88E6056F71EB}" destId="{305365A2-9150-4DF0-BAFA-3B13C33E3D59}" srcOrd="2" destOrd="0" presId="urn:microsoft.com/office/officeart/2005/8/layout/vList2"/>
    <dgm:cxn modelId="{F0C6C1BB-0AE4-40C4-91E0-C444769FF1D9}" type="presParOf" srcId="{FBBA501D-8CFF-461C-9C79-88E6056F71EB}" destId="{211C2842-0839-4AC8-80CD-8AE9A7B21872}" srcOrd="3" destOrd="0" presId="urn:microsoft.com/office/officeart/2005/8/layout/vList2"/>
    <dgm:cxn modelId="{AAE2DC19-EAD7-4E45-BF68-43F2FF9AF649}" type="presParOf" srcId="{FBBA501D-8CFF-461C-9C79-88E6056F71EB}" destId="{5F4780EE-B3B4-43DC-8067-14EA40B6D4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0A5DDF-94C3-4C53-AD22-F092E9CA5969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FR"/>
        </a:p>
      </dgm:t>
    </dgm:pt>
    <dgm:pt modelId="{C2C32290-F0E4-4A32-943E-C25C3E80DAB9}">
      <dgm:prSet custT="1"/>
      <dgm:spPr>
        <a:solidFill>
          <a:srgbClr val="4E7588"/>
        </a:solidFill>
      </dgm:spPr>
      <dgm:t>
        <a:bodyPr/>
        <a:lstStyle/>
        <a:p>
          <a:pPr rtl="0"/>
          <a:r>
            <a:rPr lang="fr-FR" sz="1200" i="1" dirty="0">
              <a:latin typeface="Marianne" panose="02000000000000000000" pitchFamily="50" charset="0"/>
            </a:rPr>
            <a:t>Observatoire des coûts</a:t>
          </a:r>
          <a:r>
            <a:rPr lang="fr-FR" sz="1000" i="1" dirty="0"/>
            <a:t>, </a:t>
          </a:r>
          <a:endParaRPr lang="fr-FR" sz="1000" dirty="0"/>
        </a:p>
      </dgm:t>
    </dgm:pt>
    <dgm:pt modelId="{5625F55F-98EA-41CE-A221-FA86B62E1537}" type="parTrans" cxnId="{E2FCBF4A-A359-43C7-B917-2AF7A7039E25}">
      <dgm:prSet/>
      <dgm:spPr/>
      <dgm:t>
        <a:bodyPr/>
        <a:lstStyle/>
        <a:p>
          <a:endParaRPr lang="fr-FR"/>
        </a:p>
      </dgm:t>
    </dgm:pt>
    <dgm:pt modelId="{03E33FA8-B8B6-45CC-9787-D4ABE5CCD95E}" type="sibTrans" cxnId="{E2FCBF4A-A359-43C7-B917-2AF7A7039E25}">
      <dgm:prSet/>
      <dgm:spPr/>
      <dgm:t>
        <a:bodyPr/>
        <a:lstStyle/>
        <a:p>
          <a:endParaRPr lang="fr-FR"/>
        </a:p>
      </dgm:t>
    </dgm:pt>
    <dgm:pt modelId="{E9967199-BDF7-4924-B16D-5A0F3ACC4558}">
      <dgm:prSet custT="1"/>
      <dgm:spPr>
        <a:solidFill>
          <a:srgbClr val="97B4C3"/>
        </a:solidFill>
      </dgm:spPr>
      <dgm:t>
        <a:bodyPr/>
        <a:lstStyle/>
        <a:p>
          <a:pPr rtl="0"/>
          <a:r>
            <a:rPr lang="fr-FR" sz="1200" i="1" dirty="0"/>
            <a:t>Observatoires locaux du foncier</a:t>
          </a:r>
          <a:r>
            <a:rPr lang="fr-FR" sz="500" i="1" dirty="0"/>
            <a:t>,</a:t>
          </a:r>
          <a:endParaRPr lang="fr-FR" sz="500" dirty="0"/>
        </a:p>
      </dgm:t>
    </dgm:pt>
    <dgm:pt modelId="{C2C5012A-873C-46A0-BEBB-8A477E5CA100}" type="parTrans" cxnId="{E5EFED55-2718-451F-92ED-7747BA946E58}">
      <dgm:prSet/>
      <dgm:spPr/>
      <dgm:t>
        <a:bodyPr/>
        <a:lstStyle/>
        <a:p>
          <a:endParaRPr lang="fr-FR"/>
        </a:p>
      </dgm:t>
    </dgm:pt>
    <dgm:pt modelId="{2BB673ED-712A-4597-9EFC-9D539AD8BC1E}" type="sibTrans" cxnId="{E5EFED55-2718-451F-92ED-7747BA946E58}">
      <dgm:prSet/>
      <dgm:spPr/>
      <dgm:t>
        <a:bodyPr/>
        <a:lstStyle/>
        <a:p>
          <a:endParaRPr lang="fr-FR"/>
        </a:p>
      </dgm:t>
    </dgm:pt>
    <dgm:pt modelId="{58FA16B3-4961-4A63-828D-5EEE830249D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fr-FR" sz="1200" i="1" dirty="0"/>
            <a:t>Commission de normalisation</a:t>
          </a:r>
          <a:r>
            <a:rPr lang="fr-FR" sz="500" i="1" dirty="0"/>
            <a:t>,</a:t>
          </a:r>
          <a:endParaRPr lang="fr-FR" sz="500" dirty="0"/>
        </a:p>
      </dgm:t>
    </dgm:pt>
    <dgm:pt modelId="{16C61778-6B62-4DA8-98E8-76168F97DE12}" type="parTrans" cxnId="{7A504214-17E1-4A7E-B15E-C688ED1390D6}">
      <dgm:prSet/>
      <dgm:spPr/>
      <dgm:t>
        <a:bodyPr/>
        <a:lstStyle/>
        <a:p>
          <a:endParaRPr lang="fr-FR"/>
        </a:p>
      </dgm:t>
    </dgm:pt>
    <dgm:pt modelId="{61D8A163-135B-4E03-9C4B-EB36A6F4A75A}" type="sibTrans" cxnId="{7A504214-17E1-4A7E-B15E-C688ED1390D6}">
      <dgm:prSet/>
      <dgm:spPr/>
      <dgm:t>
        <a:bodyPr/>
        <a:lstStyle/>
        <a:p>
          <a:endParaRPr lang="fr-FR"/>
        </a:p>
      </dgm:t>
    </dgm:pt>
    <dgm:pt modelId="{4DDB261E-F730-4C00-83AD-6D3514D87455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fr-FR" sz="1200" i="1" dirty="0"/>
            <a:t>Structures locales de certification pour l’utilisation de matériaux de la zone</a:t>
          </a:r>
          <a:r>
            <a:rPr lang="fr-FR" sz="500" i="1" dirty="0"/>
            <a:t>.</a:t>
          </a:r>
          <a:endParaRPr lang="fr-FR" sz="500" dirty="0"/>
        </a:p>
      </dgm:t>
    </dgm:pt>
    <dgm:pt modelId="{265D91B8-9C79-46EF-8D24-FEE3266B6474}" type="parTrans" cxnId="{3A57FC83-077D-4E74-B86C-3401FBFC29AC}">
      <dgm:prSet/>
      <dgm:spPr/>
      <dgm:t>
        <a:bodyPr/>
        <a:lstStyle/>
        <a:p>
          <a:endParaRPr lang="fr-FR"/>
        </a:p>
      </dgm:t>
    </dgm:pt>
    <dgm:pt modelId="{8CC4DCE2-C769-4D90-B0DD-9CD3DCAFCFC7}" type="sibTrans" cxnId="{3A57FC83-077D-4E74-B86C-3401FBFC29AC}">
      <dgm:prSet/>
      <dgm:spPr/>
      <dgm:t>
        <a:bodyPr/>
        <a:lstStyle/>
        <a:p>
          <a:endParaRPr lang="fr-FR"/>
        </a:p>
      </dgm:t>
    </dgm:pt>
    <dgm:pt modelId="{BC60B59C-A958-4677-A35E-08453137C41A}" type="pres">
      <dgm:prSet presAssocID="{9D0A5DDF-94C3-4C53-AD22-F092E9CA5969}" presName="linear" presStyleCnt="0">
        <dgm:presLayoutVars>
          <dgm:animLvl val="lvl"/>
          <dgm:resizeHandles val="exact"/>
        </dgm:presLayoutVars>
      </dgm:prSet>
      <dgm:spPr/>
    </dgm:pt>
    <dgm:pt modelId="{1D503F15-B32A-4199-B240-4B535C229FA6}" type="pres">
      <dgm:prSet presAssocID="{C2C32290-F0E4-4A32-943E-C25C3E80DAB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F95FCD5-B074-4956-92AA-6F7405F3824E}" type="pres">
      <dgm:prSet presAssocID="{03E33FA8-B8B6-45CC-9787-D4ABE5CCD95E}" presName="spacer" presStyleCnt="0"/>
      <dgm:spPr/>
    </dgm:pt>
    <dgm:pt modelId="{39BF4423-2A47-4949-ABDF-B9F962E2071C}" type="pres">
      <dgm:prSet presAssocID="{E9967199-BDF7-4924-B16D-5A0F3ACC455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576C66-FCCE-4A3B-A1A1-9490440064D1}" type="pres">
      <dgm:prSet presAssocID="{2BB673ED-712A-4597-9EFC-9D539AD8BC1E}" presName="spacer" presStyleCnt="0"/>
      <dgm:spPr/>
    </dgm:pt>
    <dgm:pt modelId="{185CC9BD-901C-418F-9F47-666FF9BC2468}" type="pres">
      <dgm:prSet presAssocID="{58FA16B3-4961-4A63-828D-5EEE830249D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7FEB71A-C1C8-4073-8F92-3BC6BED68412}" type="pres">
      <dgm:prSet presAssocID="{61D8A163-135B-4E03-9C4B-EB36A6F4A75A}" presName="spacer" presStyleCnt="0"/>
      <dgm:spPr/>
    </dgm:pt>
    <dgm:pt modelId="{6DA1007C-EF0F-4843-9629-D1F2AC775F51}" type="pres">
      <dgm:prSet presAssocID="{4DDB261E-F730-4C00-83AD-6D3514D8745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A504214-17E1-4A7E-B15E-C688ED1390D6}" srcId="{9D0A5DDF-94C3-4C53-AD22-F092E9CA5969}" destId="{58FA16B3-4961-4A63-828D-5EEE830249D8}" srcOrd="2" destOrd="0" parTransId="{16C61778-6B62-4DA8-98E8-76168F97DE12}" sibTransId="{61D8A163-135B-4E03-9C4B-EB36A6F4A75A}"/>
    <dgm:cxn modelId="{6534313B-97E2-43F2-8C9A-FEEFE3C6AC39}" type="presOf" srcId="{C2C32290-F0E4-4A32-943E-C25C3E80DAB9}" destId="{1D503F15-B32A-4199-B240-4B535C229FA6}" srcOrd="0" destOrd="0" presId="urn:microsoft.com/office/officeart/2005/8/layout/vList2"/>
    <dgm:cxn modelId="{E2FCBF4A-A359-43C7-B917-2AF7A7039E25}" srcId="{9D0A5DDF-94C3-4C53-AD22-F092E9CA5969}" destId="{C2C32290-F0E4-4A32-943E-C25C3E80DAB9}" srcOrd="0" destOrd="0" parTransId="{5625F55F-98EA-41CE-A221-FA86B62E1537}" sibTransId="{03E33FA8-B8B6-45CC-9787-D4ABE5CCD95E}"/>
    <dgm:cxn modelId="{D577E450-7792-42D3-875F-B3E7C954DCA7}" type="presOf" srcId="{4DDB261E-F730-4C00-83AD-6D3514D87455}" destId="{6DA1007C-EF0F-4843-9629-D1F2AC775F51}" srcOrd="0" destOrd="0" presId="urn:microsoft.com/office/officeart/2005/8/layout/vList2"/>
    <dgm:cxn modelId="{E5EFED55-2718-451F-92ED-7747BA946E58}" srcId="{9D0A5DDF-94C3-4C53-AD22-F092E9CA5969}" destId="{E9967199-BDF7-4924-B16D-5A0F3ACC4558}" srcOrd="1" destOrd="0" parTransId="{C2C5012A-873C-46A0-BEBB-8A477E5CA100}" sibTransId="{2BB673ED-712A-4597-9EFC-9D539AD8BC1E}"/>
    <dgm:cxn modelId="{3A57FC83-077D-4E74-B86C-3401FBFC29AC}" srcId="{9D0A5DDF-94C3-4C53-AD22-F092E9CA5969}" destId="{4DDB261E-F730-4C00-83AD-6D3514D87455}" srcOrd="3" destOrd="0" parTransId="{265D91B8-9C79-46EF-8D24-FEE3266B6474}" sibTransId="{8CC4DCE2-C769-4D90-B0DD-9CD3DCAFCFC7}"/>
    <dgm:cxn modelId="{D6E97D8D-96DC-43DA-A7C2-1E6BA95713CF}" type="presOf" srcId="{9D0A5DDF-94C3-4C53-AD22-F092E9CA5969}" destId="{BC60B59C-A958-4677-A35E-08453137C41A}" srcOrd="0" destOrd="0" presId="urn:microsoft.com/office/officeart/2005/8/layout/vList2"/>
    <dgm:cxn modelId="{3E1A96AA-2B48-4295-A95B-55CE21CC399F}" type="presOf" srcId="{E9967199-BDF7-4924-B16D-5A0F3ACC4558}" destId="{39BF4423-2A47-4949-ABDF-B9F962E2071C}" srcOrd="0" destOrd="0" presId="urn:microsoft.com/office/officeart/2005/8/layout/vList2"/>
    <dgm:cxn modelId="{161237BE-4188-4E5C-93C6-D4D9DB14FC73}" type="presOf" srcId="{58FA16B3-4961-4A63-828D-5EEE830249D8}" destId="{185CC9BD-901C-418F-9F47-666FF9BC2468}" srcOrd="0" destOrd="0" presId="urn:microsoft.com/office/officeart/2005/8/layout/vList2"/>
    <dgm:cxn modelId="{30C18909-26CA-4350-BACA-4934D8D45E86}" type="presParOf" srcId="{BC60B59C-A958-4677-A35E-08453137C41A}" destId="{1D503F15-B32A-4199-B240-4B535C229FA6}" srcOrd="0" destOrd="0" presId="urn:microsoft.com/office/officeart/2005/8/layout/vList2"/>
    <dgm:cxn modelId="{8205C1F5-4F0B-44A1-A9C3-FB96EA484C97}" type="presParOf" srcId="{BC60B59C-A958-4677-A35E-08453137C41A}" destId="{FF95FCD5-B074-4956-92AA-6F7405F3824E}" srcOrd="1" destOrd="0" presId="urn:microsoft.com/office/officeart/2005/8/layout/vList2"/>
    <dgm:cxn modelId="{34B03853-7B71-4A91-8A88-D4572F51C933}" type="presParOf" srcId="{BC60B59C-A958-4677-A35E-08453137C41A}" destId="{39BF4423-2A47-4949-ABDF-B9F962E2071C}" srcOrd="2" destOrd="0" presId="urn:microsoft.com/office/officeart/2005/8/layout/vList2"/>
    <dgm:cxn modelId="{717A36B4-C04D-4403-B992-34528E002E03}" type="presParOf" srcId="{BC60B59C-A958-4677-A35E-08453137C41A}" destId="{BD576C66-FCCE-4A3B-A1A1-9490440064D1}" srcOrd="3" destOrd="0" presId="urn:microsoft.com/office/officeart/2005/8/layout/vList2"/>
    <dgm:cxn modelId="{2FBFECFC-E1BC-471F-88E3-7A7FD41DEC5B}" type="presParOf" srcId="{BC60B59C-A958-4677-A35E-08453137C41A}" destId="{185CC9BD-901C-418F-9F47-666FF9BC2468}" srcOrd="4" destOrd="0" presId="urn:microsoft.com/office/officeart/2005/8/layout/vList2"/>
    <dgm:cxn modelId="{06861375-FD0F-431F-9CE5-18776E1A9309}" type="presParOf" srcId="{BC60B59C-A958-4677-A35E-08453137C41A}" destId="{07FEB71A-C1C8-4073-8F92-3BC6BED68412}" srcOrd="5" destOrd="0" presId="urn:microsoft.com/office/officeart/2005/8/layout/vList2"/>
    <dgm:cxn modelId="{7BDF73CB-5E4E-41EC-AE1F-8851D74235EE}" type="presParOf" srcId="{BC60B59C-A958-4677-A35E-08453137C41A}" destId="{6DA1007C-EF0F-4843-9629-D1F2AC775F5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FF7BE-FD50-4806-A25B-A2C580BC279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B0B3124-99E3-4768-BA7D-DA260F557FF9}">
      <dgm:prSet custT="1"/>
      <dgm:spPr>
        <a:noFill/>
        <a:ln>
          <a:solidFill>
            <a:srgbClr val="4E7588"/>
          </a:solidFill>
        </a:ln>
      </dgm:spPr>
      <dgm:t>
        <a:bodyPr/>
        <a:lstStyle/>
        <a:p>
          <a:pPr rtl="0"/>
          <a:r>
            <a:rPr lang="fr-FR" sz="1200" i="1" dirty="0">
              <a:solidFill>
                <a:srgbClr val="4E7588"/>
              </a:solidFill>
              <a:latin typeface="Marianne" panose="02000000000000000000" pitchFamily="50" charset="0"/>
            </a:rPr>
            <a:t>Certaines mesures, en cours, seront prolongées dans le cadre du prochain PLOM :</a:t>
          </a:r>
          <a:endParaRPr lang="fr-FR" sz="1200" dirty="0">
            <a:solidFill>
              <a:srgbClr val="4E7588"/>
            </a:solidFill>
            <a:latin typeface="Marianne" panose="02000000000000000000" pitchFamily="50" charset="0"/>
          </a:endParaRPr>
        </a:p>
      </dgm:t>
    </dgm:pt>
    <dgm:pt modelId="{AFF5A7B9-EA45-45A7-AE67-C828CC4C0DA2}" type="parTrans" cxnId="{A8124B61-8AA9-47B0-9DC5-E4E21617211F}">
      <dgm:prSet/>
      <dgm:spPr/>
      <dgm:t>
        <a:bodyPr/>
        <a:lstStyle/>
        <a:p>
          <a:endParaRPr lang="fr-FR"/>
        </a:p>
      </dgm:t>
    </dgm:pt>
    <dgm:pt modelId="{29888970-1F9B-475F-B44D-91531AB61833}" type="sibTrans" cxnId="{A8124B61-8AA9-47B0-9DC5-E4E21617211F}">
      <dgm:prSet/>
      <dgm:spPr/>
      <dgm:t>
        <a:bodyPr/>
        <a:lstStyle/>
        <a:p>
          <a:endParaRPr lang="fr-FR"/>
        </a:p>
      </dgm:t>
    </dgm:pt>
    <dgm:pt modelId="{B6E6155A-BA74-4990-80B1-BCBBD8B1C7D8}" type="pres">
      <dgm:prSet presAssocID="{859FF7BE-FD50-4806-A25B-A2C580BC27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1498132-E983-4746-890A-CB5FC7B0088A}" type="pres">
      <dgm:prSet presAssocID="{6B0B3124-99E3-4768-BA7D-DA260F557FF9}" presName="hierRoot1" presStyleCnt="0">
        <dgm:presLayoutVars>
          <dgm:hierBranch val="init"/>
        </dgm:presLayoutVars>
      </dgm:prSet>
      <dgm:spPr/>
    </dgm:pt>
    <dgm:pt modelId="{0CC043DA-62D8-4DE3-A762-A7C98D38995C}" type="pres">
      <dgm:prSet presAssocID="{6B0B3124-99E3-4768-BA7D-DA260F557FF9}" presName="rootComposite1" presStyleCnt="0"/>
      <dgm:spPr/>
    </dgm:pt>
    <dgm:pt modelId="{7670D03A-370C-44DB-A6F2-0567562ED113}" type="pres">
      <dgm:prSet presAssocID="{6B0B3124-99E3-4768-BA7D-DA260F557FF9}" presName="rootText1" presStyleLbl="node0" presStyleIdx="0" presStyleCnt="1" custScaleX="156802">
        <dgm:presLayoutVars>
          <dgm:chPref val="3"/>
        </dgm:presLayoutVars>
      </dgm:prSet>
      <dgm:spPr/>
    </dgm:pt>
    <dgm:pt modelId="{CD9F2296-5292-4FB5-9D2E-B8683FB2FE79}" type="pres">
      <dgm:prSet presAssocID="{6B0B3124-99E3-4768-BA7D-DA260F557FF9}" presName="rootConnector1" presStyleLbl="node1" presStyleIdx="0" presStyleCnt="0"/>
      <dgm:spPr/>
    </dgm:pt>
    <dgm:pt modelId="{FC34083E-A2C3-4138-9724-2417108C7D16}" type="pres">
      <dgm:prSet presAssocID="{6B0B3124-99E3-4768-BA7D-DA260F557FF9}" presName="hierChild2" presStyleCnt="0"/>
      <dgm:spPr/>
    </dgm:pt>
    <dgm:pt modelId="{781F1CAE-A88D-434C-B749-690AFABFD90B}" type="pres">
      <dgm:prSet presAssocID="{6B0B3124-99E3-4768-BA7D-DA260F557FF9}" presName="hierChild3" presStyleCnt="0"/>
      <dgm:spPr/>
    </dgm:pt>
  </dgm:ptLst>
  <dgm:cxnLst>
    <dgm:cxn modelId="{7E47BD16-EF8B-4E0B-9DD8-DDDA9595FE91}" type="presOf" srcId="{6B0B3124-99E3-4768-BA7D-DA260F557FF9}" destId="{7670D03A-370C-44DB-A6F2-0567562ED113}" srcOrd="0" destOrd="0" presId="urn:microsoft.com/office/officeart/2005/8/layout/orgChart1"/>
    <dgm:cxn modelId="{A8124B61-8AA9-47B0-9DC5-E4E21617211F}" srcId="{859FF7BE-FD50-4806-A25B-A2C580BC2793}" destId="{6B0B3124-99E3-4768-BA7D-DA260F557FF9}" srcOrd="0" destOrd="0" parTransId="{AFF5A7B9-EA45-45A7-AE67-C828CC4C0DA2}" sibTransId="{29888970-1F9B-475F-B44D-91531AB61833}"/>
    <dgm:cxn modelId="{A25426BF-EA89-42D9-81AD-46A420B4614B}" type="presOf" srcId="{6B0B3124-99E3-4768-BA7D-DA260F557FF9}" destId="{CD9F2296-5292-4FB5-9D2E-B8683FB2FE79}" srcOrd="1" destOrd="0" presId="urn:microsoft.com/office/officeart/2005/8/layout/orgChart1"/>
    <dgm:cxn modelId="{3EC868EC-DDDB-4EE0-8CA9-218BC6335854}" type="presOf" srcId="{859FF7BE-FD50-4806-A25B-A2C580BC2793}" destId="{B6E6155A-BA74-4990-80B1-BCBBD8B1C7D8}" srcOrd="0" destOrd="0" presId="urn:microsoft.com/office/officeart/2005/8/layout/orgChart1"/>
    <dgm:cxn modelId="{67F22BC7-6A60-4BB7-A138-9BA6B94D2AB0}" type="presParOf" srcId="{B6E6155A-BA74-4990-80B1-BCBBD8B1C7D8}" destId="{31498132-E983-4746-890A-CB5FC7B0088A}" srcOrd="0" destOrd="0" presId="urn:microsoft.com/office/officeart/2005/8/layout/orgChart1"/>
    <dgm:cxn modelId="{B9A55B27-CC90-4129-8A21-A1ECF1FCB8A4}" type="presParOf" srcId="{31498132-E983-4746-890A-CB5FC7B0088A}" destId="{0CC043DA-62D8-4DE3-A762-A7C98D38995C}" srcOrd="0" destOrd="0" presId="urn:microsoft.com/office/officeart/2005/8/layout/orgChart1"/>
    <dgm:cxn modelId="{276A1A8B-5FF5-498A-804B-AA76CF086E65}" type="presParOf" srcId="{0CC043DA-62D8-4DE3-A762-A7C98D38995C}" destId="{7670D03A-370C-44DB-A6F2-0567562ED113}" srcOrd="0" destOrd="0" presId="urn:microsoft.com/office/officeart/2005/8/layout/orgChart1"/>
    <dgm:cxn modelId="{E4EB1C03-C821-4737-8F4F-DBEA4D0CFB84}" type="presParOf" srcId="{0CC043DA-62D8-4DE3-A762-A7C98D38995C}" destId="{CD9F2296-5292-4FB5-9D2E-B8683FB2FE79}" srcOrd="1" destOrd="0" presId="urn:microsoft.com/office/officeart/2005/8/layout/orgChart1"/>
    <dgm:cxn modelId="{8C7776E7-F851-48CF-8898-BAE261206ED0}" type="presParOf" srcId="{31498132-E983-4746-890A-CB5FC7B0088A}" destId="{FC34083E-A2C3-4138-9724-2417108C7D16}" srcOrd="1" destOrd="0" presId="urn:microsoft.com/office/officeart/2005/8/layout/orgChart1"/>
    <dgm:cxn modelId="{A0FF3F30-9505-4915-AB9D-37F7051589F1}" type="presParOf" srcId="{31498132-E983-4746-890A-CB5FC7B0088A}" destId="{781F1CAE-A88D-434C-B749-690AFABFD9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717390-4454-4684-9F0A-6F0CA4FE934E}" type="doc">
      <dgm:prSet loTypeId="urn:microsoft.com/office/officeart/2005/8/layout/hierarchy3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CA3D8350-518E-461E-A9FC-DAD21A7C7145}">
      <dgm:prSet/>
      <dgm:spPr>
        <a:ln>
          <a:solidFill>
            <a:srgbClr val="4E7588"/>
          </a:solidFill>
        </a:ln>
      </dgm:spPr>
      <dgm:t>
        <a:bodyPr/>
        <a:lstStyle/>
        <a:p>
          <a:pPr rtl="0"/>
          <a:r>
            <a:rPr lang="fr-FR" b="1" dirty="0">
              <a:solidFill>
                <a:srgbClr val="416D83"/>
              </a:solidFill>
              <a:latin typeface="Marianne" panose="02000000000000000000" pitchFamily="50" charset="0"/>
            </a:rPr>
            <a:t>Atelier 1 : Place et image du logement social à la Réunion</a:t>
          </a:r>
          <a:endParaRPr lang="fr-FR" dirty="0">
            <a:solidFill>
              <a:srgbClr val="416D83"/>
            </a:solidFill>
            <a:latin typeface="Marianne" panose="02000000000000000000" pitchFamily="50" charset="0"/>
          </a:endParaRPr>
        </a:p>
      </dgm:t>
    </dgm:pt>
    <dgm:pt modelId="{625FE17C-E76B-44B7-B457-092E3CDAFA30}" type="parTrans" cxnId="{6AE136A7-CE46-4D4D-ADF0-0CC46F51652C}">
      <dgm:prSet/>
      <dgm:spPr/>
      <dgm:t>
        <a:bodyPr/>
        <a:lstStyle/>
        <a:p>
          <a:endParaRPr lang="fr-FR"/>
        </a:p>
      </dgm:t>
    </dgm:pt>
    <dgm:pt modelId="{E74BE4A0-AF0A-4BFE-BE28-7B7FD0313087}" type="sibTrans" cxnId="{6AE136A7-CE46-4D4D-ADF0-0CC46F51652C}">
      <dgm:prSet/>
      <dgm:spPr/>
      <dgm:t>
        <a:bodyPr/>
        <a:lstStyle/>
        <a:p>
          <a:endParaRPr lang="fr-FR"/>
        </a:p>
      </dgm:t>
    </dgm:pt>
    <dgm:pt modelId="{4B683D6F-3366-40E3-96D7-FBB5976373F5}">
      <dgm:prSet/>
      <dgm:spPr>
        <a:solidFill>
          <a:srgbClr val="E4ECF0">
            <a:alpha val="89804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fr-FR" i="1" dirty="0">
              <a:solidFill>
                <a:srgbClr val="0070C0"/>
              </a:solidFill>
              <a:latin typeface="Marianne" panose="02000000000000000000" pitchFamily="50" charset="0"/>
            </a:rPr>
            <a:t>Restaurer l’image du logement social et lui redonner sa vraie place</a:t>
          </a:r>
          <a:endParaRPr lang="fr-FR" dirty="0">
            <a:solidFill>
              <a:srgbClr val="0070C0"/>
            </a:solidFill>
            <a:latin typeface="Marianne" panose="02000000000000000000" pitchFamily="50" charset="0"/>
          </a:endParaRPr>
        </a:p>
      </dgm:t>
    </dgm:pt>
    <dgm:pt modelId="{C4280525-5EFD-46AE-84B1-AEA3D9BFBAE8}" type="parTrans" cxnId="{1149ACCB-C9C9-4946-BC84-2D083C07C8DB}">
      <dgm:prSet/>
      <dgm:spPr>
        <a:ln>
          <a:solidFill>
            <a:srgbClr val="416D83"/>
          </a:solidFill>
        </a:ln>
      </dgm:spPr>
      <dgm:t>
        <a:bodyPr/>
        <a:lstStyle/>
        <a:p>
          <a:endParaRPr lang="fr-FR"/>
        </a:p>
      </dgm:t>
    </dgm:pt>
    <dgm:pt modelId="{5B594B68-5E91-420B-BFD5-9E5CD7E722C0}" type="sibTrans" cxnId="{1149ACCB-C9C9-4946-BC84-2D083C07C8DB}">
      <dgm:prSet/>
      <dgm:spPr/>
      <dgm:t>
        <a:bodyPr/>
        <a:lstStyle/>
        <a:p>
          <a:endParaRPr lang="fr-FR"/>
        </a:p>
      </dgm:t>
    </dgm:pt>
    <dgm:pt modelId="{CE6F5E9E-9D94-4B20-A753-4E8619C06F82}">
      <dgm:prSet/>
      <dgm:spPr>
        <a:ln>
          <a:solidFill>
            <a:srgbClr val="416D83"/>
          </a:solidFill>
        </a:ln>
      </dgm:spPr>
      <dgm:t>
        <a:bodyPr/>
        <a:lstStyle/>
        <a:p>
          <a:pPr rtl="0"/>
          <a:r>
            <a:rPr lang="fr-FR" b="1" dirty="0">
              <a:solidFill>
                <a:srgbClr val="416D83"/>
              </a:solidFill>
              <a:latin typeface="Marianne" panose="02000000000000000000" pitchFamily="50" charset="0"/>
            </a:rPr>
            <a:t>Atelier 2 : Dynamiser et renforcer les stratégies locales en matière d'habitat</a:t>
          </a:r>
        </a:p>
      </dgm:t>
    </dgm:pt>
    <dgm:pt modelId="{E69FAAAE-D6EE-4548-B041-60113890E580}" type="parTrans" cxnId="{06C50548-2B55-4536-902D-984DAD8E27CC}">
      <dgm:prSet/>
      <dgm:spPr/>
      <dgm:t>
        <a:bodyPr/>
        <a:lstStyle/>
        <a:p>
          <a:endParaRPr lang="fr-FR"/>
        </a:p>
      </dgm:t>
    </dgm:pt>
    <dgm:pt modelId="{2836F8B1-D88F-456E-9EAC-0722839F153C}" type="sibTrans" cxnId="{06C50548-2B55-4536-902D-984DAD8E27CC}">
      <dgm:prSet/>
      <dgm:spPr/>
      <dgm:t>
        <a:bodyPr/>
        <a:lstStyle/>
        <a:p>
          <a:endParaRPr lang="fr-FR"/>
        </a:p>
      </dgm:t>
    </dgm:pt>
    <dgm:pt modelId="{5BBC25E3-0268-4CE7-BBD7-44399B542660}">
      <dgm:prSet/>
      <dgm:spPr>
        <a:solidFill>
          <a:srgbClr val="E4ECF0">
            <a:alpha val="89804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fr-FR" i="1" dirty="0">
              <a:solidFill>
                <a:srgbClr val="0070C0"/>
              </a:solidFill>
              <a:latin typeface="Marianne" panose="02000000000000000000" pitchFamily="50" charset="0"/>
            </a:rPr>
            <a:t>Ou comment atteindre les objectifs territorialisés</a:t>
          </a:r>
          <a:endParaRPr lang="fr-FR" dirty="0">
            <a:solidFill>
              <a:srgbClr val="0070C0"/>
            </a:solidFill>
            <a:latin typeface="Marianne" panose="02000000000000000000" pitchFamily="50" charset="0"/>
          </a:endParaRPr>
        </a:p>
      </dgm:t>
    </dgm:pt>
    <dgm:pt modelId="{0E5D1C74-CCC5-4826-83F1-1BEB679FA747}" type="parTrans" cxnId="{F94E26FE-7653-48FE-956D-3BA4BF0E728A}">
      <dgm:prSet/>
      <dgm:spPr>
        <a:ln>
          <a:solidFill>
            <a:srgbClr val="416D83"/>
          </a:solidFill>
        </a:ln>
      </dgm:spPr>
      <dgm:t>
        <a:bodyPr/>
        <a:lstStyle/>
        <a:p>
          <a:endParaRPr lang="fr-FR"/>
        </a:p>
      </dgm:t>
    </dgm:pt>
    <dgm:pt modelId="{D6878630-112A-49CB-B3C7-6A547906DA2B}" type="sibTrans" cxnId="{F94E26FE-7653-48FE-956D-3BA4BF0E728A}">
      <dgm:prSet/>
      <dgm:spPr/>
      <dgm:t>
        <a:bodyPr/>
        <a:lstStyle/>
        <a:p>
          <a:endParaRPr lang="fr-FR"/>
        </a:p>
      </dgm:t>
    </dgm:pt>
    <dgm:pt modelId="{24816730-D24A-4E71-BADF-55A88C11235B}">
      <dgm:prSet/>
      <dgm:spPr>
        <a:ln>
          <a:solidFill>
            <a:srgbClr val="416D83"/>
          </a:solidFill>
        </a:ln>
      </dgm:spPr>
      <dgm:t>
        <a:bodyPr/>
        <a:lstStyle/>
        <a:p>
          <a:pPr rtl="0"/>
          <a:r>
            <a:rPr lang="fr-FR" b="1" dirty="0">
              <a:solidFill>
                <a:srgbClr val="416D83"/>
              </a:solidFill>
              <a:latin typeface="Marianne" panose="02000000000000000000" pitchFamily="50" charset="0"/>
            </a:rPr>
            <a:t>Atelier 3 : Faciliter la conception et le financement des projets</a:t>
          </a:r>
        </a:p>
      </dgm:t>
    </dgm:pt>
    <dgm:pt modelId="{EA4D0949-DBAC-454C-8296-4857E7DC5444}" type="parTrans" cxnId="{944503BA-BD86-43C4-8CC3-84F1625D18EA}">
      <dgm:prSet/>
      <dgm:spPr/>
      <dgm:t>
        <a:bodyPr/>
        <a:lstStyle/>
        <a:p>
          <a:endParaRPr lang="fr-FR"/>
        </a:p>
      </dgm:t>
    </dgm:pt>
    <dgm:pt modelId="{62CBADB6-F569-4646-A864-E8488579D73D}" type="sibTrans" cxnId="{944503BA-BD86-43C4-8CC3-84F1625D18EA}">
      <dgm:prSet/>
      <dgm:spPr/>
      <dgm:t>
        <a:bodyPr/>
        <a:lstStyle/>
        <a:p>
          <a:endParaRPr lang="fr-FR"/>
        </a:p>
      </dgm:t>
    </dgm:pt>
    <dgm:pt modelId="{B3C887A7-8FB7-432F-A0F2-586B8BE1F0D8}">
      <dgm:prSet/>
      <dgm:spPr>
        <a:solidFill>
          <a:srgbClr val="E4ECF0">
            <a:alpha val="89804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fr-FR" i="1" dirty="0">
              <a:solidFill>
                <a:srgbClr val="0070C0"/>
              </a:solidFill>
              <a:latin typeface="Marianne" panose="02000000000000000000" pitchFamily="50" charset="0"/>
            </a:rPr>
            <a:t>Optimiser les délais et les financements notamment</a:t>
          </a:r>
          <a:endParaRPr lang="fr-FR" dirty="0">
            <a:solidFill>
              <a:srgbClr val="0070C0"/>
            </a:solidFill>
            <a:latin typeface="Marianne" panose="02000000000000000000" pitchFamily="50" charset="0"/>
          </a:endParaRPr>
        </a:p>
      </dgm:t>
    </dgm:pt>
    <dgm:pt modelId="{B5CE9DBF-A00D-4D6E-BE3E-549A5A905AE7}" type="parTrans" cxnId="{2A87195F-92FF-4F7F-A839-9271D0913056}">
      <dgm:prSet/>
      <dgm:spPr>
        <a:ln>
          <a:solidFill>
            <a:srgbClr val="416D83"/>
          </a:solidFill>
        </a:ln>
      </dgm:spPr>
      <dgm:t>
        <a:bodyPr/>
        <a:lstStyle/>
        <a:p>
          <a:endParaRPr lang="fr-FR"/>
        </a:p>
      </dgm:t>
    </dgm:pt>
    <dgm:pt modelId="{6FE070B0-30E5-41ED-9CDA-8917C6D92825}" type="sibTrans" cxnId="{2A87195F-92FF-4F7F-A839-9271D0913056}">
      <dgm:prSet/>
      <dgm:spPr/>
      <dgm:t>
        <a:bodyPr/>
        <a:lstStyle/>
        <a:p>
          <a:endParaRPr lang="fr-FR"/>
        </a:p>
      </dgm:t>
    </dgm:pt>
    <dgm:pt modelId="{DB611C01-ADF6-4179-AE69-DB3EBA4565A7}">
      <dgm:prSet/>
      <dgm:spPr>
        <a:ln>
          <a:solidFill>
            <a:srgbClr val="416D83"/>
          </a:solidFill>
        </a:ln>
      </dgm:spPr>
      <dgm:t>
        <a:bodyPr/>
        <a:lstStyle/>
        <a:p>
          <a:pPr rtl="0"/>
          <a:r>
            <a:rPr lang="fr-FR" b="1" dirty="0">
              <a:solidFill>
                <a:srgbClr val="416D83"/>
              </a:solidFill>
              <a:latin typeface="Marianne" panose="02000000000000000000" pitchFamily="50" charset="0"/>
            </a:rPr>
            <a:t>Atelier 4 : Mieux construire</a:t>
          </a:r>
        </a:p>
      </dgm:t>
    </dgm:pt>
    <dgm:pt modelId="{7919DB73-D536-4641-BBC3-FD637781FE36}" type="parTrans" cxnId="{71515314-EAB7-48EA-9D2C-187068F28B79}">
      <dgm:prSet/>
      <dgm:spPr/>
      <dgm:t>
        <a:bodyPr/>
        <a:lstStyle/>
        <a:p>
          <a:endParaRPr lang="fr-FR"/>
        </a:p>
      </dgm:t>
    </dgm:pt>
    <dgm:pt modelId="{2E77A2BB-C2E4-4361-959A-6A00611AEEAF}" type="sibTrans" cxnId="{71515314-EAB7-48EA-9D2C-187068F28B79}">
      <dgm:prSet/>
      <dgm:spPr/>
      <dgm:t>
        <a:bodyPr/>
        <a:lstStyle/>
        <a:p>
          <a:endParaRPr lang="fr-FR"/>
        </a:p>
      </dgm:t>
    </dgm:pt>
    <dgm:pt modelId="{1D3E7F62-B244-4DBB-AD7A-EB46F03807D4}">
      <dgm:prSet/>
      <dgm:spPr>
        <a:solidFill>
          <a:srgbClr val="E4ECF0">
            <a:alpha val="89804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fr-FR" i="1" dirty="0">
              <a:solidFill>
                <a:srgbClr val="0070C0"/>
              </a:solidFill>
              <a:latin typeface="Marianne" panose="02000000000000000000" pitchFamily="50" charset="0"/>
            </a:rPr>
            <a:t>Adapter l’habitat aux contraintes locales, utiliser des matériaux de la zone</a:t>
          </a:r>
          <a:endParaRPr lang="fr-FR" dirty="0">
            <a:solidFill>
              <a:srgbClr val="0070C0"/>
            </a:solidFill>
            <a:latin typeface="Marianne" panose="02000000000000000000" pitchFamily="50" charset="0"/>
          </a:endParaRPr>
        </a:p>
      </dgm:t>
    </dgm:pt>
    <dgm:pt modelId="{E6BF1161-8E9A-479E-85F2-D81AFBC091AD}" type="parTrans" cxnId="{D12B5EFF-2FFD-4D66-B469-03E183246D41}">
      <dgm:prSet/>
      <dgm:spPr>
        <a:ln>
          <a:solidFill>
            <a:srgbClr val="416D83"/>
          </a:solidFill>
        </a:ln>
      </dgm:spPr>
      <dgm:t>
        <a:bodyPr/>
        <a:lstStyle/>
        <a:p>
          <a:endParaRPr lang="fr-FR"/>
        </a:p>
      </dgm:t>
    </dgm:pt>
    <dgm:pt modelId="{75172700-0464-4166-B496-1E009E2BBECD}" type="sibTrans" cxnId="{D12B5EFF-2FFD-4D66-B469-03E183246D41}">
      <dgm:prSet/>
      <dgm:spPr/>
      <dgm:t>
        <a:bodyPr/>
        <a:lstStyle/>
        <a:p>
          <a:endParaRPr lang="fr-FR"/>
        </a:p>
      </dgm:t>
    </dgm:pt>
    <dgm:pt modelId="{20EF23F5-4EB4-4F4D-834F-3606BFE204C4}" type="pres">
      <dgm:prSet presAssocID="{B3717390-4454-4684-9F0A-6F0CA4FE934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E3C709-E7E3-447D-846A-B7183026BCBA}" type="pres">
      <dgm:prSet presAssocID="{CA3D8350-518E-461E-A9FC-DAD21A7C7145}" presName="root" presStyleCnt="0"/>
      <dgm:spPr/>
    </dgm:pt>
    <dgm:pt modelId="{23BD7825-7885-4ED5-8B0E-E297429443D2}" type="pres">
      <dgm:prSet presAssocID="{CA3D8350-518E-461E-A9FC-DAD21A7C7145}" presName="rootComposite" presStyleCnt="0"/>
      <dgm:spPr/>
    </dgm:pt>
    <dgm:pt modelId="{4990CA31-B36F-4A7E-BF43-DB0B54B04E71}" type="pres">
      <dgm:prSet presAssocID="{CA3D8350-518E-461E-A9FC-DAD21A7C7145}" presName="rootText" presStyleLbl="node1" presStyleIdx="0" presStyleCnt="4"/>
      <dgm:spPr/>
    </dgm:pt>
    <dgm:pt modelId="{1E66C23A-F149-4C77-95C8-AEE163F24C12}" type="pres">
      <dgm:prSet presAssocID="{CA3D8350-518E-461E-A9FC-DAD21A7C7145}" presName="rootConnector" presStyleLbl="node1" presStyleIdx="0" presStyleCnt="4"/>
      <dgm:spPr/>
    </dgm:pt>
    <dgm:pt modelId="{38C4288C-510C-4701-AD34-707150049ABB}" type="pres">
      <dgm:prSet presAssocID="{CA3D8350-518E-461E-A9FC-DAD21A7C7145}" presName="childShape" presStyleCnt="0"/>
      <dgm:spPr/>
    </dgm:pt>
    <dgm:pt modelId="{FB649E18-CB19-4C4F-BFAD-B5FDCCD0F2B7}" type="pres">
      <dgm:prSet presAssocID="{C4280525-5EFD-46AE-84B1-AEA3D9BFBAE8}" presName="Name13" presStyleLbl="parChTrans1D2" presStyleIdx="0" presStyleCnt="4"/>
      <dgm:spPr/>
    </dgm:pt>
    <dgm:pt modelId="{BD187E53-A3AE-4263-BB89-3E1455560A57}" type="pres">
      <dgm:prSet presAssocID="{4B683D6F-3366-40E3-96D7-FBB5976373F5}" presName="childText" presStyleLbl="bgAcc1" presStyleIdx="0" presStyleCnt="4">
        <dgm:presLayoutVars>
          <dgm:bulletEnabled val="1"/>
        </dgm:presLayoutVars>
      </dgm:prSet>
      <dgm:spPr/>
    </dgm:pt>
    <dgm:pt modelId="{E6B86FE3-15C7-4074-96CF-BCA5F4117B3D}" type="pres">
      <dgm:prSet presAssocID="{CE6F5E9E-9D94-4B20-A753-4E8619C06F82}" presName="root" presStyleCnt="0"/>
      <dgm:spPr/>
    </dgm:pt>
    <dgm:pt modelId="{BC8EAE45-FC70-4B30-B5F1-3EAF8D4EFD1A}" type="pres">
      <dgm:prSet presAssocID="{CE6F5E9E-9D94-4B20-A753-4E8619C06F82}" presName="rootComposite" presStyleCnt="0"/>
      <dgm:spPr/>
    </dgm:pt>
    <dgm:pt modelId="{A6FCBD34-6A47-4E4B-AC3C-0C2BDE03AE0D}" type="pres">
      <dgm:prSet presAssocID="{CE6F5E9E-9D94-4B20-A753-4E8619C06F82}" presName="rootText" presStyleLbl="node1" presStyleIdx="1" presStyleCnt="4"/>
      <dgm:spPr/>
    </dgm:pt>
    <dgm:pt modelId="{2783206B-B02E-452A-9680-A3A4F8C4E49E}" type="pres">
      <dgm:prSet presAssocID="{CE6F5E9E-9D94-4B20-A753-4E8619C06F82}" presName="rootConnector" presStyleLbl="node1" presStyleIdx="1" presStyleCnt="4"/>
      <dgm:spPr/>
    </dgm:pt>
    <dgm:pt modelId="{48533A5C-3F1A-478E-B023-7D0C0423A805}" type="pres">
      <dgm:prSet presAssocID="{CE6F5E9E-9D94-4B20-A753-4E8619C06F82}" presName="childShape" presStyleCnt="0"/>
      <dgm:spPr/>
    </dgm:pt>
    <dgm:pt modelId="{79EC1CE6-B6A0-4BB6-BE0C-66605AE0E133}" type="pres">
      <dgm:prSet presAssocID="{0E5D1C74-CCC5-4826-83F1-1BEB679FA747}" presName="Name13" presStyleLbl="parChTrans1D2" presStyleIdx="1" presStyleCnt="4"/>
      <dgm:spPr/>
    </dgm:pt>
    <dgm:pt modelId="{BF4DDA8E-CCA6-4A9C-A6E7-F881458EC7D6}" type="pres">
      <dgm:prSet presAssocID="{5BBC25E3-0268-4CE7-BBD7-44399B542660}" presName="childText" presStyleLbl="bgAcc1" presStyleIdx="1" presStyleCnt="4">
        <dgm:presLayoutVars>
          <dgm:bulletEnabled val="1"/>
        </dgm:presLayoutVars>
      </dgm:prSet>
      <dgm:spPr/>
    </dgm:pt>
    <dgm:pt modelId="{0A2D4CEE-860E-47BB-B992-0D7F3FEA5D5F}" type="pres">
      <dgm:prSet presAssocID="{24816730-D24A-4E71-BADF-55A88C11235B}" presName="root" presStyleCnt="0"/>
      <dgm:spPr/>
    </dgm:pt>
    <dgm:pt modelId="{46C72A69-4992-4468-AD57-045B0E7E855E}" type="pres">
      <dgm:prSet presAssocID="{24816730-D24A-4E71-BADF-55A88C11235B}" presName="rootComposite" presStyleCnt="0"/>
      <dgm:spPr/>
    </dgm:pt>
    <dgm:pt modelId="{6C3D7188-56EB-46EC-9F41-8C5BEDD57E10}" type="pres">
      <dgm:prSet presAssocID="{24816730-D24A-4E71-BADF-55A88C11235B}" presName="rootText" presStyleLbl="node1" presStyleIdx="2" presStyleCnt="4"/>
      <dgm:spPr/>
    </dgm:pt>
    <dgm:pt modelId="{479A1DBA-7B4C-4C4D-9D73-C5DAC5602830}" type="pres">
      <dgm:prSet presAssocID="{24816730-D24A-4E71-BADF-55A88C11235B}" presName="rootConnector" presStyleLbl="node1" presStyleIdx="2" presStyleCnt="4"/>
      <dgm:spPr/>
    </dgm:pt>
    <dgm:pt modelId="{1F7698FF-4F3E-483D-B91D-631044BBC731}" type="pres">
      <dgm:prSet presAssocID="{24816730-D24A-4E71-BADF-55A88C11235B}" presName="childShape" presStyleCnt="0"/>
      <dgm:spPr/>
    </dgm:pt>
    <dgm:pt modelId="{6D5E15C9-EED6-4C1D-98E2-DF8ACADE2055}" type="pres">
      <dgm:prSet presAssocID="{B5CE9DBF-A00D-4D6E-BE3E-549A5A905AE7}" presName="Name13" presStyleLbl="parChTrans1D2" presStyleIdx="2" presStyleCnt="4"/>
      <dgm:spPr/>
    </dgm:pt>
    <dgm:pt modelId="{814ED1A0-8B67-48F4-A6F8-DF0087A4B330}" type="pres">
      <dgm:prSet presAssocID="{B3C887A7-8FB7-432F-A0F2-586B8BE1F0D8}" presName="childText" presStyleLbl="bgAcc1" presStyleIdx="2" presStyleCnt="4">
        <dgm:presLayoutVars>
          <dgm:bulletEnabled val="1"/>
        </dgm:presLayoutVars>
      </dgm:prSet>
      <dgm:spPr/>
    </dgm:pt>
    <dgm:pt modelId="{EA5358A0-C8D7-4BE1-B63C-5F625CE83717}" type="pres">
      <dgm:prSet presAssocID="{DB611C01-ADF6-4179-AE69-DB3EBA4565A7}" presName="root" presStyleCnt="0"/>
      <dgm:spPr/>
    </dgm:pt>
    <dgm:pt modelId="{1188F310-E581-4B05-A4B2-D8B14A041357}" type="pres">
      <dgm:prSet presAssocID="{DB611C01-ADF6-4179-AE69-DB3EBA4565A7}" presName="rootComposite" presStyleCnt="0"/>
      <dgm:spPr/>
    </dgm:pt>
    <dgm:pt modelId="{A6875653-B8AD-4478-A030-EF58A00B5A1E}" type="pres">
      <dgm:prSet presAssocID="{DB611C01-ADF6-4179-AE69-DB3EBA4565A7}" presName="rootText" presStyleLbl="node1" presStyleIdx="3" presStyleCnt="4" custLinFactNeighborY="-1913"/>
      <dgm:spPr/>
    </dgm:pt>
    <dgm:pt modelId="{7C8F1D09-648E-484B-ADD0-C3465DFD65F4}" type="pres">
      <dgm:prSet presAssocID="{DB611C01-ADF6-4179-AE69-DB3EBA4565A7}" presName="rootConnector" presStyleLbl="node1" presStyleIdx="3" presStyleCnt="4"/>
      <dgm:spPr/>
    </dgm:pt>
    <dgm:pt modelId="{41795580-445D-4E51-8CEA-53E5E348834F}" type="pres">
      <dgm:prSet presAssocID="{DB611C01-ADF6-4179-AE69-DB3EBA4565A7}" presName="childShape" presStyleCnt="0"/>
      <dgm:spPr/>
    </dgm:pt>
    <dgm:pt modelId="{958F472B-EA62-497E-823A-C3C5AD4DA31E}" type="pres">
      <dgm:prSet presAssocID="{E6BF1161-8E9A-479E-85F2-D81AFBC091AD}" presName="Name13" presStyleLbl="parChTrans1D2" presStyleIdx="3" presStyleCnt="4"/>
      <dgm:spPr/>
    </dgm:pt>
    <dgm:pt modelId="{808276A6-4220-415E-AE00-8FB6600368DC}" type="pres">
      <dgm:prSet presAssocID="{1D3E7F62-B244-4DBB-AD7A-EB46F03807D4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3F335F00-014D-4B57-AF41-628AB903F4A4}" type="presOf" srcId="{B3C887A7-8FB7-432F-A0F2-586B8BE1F0D8}" destId="{814ED1A0-8B67-48F4-A6F8-DF0087A4B330}" srcOrd="0" destOrd="0" presId="urn:microsoft.com/office/officeart/2005/8/layout/hierarchy3"/>
    <dgm:cxn modelId="{CEB04802-14CE-48D7-BC34-9428ABA26A93}" type="presOf" srcId="{0E5D1C74-CCC5-4826-83F1-1BEB679FA747}" destId="{79EC1CE6-B6A0-4BB6-BE0C-66605AE0E133}" srcOrd="0" destOrd="0" presId="urn:microsoft.com/office/officeart/2005/8/layout/hierarchy3"/>
    <dgm:cxn modelId="{71515314-EAB7-48EA-9D2C-187068F28B79}" srcId="{B3717390-4454-4684-9F0A-6F0CA4FE934E}" destId="{DB611C01-ADF6-4179-AE69-DB3EBA4565A7}" srcOrd="3" destOrd="0" parTransId="{7919DB73-D536-4641-BBC3-FD637781FE36}" sibTransId="{2E77A2BB-C2E4-4361-959A-6A00611AEEAF}"/>
    <dgm:cxn modelId="{6B47001A-4C59-4AF1-A944-5371D704CC7E}" type="presOf" srcId="{CA3D8350-518E-461E-A9FC-DAD21A7C7145}" destId="{1E66C23A-F149-4C77-95C8-AEE163F24C12}" srcOrd="1" destOrd="0" presId="urn:microsoft.com/office/officeart/2005/8/layout/hierarchy3"/>
    <dgm:cxn modelId="{257D8E31-8BD9-49C7-B60F-05FD2FF4C5C6}" type="presOf" srcId="{DB611C01-ADF6-4179-AE69-DB3EBA4565A7}" destId="{7C8F1D09-648E-484B-ADD0-C3465DFD65F4}" srcOrd="1" destOrd="0" presId="urn:microsoft.com/office/officeart/2005/8/layout/hierarchy3"/>
    <dgm:cxn modelId="{2A87195F-92FF-4F7F-A839-9271D0913056}" srcId="{24816730-D24A-4E71-BADF-55A88C11235B}" destId="{B3C887A7-8FB7-432F-A0F2-586B8BE1F0D8}" srcOrd="0" destOrd="0" parTransId="{B5CE9DBF-A00D-4D6E-BE3E-549A5A905AE7}" sibTransId="{6FE070B0-30E5-41ED-9CDA-8917C6D92825}"/>
    <dgm:cxn modelId="{3B6E8864-1D6A-461D-9BF0-15A484FFE961}" type="presOf" srcId="{CE6F5E9E-9D94-4B20-A753-4E8619C06F82}" destId="{2783206B-B02E-452A-9680-A3A4F8C4E49E}" srcOrd="1" destOrd="0" presId="urn:microsoft.com/office/officeart/2005/8/layout/hierarchy3"/>
    <dgm:cxn modelId="{06C50548-2B55-4536-902D-984DAD8E27CC}" srcId="{B3717390-4454-4684-9F0A-6F0CA4FE934E}" destId="{CE6F5E9E-9D94-4B20-A753-4E8619C06F82}" srcOrd="1" destOrd="0" parTransId="{E69FAAAE-D6EE-4548-B041-60113890E580}" sibTransId="{2836F8B1-D88F-456E-9EAC-0722839F153C}"/>
    <dgm:cxn modelId="{2FE33272-58BF-4D36-A0D2-67413FD47EE0}" type="presOf" srcId="{24816730-D24A-4E71-BADF-55A88C11235B}" destId="{479A1DBA-7B4C-4C4D-9D73-C5DAC5602830}" srcOrd="1" destOrd="0" presId="urn:microsoft.com/office/officeart/2005/8/layout/hierarchy3"/>
    <dgm:cxn modelId="{8A776E74-BF4E-4095-B24E-B520EE0C4BA0}" type="presOf" srcId="{CE6F5E9E-9D94-4B20-A753-4E8619C06F82}" destId="{A6FCBD34-6A47-4E4B-AC3C-0C2BDE03AE0D}" srcOrd="0" destOrd="0" presId="urn:microsoft.com/office/officeart/2005/8/layout/hierarchy3"/>
    <dgm:cxn modelId="{C41E5975-8402-4B9E-B019-BFD316DFE972}" type="presOf" srcId="{24816730-D24A-4E71-BADF-55A88C11235B}" destId="{6C3D7188-56EB-46EC-9F41-8C5BEDD57E10}" srcOrd="0" destOrd="0" presId="urn:microsoft.com/office/officeart/2005/8/layout/hierarchy3"/>
    <dgm:cxn modelId="{2FCDB678-75A8-4107-AC02-03460AF3C33E}" type="presOf" srcId="{DB611C01-ADF6-4179-AE69-DB3EBA4565A7}" destId="{A6875653-B8AD-4478-A030-EF58A00B5A1E}" srcOrd="0" destOrd="0" presId="urn:microsoft.com/office/officeart/2005/8/layout/hierarchy3"/>
    <dgm:cxn modelId="{936C9084-2BFB-46A5-9CA1-B25E5021B083}" type="presOf" srcId="{C4280525-5EFD-46AE-84B1-AEA3D9BFBAE8}" destId="{FB649E18-CB19-4C4F-BFAD-B5FDCCD0F2B7}" srcOrd="0" destOrd="0" presId="urn:microsoft.com/office/officeart/2005/8/layout/hierarchy3"/>
    <dgm:cxn modelId="{5100DA86-9CDA-421F-802B-ADF4B9024A4D}" type="presOf" srcId="{4B683D6F-3366-40E3-96D7-FBB5976373F5}" destId="{BD187E53-A3AE-4263-BB89-3E1455560A57}" srcOrd="0" destOrd="0" presId="urn:microsoft.com/office/officeart/2005/8/layout/hierarchy3"/>
    <dgm:cxn modelId="{C354BB88-8586-4666-A2F6-FEBCF33092D8}" type="presOf" srcId="{1D3E7F62-B244-4DBB-AD7A-EB46F03807D4}" destId="{808276A6-4220-415E-AE00-8FB6600368DC}" srcOrd="0" destOrd="0" presId="urn:microsoft.com/office/officeart/2005/8/layout/hierarchy3"/>
    <dgm:cxn modelId="{828A2AA5-7E2C-4C23-AD86-1C3659AF896D}" type="presOf" srcId="{B5CE9DBF-A00D-4D6E-BE3E-549A5A905AE7}" destId="{6D5E15C9-EED6-4C1D-98E2-DF8ACADE2055}" srcOrd="0" destOrd="0" presId="urn:microsoft.com/office/officeart/2005/8/layout/hierarchy3"/>
    <dgm:cxn modelId="{6AE136A7-CE46-4D4D-ADF0-0CC46F51652C}" srcId="{B3717390-4454-4684-9F0A-6F0CA4FE934E}" destId="{CA3D8350-518E-461E-A9FC-DAD21A7C7145}" srcOrd="0" destOrd="0" parTransId="{625FE17C-E76B-44B7-B457-092E3CDAFA30}" sibTransId="{E74BE4A0-AF0A-4BFE-BE28-7B7FD0313087}"/>
    <dgm:cxn modelId="{944503BA-BD86-43C4-8CC3-84F1625D18EA}" srcId="{B3717390-4454-4684-9F0A-6F0CA4FE934E}" destId="{24816730-D24A-4E71-BADF-55A88C11235B}" srcOrd="2" destOrd="0" parTransId="{EA4D0949-DBAC-454C-8296-4857E7DC5444}" sibTransId="{62CBADB6-F569-4646-A864-E8488579D73D}"/>
    <dgm:cxn modelId="{1149ACCB-C9C9-4946-BC84-2D083C07C8DB}" srcId="{CA3D8350-518E-461E-A9FC-DAD21A7C7145}" destId="{4B683D6F-3366-40E3-96D7-FBB5976373F5}" srcOrd="0" destOrd="0" parTransId="{C4280525-5EFD-46AE-84B1-AEA3D9BFBAE8}" sibTransId="{5B594B68-5E91-420B-BFD5-9E5CD7E722C0}"/>
    <dgm:cxn modelId="{00131ACF-C077-4244-A310-AB4515B3BC14}" type="presOf" srcId="{B3717390-4454-4684-9F0A-6F0CA4FE934E}" destId="{20EF23F5-4EB4-4F4D-834F-3606BFE204C4}" srcOrd="0" destOrd="0" presId="urn:microsoft.com/office/officeart/2005/8/layout/hierarchy3"/>
    <dgm:cxn modelId="{886F27D7-FD82-4216-9D8E-4A448DB5A1F1}" type="presOf" srcId="{E6BF1161-8E9A-479E-85F2-D81AFBC091AD}" destId="{958F472B-EA62-497E-823A-C3C5AD4DA31E}" srcOrd="0" destOrd="0" presId="urn:microsoft.com/office/officeart/2005/8/layout/hierarchy3"/>
    <dgm:cxn modelId="{05E57ADE-6A4B-46E0-91A5-99EE4443F0C3}" type="presOf" srcId="{CA3D8350-518E-461E-A9FC-DAD21A7C7145}" destId="{4990CA31-B36F-4A7E-BF43-DB0B54B04E71}" srcOrd="0" destOrd="0" presId="urn:microsoft.com/office/officeart/2005/8/layout/hierarchy3"/>
    <dgm:cxn modelId="{E900F3E8-CF6C-408E-9910-5564679DE808}" type="presOf" srcId="{5BBC25E3-0268-4CE7-BBD7-44399B542660}" destId="{BF4DDA8E-CCA6-4A9C-A6E7-F881458EC7D6}" srcOrd="0" destOrd="0" presId="urn:microsoft.com/office/officeart/2005/8/layout/hierarchy3"/>
    <dgm:cxn modelId="{F94E26FE-7653-48FE-956D-3BA4BF0E728A}" srcId="{CE6F5E9E-9D94-4B20-A753-4E8619C06F82}" destId="{5BBC25E3-0268-4CE7-BBD7-44399B542660}" srcOrd="0" destOrd="0" parTransId="{0E5D1C74-CCC5-4826-83F1-1BEB679FA747}" sibTransId="{D6878630-112A-49CB-B3C7-6A547906DA2B}"/>
    <dgm:cxn modelId="{D12B5EFF-2FFD-4D66-B469-03E183246D41}" srcId="{DB611C01-ADF6-4179-AE69-DB3EBA4565A7}" destId="{1D3E7F62-B244-4DBB-AD7A-EB46F03807D4}" srcOrd="0" destOrd="0" parTransId="{E6BF1161-8E9A-479E-85F2-D81AFBC091AD}" sibTransId="{75172700-0464-4166-B496-1E009E2BBECD}"/>
    <dgm:cxn modelId="{B8ADB7D7-F449-47B7-9005-99FD04876D5D}" type="presParOf" srcId="{20EF23F5-4EB4-4F4D-834F-3606BFE204C4}" destId="{92E3C709-E7E3-447D-846A-B7183026BCBA}" srcOrd="0" destOrd="0" presId="urn:microsoft.com/office/officeart/2005/8/layout/hierarchy3"/>
    <dgm:cxn modelId="{715B4080-15F4-4F96-9E0A-553A0BA41863}" type="presParOf" srcId="{92E3C709-E7E3-447D-846A-B7183026BCBA}" destId="{23BD7825-7885-4ED5-8B0E-E297429443D2}" srcOrd="0" destOrd="0" presId="urn:microsoft.com/office/officeart/2005/8/layout/hierarchy3"/>
    <dgm:cxn modelId="{8ACD20A0-617C-4FAC-B869-8AD91EEC09AB}" type="presParOf" srcId="{23BD7825-7885-4ED5-8B0E-E297429443D2}" destId="{4990CA31-B36F-4A7E-BF43-DB0B54B04E71}" srcOrd="0" destOrd="0" presId="urn:microsoft.com/office/officeart/2005/8/layout/hierarchy3"/>
    <dgm:cxn modelId="{F3A8E9BC-99F9-40E8-A3D9-8300CE5A6C11}" type="presParOf" srcId="{23BD7825-7885-4ED5-8B0E-E297429443D2}" destId="{1E66C23A-F149-4C77-95C8-AEE163F24C12}" srcOrd="1" destOrd="0" presId="urn:microsoft.com/office/officeart/2005/8/layout/hierarchy3"/>
    <dgm:cxn modelId="{B5171595-A9DD-44DA-9B3F-33FDE06A4199}" type="presParOf" srcId="{92E3C709-E7E3-447D-846A-B7183026BCBA}" destId="{38C4288C-510C-4701-AD34-707150049ABB}" srcOrd="1" destOrd="0" presId="urn:microsoft.com/office/officeart/2005/8/layout/hierarchy3"/>
    <dgm:cxn modelId="{30157758-84B7-46F2-B220-1F6C375E93EF}" type="presParOf" srcId="{38C4288C-510C-4701-AD34-707150049ABB}" destId="{FB649E18-CB19-4C4F-BFAD-B5FDCCD0F2B7}" srcOrd="0" destOrd="0" presId="urn:microsoft.com/office/officeart/2005/8/layout/hierarchy3"/>
    <dgm:cxn modelId="{C353F6A4-C4A0-465A-954E-8A41A32BAD24}" type="presParOf" srcId="{38C4288C-510C-4701-AD34-707150049ABB}" destId="{BD187E53-A3AE-4263-BB89-3E1455560A57}" srcOrd="1" destOrd="0" presId="urn:microsoft.com/office/officeart/2005/8/layout/hierarchy3"/>
    <dgm:cxn modelId="{273D0CFD-6DEF-4630-875B-7B22D218E4D1}" type="presParOf" srcId="{20EF23F5-4EB4-4F4D-834F-3606BFE204C4}" destId="{E6B86FE3-15C7-4074-96CF-BCA5F4117B3D}" srcOrd="1" destOrd="0" presId="urn:microsoft.com/office/officeart/2005/8/layout/hierarchy3"/>
    <dgm:cxn modelId="{12DB7868-0260-405E-9743-99FB67F03FF5}" type="presParOf" srcId="{E6B86FE3-15C7-4074-96CF-BCA5F4117B3D}" destId="{BC8EAE45-FC70-4B30-B5F1-3EAF8D4EFD1A}" srcOrd="0" destOrd="0" presId="urn:microsoft.com/office/officeart/2005/8/layout/hierarchy3"/>
    <dgm:cxn modelId="{5BA6D6D0-0D6C-4383-8C07-7B9AC8BA6A3F}" type="presParOf" srcId="{BC8EAE45-FC70-4B30-B5F1-3EAF8D4EFD1A}" destId="{A6FCBD34-6A47-4E4B-AC3C-0C2BDE03AE0D}" srcOrd="0" destOrd="0" presId="urn:microsoft.com/office/officeart/2005/8/layout/hierarchy3"/>
    <dgm:cxn modelId="{B80F92F5-9C31-4827-BE41-CF0F63E42C73}" type="presParOf" srcId="{BC8EAE45-FC70-4B30-B5F1-3EAF8D4EFD1A}" destId="{2783206B-B02E-452A-9680-A3A4F8C4E49E}" srcOrd="1" destOrd="0" presId="urn:microsoft.com/office/officeart/2005/8/layout/hierarchy3"/>
    <dgm:cxn modelId="{45E86801-287F-4ADC-91C5-CC8A7EC39F38}" type="presParOf" srcId="{E6B86FE3-15C7-4074-96CF-BCA5F4117B3D}" destId="{48533A5C-3F1A-478E-B023-7D0C0423A805}" srcOrd="1" destOrd="0" presId="urn:microsoft.com/office/officeart/2005/8/layout/hierarchy3"/>
    <dgm:cxn modelId="{8BE9BDC5-7EDC-4B88-B8CF-6FA96BD45DEB}" type="presParOf" srcId="{48533A5C-3F1A-478E-B023-7D0C0423A805}" destId="{79EC1CE6-B6A0-4BB6-BE0C-66605AE0E133}" srcOrd="0" destOrd="0" presId="urn:microsoft.com/office/officeart/2005/8/layout/hierarchy3"/>
    <dgm:cxn modelId="{7308E055-C4EF-45B1-A6EC-993C4AF30C2C}" type="presParOf" srcId="{48533A5C-3F1A-478E-B023-7D0C0423A805}" destId="{BF4DDA8E-CCA6-4A9C-A6E7-F881458EC7D6}" srcOrd="1" destOrd="0" presId="urn:microsoft.com/office/officeart/2005/8/layout/hierarchy3"/>
    <dgm:cxn modelId="{641F53CD-4197-4A60-9434-FB3F52B45252}" type="presParOf" srcId="{20EF23F5-4EB4-4F4D-834F-3606BFE204C4}" destId="{0A2D4CEE-860E-47BB-B992-0D7F3FEA5D5F}" srcOrd="2" destOrd="0" presId="urn:microsoft.com/office/officeart/2005/8/layout/hierarchy3"/>
    <dgm:cxn modelId="{F6D575B8-6AD9-46B5-9EF9-FB9E773D5555}" type="presParOf" srcId="{0A2D4CEE-860E-47BB-B992-0D7F3FEA5D5F}" destId="{46C72A69-4992-4468-AD57-045B0E7E855E}" srcOrd="0" destOrd="0" presId="urn:microsoft.com/office/officeart/2005/8/layout/hierarchy3"/>
    <dgm:cxn modelId="{C11334FA-BCEC-4FA5-9D48-A223E7B162AF}" type="presParOf" srcId="{46C72A69-4992-4468-AD57-045B0E7E855E}" destId="{6C3D7188-56EB-46EC-9F41-8C5BEDD57E10}" srcOrd="0" destOrd="0" presId="urn:microsoft.com/office/officeart/2005/8/layout/hierarchy3"/>
    <dgm:cxn modelId="{781EEDAD-77B1-43A7-A870-44678F69CF96}" type="presParOf" srcId="{46C72A69-4992-4468-AD57-045B0E7E855E}" destId="{479A1DBA-7B4C-4C4D-9D73-C5DAC5602830}" srcOrd="1" destOrd="0" presId="urn:microsoft.com/office/officeart/2005/8/layout/hierarchy3"/>
    <dgm:cxn modelId="{80F6A095-99F5-49AD-A797-AF10DFD6C530}" type="presParOf" srcId="{0A2D4CEE-860E-47BB-B992-0D7F3FEA5D5F}" destId="{1F7698FF-4F3E-483D-B91D-631044BBC731}" srcOrd="1" destOrd="0" presId="urn:microsoft.com/office/officeart/2005/8/layout/hierarchy3"/>
    <dgm:cxn modelId="{B8F1B362-D8D1-4092-9403-1E1B75F38FC4}" type="presParOf" srcId="{1F7698FF-4F3E-483D-B91D-631044BBC731}" destId="{6D5E15C9-EED6-4C1D-98E2-DF8ACADE2055}" srcOrd="0" destOrd="0" presId="urn:microsoft.com/office/officeart/2005/8/layout/hierarchy3"/>
    <dgm:cxn modelId="{A7935364-BC3A-4DAB-9253-D3ED3016B8CE}" type="presParOf" srcId="{1F7698FF-4F3E-483D-B91D-631044BBC731}" destId="{814ED1A0-8B67-48F4-A6F8-DF0087A4B330}" srcOrd="1" destOrd="0" presId="urn:microsoft.com/office/officeart/2005/8/layout/hierarchy3"/>
    <dgm:cxn modelId="{811659E2-5110-4635-A934-23ECE2A5CDF1}" type="presParOf" srcId="{20EF23F5-4EB4-4F4D-834F-3606BFE204C4}" destId="{EA5358A0-C8D7-4BE1-B63C-5F625CE83717}" srcOrd="3" destOrd="0" presId="urn:microsoft.com/office/officeart/2005/8/layout/hierarchy3"/>
    <dgm:cxn modelId="{9DD7A71C-E92D-46D6-8DB5-1BC98957EDC8}" type="presParOf" srcId="{EA5358A0-C8D7-4BE1-B63C-5F625CE83717}" destId="{1188F310-E581-4B05-A4B2-D8B14A041357}" srcOrd="0" destOrd="0" presId="urn:microsoft.com/office/officeart/2005/8/layout/hierarchy3"/>
    <dgm:cxn modelId="{B02D400B-189B-4321-94DE-6431543DC4AE}" type="presParOf" srcId="{1188F310-E581-4B05-A4B2-D8B14A041357}" destId="{A6875653-B8AD-4478-A030-EF58A00B5A1E}" srcOrd="0" destOrd="0" presId="urn:microsoft.com/office/officeart/2005/8/layout/hierarchy3"/>
    <dgm:cxn modelId="{F4C6F43B-79F1-46B7-942D-FB9650934C79}" type="presParOf" srcId="{1188F310-E581-4B05-A4B2-D8B14A041357}" destId="{7C8F1D09-648E-484B-ADD0-C3465DFD65F4}" srcOrd="1" destOrd="0" presId="urn:microsoft.com/office/officeart/2005/8/layout/hierarchy3"/>
    <dgm:cxn modelId="{5DF90467-2D76-416E-8444-EB441F968E62}" type="presParOf" srcId="{EA5358A0-C8D7-4BE1-B63C-5F625CE83717}" destId="{41795580-445D-4E51-8CEA-53E5E348834F}" srcOrd="1" destOrd="0" presId="urn:microsoft.com/office/officeart/2005/8/layout/hierarchy3"/>
    <dgm:cxn modelId="{4D746A92-C2BB-4C73-8870-CA6B15028868}" type="presParOf" srcId="{41795580-445D-4E51-8CEA-53E5E348834F}" destId="{958F472B-EA62-497E-823A-C3C5AD4DA31E}" srcOrd="0" destOrd="0" presId="urn:microsoft.com/office/officeart/2005/8/layout/hierarchy3"/>
    <dgm:cxn modelId="{57494C0A-BD9F-43A1-908C-DEFCE809DCDC}" type="presParOf" srcId="{41795580-445D-4E51-8CEA-53E5E348834F}" destId="{808276A6-4220-415E-AE00-8FB6600368DC}" srcOrd="1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95D089-CF27-409F-AFCD-AA31B63E191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8A42ED4-1EFF-4A6B-8ECF-16256166B069}">
      <dgm:prSet/>
      <dgm:spPr/>
      <dgm:t>
        <a:bodyPr/>
        <a:lstStyle/>
        <a:p>
          <a:pPr algn="ctr" rtl="0"/>
          <a:r>
            <a:rPr lang="fr-FR" dirty="0"/>
            <a:t>En M€</a:t>
          </a:r>
        </a:p>
      </dgm:t>
    </dgm:pt>
    <dgm:pt modelId="{D0EBCE2C-3E80-4EF6-AD69-2DE1C4EC8169}" type="parTrans" cxnId="{776E1662-1918-49B1-952C-AA670A39B95D}">
      <dgm:prSet/>
      <dgm:spPr/>
      <dgm:t>
        <a:bodyPr/>
        <a:lstStyle/>
        <a:p>
          <a:endParaRPr lang="fr-FR"/>
        </a:p>
      </dgm:t>
    </dgm:pt>
    <dgm:pt modelId="{9C922E7F-3FCE-4A35-8080-498867192D26}" type="sibTrans" cxnId="{776E1662-1918-49B1-952C-AA670A39B95D}">
      <dgm:prSet/>
      <dgm:spPr/>
      <dgm:t>
        <a:bodyPr/>
        <a:lstStyle/>
        <a:p>
          <a:endParaRPr lang="fr-FR"/>
        </a:p>
      </dgm:t>
    </dgm:pt>
    <dgm:pt modelId="{641EFFFD-C328-43D2-8C7B-945B47CD46FA}" type="pres">
      <dgm:prSet presAssocID="{3395D089-CF27-409F-AFCD-AA31B63E191C}" presName="linear" presStyleCnt="0">
        <dgm:presLayoutVars>
          <dgm:animLvl val="lvl"/>
          <dgm:resizeHandles val="exact"/>
        </dgm:presLayoutVars>
      </dgm:prSet>
      <dgm:spPr/>
    </dgm:pt>
    <dgm:pt modelId="{DCC9AC15-9383-4A74-BF83-50D158742A51}" type="pres">
      <dgm:prSet presAssocID="{08A42ED4-1EFF-4A6B-8ECF-16256166B069}" presName="parentText" presStyleLbl="node1" presStyleIdx="0" presStyleCnt="1" custLinFactY="-200000" custLinFactNeighborX="67600" custLinFactNeighborY="-206946">
        <dgm:presLayoutVars>
          <dgm:chMax val="0"/>
          <dgm:bulletEnabled val="1"/>
        </dgm:presLayoutVars>
      </dgm:prSet>
      <dgm:spPr/>
    </dgm:pt>
  </dgm:ptLst>
  <dgm:cxnLst>
    <dgm:cxn modelId="{35676A24-C633-4F90-90FA-FFB5F0FD2788}" type="presOf" srcId="{3395D089-CF27-409F-AFCD-AA31B63E191C}" destId="{641EFFFD-C328-43D2-8C7B-945B47CD46FA}" srcOrd="0" destOrd="0" presId="urn:microsoft.com/office/officeart/2005/8/layout/vList2"/>
    <dgm:cxn modelId="{776E1662-1918-49B1-952C-AA670A39B95D}" srcId="{3395D089-CF27-409F-AFCD-AA31B63E191C}" destId="{08A42ED4-1EFF-4A6B-8ECF-16256166B069}" srcOrd="0" destOrd="0" parTransId="{D0EBCE2C-3E80-4EF6-AD69-2DE1C4EC8169}" sibTransId="{9C922E7F-3FCE-4A35-8080-498867192D26}"/>
    <dgm:cxn modelId="{3AF2ADF5-9680-4909-8E7C-C780BFD0FC59}" type="presOf" srcId="{08A42ED4-1EFF-4A6B-8ECF-16256166B069}" destId="{DCC9AC15-9383-4A74-BF83-50D158742A51}" srcOrd="0" destOrd="0" presId="urn:microsoft.com/office/officeart/2005/8/layout/vList2"/>
    <dgm:cxn modelId="{D41027DB-FE2C-42C4-8FEF-03580FFDA95E}" type="presParOf" srcId="{641EFFFD-C328-43D2-8C7B-945B47CD46FA}" destId="{DCC9AC15-9383-4A74-BF83-50D158742A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95D089-CF27-409F-AFCD-AA31B63E191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8A42ED4-1EFF-4A6B-8ECF-16256166B069}">
      <dgm:prSet/>
      <dgm:spPr/>
      <dgm:t>
        <a:bodyPr/>
        <a:lstStyle/>
        <a:p>
          <a:pPr algn="ctr" rtl="0"/>
          <a:r>
            <a:rPr lang="fr-FR" dirty="0"/>
            <a:t>En M€</a:t>
          </a:r>
        </a:p>
      </dgm:t>
    </dgm:pt>
    <dgm:pt modelId="{D0EBCE2C-3E80-4EF6-AD69-2DE1C4EC8169}" type="parTrans" cxnId="{776E1662-1918-49B1-952C-AA670A39B95D}">
      <dgm:prSet/>
      <dgm:spPr/>
      <dgm:t>
        <a:bodyPr/>
        <a:lstStyle/>
        <a:p>
          <a:endParaRPr lang="fr-FR"/>
        </a:p>
      </dgm:t>
    </dgm:pt>
    <dgm:pt modelId="{9C922E7F-3FCE-4A35-8080-498867192D26}" type="sibTrans" cxnId="{776E1662-1918-49B1-952C-AA670A39B95D}">
      <dgm:prSet/>
      <dgm:spPr/>
      <dgm:t>
        <a:bodyPr/>
        <a:lstStyle/>
        <a:p>
          <a:endParaRPr lang="fr-FR"/>
        </a:p>
      </dgm:t>
    </dgm:pt>
    <dgm:pt modelId="{641EFFFD-C328-43D2-8C7B-945B47CD46FA}" type="pres">
      <dgm:prSet presAssocID="{3395D089-CF27-409F-AFCD-AA31B63E191C}" presName="linear" presStyleCnt="0">
        <dgm:presLayoutVars>
          <dgm:animLvl val="lvl"/>
          <dgm:resizeHandles val="exact"/>
        </dgm:presLayoutVars>
      </dgm:prSet>
      <dgm:spPr/>
    </dgm:pt>
    <dgm:pt modelId="{DCC9AC15-9383-4A74-BF83-50D158742A51}" type="pres">
      <dgm:prSet presAssocID="{08A42ED4-1EFF-4A6B-8ECF-16256166B06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5676A24-C633-4F90-90FA-FFB5F0FD2788}" type="presOf" srcId="{3395D089-CF27-409F-AFCD-AA31B63E191C}" destId="{641EFFFD-C328-43D2-8C7B-945B47CD46FA}" srcOrd="0" destOrd="0" presId="urn:microsoft.com/office/officeart/2005/8/layout/vList2"/>
    <dgm:cxn modelId="{776E1662-1918-49B1-952C-AA670A39B95D}" srcId="{3395D089-CF27-409F-AFCD-AA31B63E191C}" destId="{08A42ED4-1EFF-4A6B-8ECF-16256166B069}" srcOrd="0" destOrd="0" parTransId="{D0EBCE2C-3E80-4EF6-AD69-2DE1C4EC8169}" sibTransId="{9C922E7F-3FCE-4A35-8080-498867192D26}"/>
    <dgm:cxn modelId="{3AF2ADF5-9680-4909-8E7C-C780BFD0FC59}" type="presOf" srcId="{08A42ED4-1EFF-4A6B-8ECF-16256166B069}" destId="{DCC9AC15-9383-4A74-BF83-50D158742A51}" srcOrd="0" destOrd="0" presId="urn:microsoft.com/office/officeart/2005/8/layout/vList2"/>
    <dgm:cxn modelId="{D41027DB-FE2C-42C4-8FEF-03580FFDA95E}" type="presParOf" srcId="{641EFFFD-C328-43D2-8C7B-945B47CD46FA}" destId="{DCC9AC15-9383-4A74-BF83-50D158742A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95D089-CF27-409F-AFCD-AA31B63E191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8A42ED4-1EFF-4A6B-8ECF-16256166B069}">
      <dgm:prSet/>
      <dgm:spPr>
        <a:gradFill rotWithShape="0">
          <a:gsLst>
            <a:gs pos="0">
              <a:srgbClr val="37889B"/>
            </a:gs>
            <a:gs pos="0">
              <a:srgbClr val="A4C5EE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algn="ctr" rtl="0"/>
          <a:r>
            <a:rPr lang="fr-FR" b="1" dirty="0"/>
            <a:t>PLOM 2</a:t>
          </a:r>
        </a:p>
      </dgm:t>
    </dgm:pt>
    <dgm:pt modelId="{D0EBCE2C-3E80-4EF6-AD69-2DE1C4EC8169}" type="parTrans" cxnId="{776E1662-1918-49B1-952C-AA670A39B95D}">
      <dgm:prSet/>
      <dgm:spPr/>
      <dgm:t>
        <a:bodyPr/>
        <a:lstStyle/>
        <a:p>
          <a:endParaRPr lang="fr-FR"/>
        </a:p>
      </dgm:t>
    </dgm:pt>
    <dgm:pt modelId="{9C922E7F-3FCE-4A35-8080-498867192D26}" type="sibTrans" cxnId="{776E1662-1918-49B1-952C-AA670A39B95D}">
      <dgm:prSet/>
      <dgm:spPr/>
      <dgm:t>
        <a:bodyPr/>
        <a:lstStyle/>
        <a:p>
          <a:endParaRPr lang="fr-FR"/>
        </a:p>
      </dgm:t>
    </dgm:pt>
    <dgm:pt modelId="{641EFFFD-C328-43D2-8C7B-945B47CD46FA}" type="pres">
      <dgm:prSet presAssocID="{3395D089-CF27-409F-AFCD-AA31B63E191C}" presName="linear" presStyleCnt="0">
        <dgm:presLayoutVars>
          <dgm:animLvl val="lvl"/>
          <dgm:resizeHandles val="exact"/>
        </dgm:presLayoutVars>
      </dgm:prSet>
      <dgm:spPr/>
    </dgm:pt>
    <dgm:pt modelId="{DCC9AC15-9383-4A74-BF83-50D158742A51}" type="pres">
      <dgm:prSet presAssocID="{08A42ED4-1EFF-4A6B-8ECF-16256166B069}" presName="parentText" presStyleLbl="node1" presStyleIdx="0" presStyleCnt="1" custLinFactNeighborX="-28430" custLinFactNeighborY="-8960">
        <dgm:presLayoutVars>
          <dgm:chMax val="0"/>
          <dgm:bulletEnabled val="1"/>
        </dgm:presLayoutVars>
      </dgm:prSet>
      <dgm:spPr/>
    </dgm:pt>
  </dgm:ptLst>
  <dgm:cxnLst>
    <dgm:cxn modelId="{35676A24-C633-4F90-90FA-FFB5F0FD2788}" type="presOf" srcId="{3395D089-CF27-409F-AFCD-AA31B63E191C}" destId="{641EFFFD-C328-43D2-8C7B-945B47CD46FA}" srcOrd="0" destOrd="0" presId="urn:microsoft.com/office/officeart/2005/8/layout/vList2"/>
    <dgm:cxn modelId="{776E1662-1918-49B1-952C-AA670A39B95D}" srcId="{3395D089-CF27-409F-AFCD-AA31B63E191C}" destId="{08A42ED4-1EFF-4A6B-8ECF-16256166B069}" srcOrd="0" destOrd="0" parTransId="{D0EBCE2C-3E80-4EF6-AD69-2DE1C4EC8169}" sibTransId="{9C922E7F-3FCE-4A35-8080-498867192D26}"/>
    <dgm:cxn modelId="{3AF2ADF5-9680-4909-8E7C-C780BFD0FC59}" type="presOf" srcId="{08A42ED4-1EFF-4A6B-8ECF-16256166B069}" destId="{DCC9AC15-9383-4A74-BF83-50D158742A51}" srcOrd="0" destOrd="0" presId="urn:microsoft.com/office/officeart/2005/8/layout/vList2"/>
    <dgm:cxn modelId="{D41027DB-FE2C-42C4-8FEF-03580FFDA95E}" type="presParOf" srcId="{641EFFFD-C328-43D2-8C7B-945B47CD46FA}" destId="{DCC9AC15-9383-4A74-BF83-50D158742A51}" srcOrd="0" destOrd="0" presId="urn:microsoft.com/office/officeart/2005/8/layout/vList2"/>
  </dgm:cxnLst>
  <dgm:bg>
    <a:solidFill>
      <a:srgbClr val="A4C5EE"/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29A08E-09F7-48DC-AE3D-CD3AEE18BA55}" type="doc">
      <dgm:prSet loTypeId="urn:microsoft.com/office/officeart/2005/8/layout/hList7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660A197-2287-46F9-A11B-5E7321C21CE4}">
      <dgm:prSet custT="1"/>
      <dgm:spPr>
        <a:solidFill>
          <a:srgbClr val="A4C5EE"/>
        </a:solidFill>
      </dgm:spPr>
      <dgm:t>
        <a:bodyPr/>
        <a:lstStyle/>
        <a:p>
          <a:pPr rtl="0"/>
          <a:r>
            <a:rPr lang="fr-FR" sz="1400" b="1" i="1" dirty="0">
              <a:solidFill>
                <a:schemeClr val="tx1"/>
              </a:solidFill>
            </a:rPr>
            <a:t>PLOM 2</a:t>
          </a:r>
          <a:endParaRPr lang="fr-FR" sz="1400" b="1" dirty="0">
            <a:solidFill>
              <a:schemeClr val="tx1"/>
            </a:solidFill>
          </a:endParaRPr>
        </a:p>
      </dgm:t>
    </dgm:pt>
    <dgm:pt modelId="{59188BB1-60BC-4E6D-AD75-E7E4CFF41401}" type="parTrans" cxnId="{8C45618E-955F-42A6-AA91-5D46150FB1BF}">
      <dgm:prSet/>
      <dgm:spPr/>
      <dgm:t>
        <a:bodyPr/>
        <a:lstStyle/>
        <a:p>
          <a:endParaRPr lang="fr-FR"/>
        </a:p>
      </dgm:t>
    </dgm:pt>
    <dgm:pt modelId="{E0B7BFBB-A292-4FB3-B688-405B9C558BB7}" type="sibTrans" cxnId="{8C45618E-955F-42A6-AA91-5D46150FB1BF}">
      <dgm:prSet/>
      <dgm:spPr/>
      <dgm:t>
        <a:bodyPr/>
        <a:lstStyle/>
        <a:p>
          <a:endParaRPr lang="fr-FR"/>
        </a:p>
      </dgm:t>
    </dgm:pt>
    <dgm:pt modelId="{0721E0A7-A97F-4851-B2A3-AF83B93B412F}" type="pres">
      <dgm:prSet presAssocID="{ED29A08E-09F7-48DC-AE3D-CD3AEE18BA55}" presName="Name0" presStyleCnt="0">
        <dgm:presLayoutVars>
          <dgm:dir/>
          <dgm:resizeHandles val="exact"/>
        </dgm:presLayoutVars>
      </dgm:prSet>
      <dgm:spPr/>
    </dgm:pt>
    <dgm:pt modelId="{393654A7-FEA8-4018-BE05-700E0DD210A7}" type="pres">
      <dgm:prSet presAssocID="{ED29A08E-09F7-48DC-AE3D-CD3AEE18BA55}" presName="fgShape" presStyleLbl="fgShp" presStyleIdx="0" presStyleCnt="1"/>
      <dgm:spPr/>
    </dgm:pt>
    <dgm:pt modelId="{E26082C2-F450-4F60-82BF-2D1AE21BB730}" type="pres">
      <dgm:prSet presAssocID="{ED29A08E-09F7-48DC-AE3D-CD3AEE18BA55}" presName="linComp" presStyleCnt="0"/>
      <dgm:spPr/>
    </dgm:pt>
    <dgm:pt modelId="{8E8DAA34-13B0-478A-8F1A-63842EB9F88C}" type="pres">
      <dgm:prSet presAssocID="{3660A197-2287-46F9-A11B-5E7321C21CE4}" presName="compNode" presStyleCnt="0"/>
      <dgm:spPr/>
    </dgm:pt>
    <dgm:pt modelId="{CB5333E2-3E18-409A-B415-D33053A66E73}" type="pres">
      <dgm:prSet presAssocID="{3660A197-2287-46F9-A11B-5E7321C21CE4}" presName="bkgdShape" presStyleLbl="node1" presStyleIdx="0" presStyleCnt="1"/>
      <dgm:spPr/>
    </dgm:pt>
    <dgm:pt modelId="{8A0A5202-1E31-4092-B635-76A915A75DD0}" type="pres">
      <dgm:prSet presAssocID="{3660A197-2287-46F9-A11B-5E7321C21CE4}" presName="nodeTx" presStyleLbl="node1" presStyleIdx="0" presStyleCnt="1">
        <dgm:presLayoutVars>
          <dgm:bulletEnabled val="1"/>
        </dgm:presLayoutVars>
      </dgm:prSet>
      <dgm:spPr/>
    </dgm:pt>
    <dgm:pt modelId="{F2AA109A-06CF-45CB-92B8-824B0174C8B0}" type="pres">
      <dgm:prSet presAssocID="{3660A197-2287-46F9-A11B-5E7321C21CE4}" presName="invisiNode" presStyleLbl="node1" presStyleIdx="0" presStyleCnt="1"/>
      <dgm:spPr/>
    </dgm:pt>
    <dgm:pt modelId="{E47531E2-0ABA-4277-9DB0-5C4F4E81BE5B}" type="pres">
      <dgm:prSet presAssocID="{3660A197-2287-46F9-A11B-5E7321C21CE4}" presName="imagNode" presStyleLbl="fgImgPlace1" presStyleIdx="0" presStyleCnt="1"/>
      <dgm:spPr/>
    </dgm:pt>
  </dgm:ptLst>
  <dgm:cxnLst>
    <dgm:cxn modelId="{55EB3839-8BC8-4095-B24A-0831AEBA0443}" type="presOf" srcId="{3660A197-2287-46F9-A11B-5E7321C21CE4}" destId="{8A0A5202-1E31-4092-B635-76A915A75DD0}" srcOrd="1" destOrd="0" presId="urn:microsoft.com/office/officeart/2005/8/layout/hList7"/>
    <dgm:cxn modelId="{8C45618E-955F-42A6-AA91-5D46150FB1BF}" srcId="{ED29A08E-09F7-48DC-AE3D-CD3AEE18BA55}" destId="{3660A197-2287-46F9-A11B-5E7321C21CE4}" srcOrd="0" destOrd="0" parTransId="{59188BB1-60BC-4E6D-AD75-E7E4CFF41401}" sibTransId="{E0B7BFBB-A292-4FB3-B688-405B9C558BB7}"/>
    <dgm:cxn modelId="{FFE847C1-5347-4DA6-A7A6-837B83233C44}" type="presOf" srcId="{ED29A08E-09F7-48DC-AE3D-CD3AEE18BA55}" destId="{0721E0A7-A97F-4851-B2A3-AF83B93B412F}" srcOrd="0" destOrd="0" presId="urn:microsoft.com/office/officeart/2005/8/layout/hList7"/>
    <dgm:cxn modelId="{6D50F2DB-19BA-431E-BB25-A616837425A8}" type="presOf" srcId="{3660A197-2287-46F9-A11B-5E7321C21CE4}" destId="{CB5333E2-3E18-409A-B415-D33053A66E73}" srcOrd="0" destOrd="0" presId="urn:microsoft.com/office/officeart/2005/8/layout/hList7"/>
    <dgm:cxn modelId="{024C3CEA-CDDF-4F94-BD16-AA27E18F3406}" type="presParOf" srcId="{0721E0A7-A97F-4851-B2A3-AF83B93B412F}" destId="{393654A7-FEA8-4018-BE05-700E0DD210A7}" srcOrd="0" destOrd="0" presId="urn:microsoft.com/office/officeart/2005/8/layout/hList7"/>
    <dgm:cxn modelId="{BCAB33EA-9F35-49EB-A87C-5D02E1415EA0}" type="presParOf" srcId="{0721E0A7-A97F-4851-B2A3-AF83B93B412F}" destId="{E26082C2-F450-4F60-82BF-2D1AE21BB730}" srcOrd="1" destOrd="0" presId="urn:microsoft.com/office/officeart/2005/8/layout/hList7"/>
    <dgm:cxn modelId="{0F6EC8C0-7DFD-4A40-940C-F2F1A376D0F5}" type="presParOf" srcId="{E26082C2-F450-4F60-82BF-2D1AE21BB730}" destId="{8E8DAA34-13B0-478A-8F1A-63842EB9F88C}" srcOrd="0" destOrd="0" presId="urn:microsoft.com/office/officeart/2005/8/layout/hList7"/>
    <dgm:cxn modelId="{29A69C63-5832-4648-BC07-D0CEB2F5F25B}" type="presParOf" srcId="{8E8DAA34-13B0-478A-8F1A-63842EB9F88C}" destId="{CB5333E2-3E18-409A-B415-D33053A66E73}" srcOrd="0" destOrd="0" presId="urn:microsoft.com/office/officeart/2005/8/layout/hList7"/>
    <dgm:cxn modelId="{CC55E829-B50B-4E94-B425-48422C6A9408}" type="presParOf" srcId="{8E8DAA34-13B0-478A-8F1A-63842EB9F88C}" destId="{8A0A5202-1E31-4092-B635-76A915A75DD0}" srcOrd="1" destOrd="0" presId="urn:microsoft.com/office/officeart/2005/8/layout/hList7"/>
    <dgm:cxn modelId="{19A37C0C-AD4C-40CD-B803-393B28F0B318}" type="presParOf" srcId="{8E8DAA34-13B0-478A-8F1A-63842EB9F88C}" destId="{F2AA109A-06CF-45CB-92B8-824B0174C8B0}" srcOrd="2" destOrd="0" presId="urn:microsoft.com/office/officeart/2005/8/layout/hList7"/>
    <dgm:cxn modelId="{FC729592-4937-471C-9BAF-06EE7758A495}" type="presParOf" srcId="{8E8DAA34-13B0-478A-8F1A-63842EB9F88C}" destId="{E47531E2-0ABA-4277-9DB0-5C4F4E81BE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582CF-F461-492E-9E28-D94007E506D9}">
      <dsp:nvSpPr>
        <dsp:cNvPr id="0" name=""/>
        <dsp:cNvSpPr/>
      </dsp:nvSpPr>
      <dsp:spPr>
        <a:xfrm>
          <a:off x="0" y="59294"/>
          <a:ext cx="8313581" cy="421200"/>
        </a:xfrm>
        <a:prstGeom prst="roundRect">
          <a:avLst/>
        </a:prstGeom>
        <a:solidFill>
          <a:srgbClr val="638F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1" kern="1200"/>
            <a:t>Une production importante de logements très sociaux et sociaux neufs</a:t>
          </a:r>
          <a:endParaRPr lang="fr-FR" sz="1800" kern="1200"/>
        </a:p>
      </dsp:txBody>
      <dsp:txXfrm>
        <a:off x="20561" y="79855"/>
        <a:ext cx="8272459" cy="380078"/>
      </dsp:txXfrm>
    </dsp:sp>
    <dsp:sp modelId="{305365A2-9150-4DF0-BAFA-3B13C33E3D59}">
      <dsp:nvSpPr>
        <dsp:cNvPr id="0" name=""/>
        <dsp:cNvSpPr/>
      </dsp:nvSpPr>
      <dsp:spPr>
        <a:xfrm>
          <a:off x="0" y="541479"/>
          <a:ext cx="8313581" cy="421200"/>
        </a:xfrm>
        <a:prstGeom prst="roundRect">
          <a:avLst/>
        </a:prstGeom>
        <a:solidFill>
          <a:srgbClr val="638F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1" kern="1200"/>
            <a:t>L’amélioration du parc privé</a:t>
          </a:r>
          <a:endParaRPr lang="fr-FR" sz="1800" kern="1200"/>
        </a:p>
      </dsp:txBody>
      <dsp:txXfrm>
        <a:off x="20561" y="562040"/>
        <a:ext cx="8272459" cy="380078"/>
      </dsp:txXfrm>
    </dsp:sp>
    <dsp:sp modelId="{5F4780EE-B3B4-43DC-8067-14EA40B6D42C}">
      <dsp:nvSpPr>
        <dsp:cNvPr id="0" name=""/>
        <dsp:cNvSpPr/>
      </dsp:nvSpPr>
      <dsp:spPr>
        <a:xfrm>
          <a:off x="0" y="1014519"/>
          <a:ext cx="8313581" cy="421200"/>
        </a:xfrm>
        <a:prstGeom prst="roundRect">
          <a:avLst/>
        </a:prstGeom>
        <a:solidFill>
          <a:srgbClr val="638F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1" kern="1200"/>
            <a:t>La résorption de la vacance dans le parc privé </a:t>
          </a:r>
          <a:endParaRPr lang="fr-FR" sz="1800" kern="1200"/>
        </a:p>
      </dsp:txBody>
      <dsp:txXfrm>
        <a:off x="20561" y="1035080"/>
        <a:ext cx="8272459" cy="380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03F15-B32A-4199-B240-4B535C229FA6}">
      <dsp:nvSpPr>
        <dsp:cNvPr id="0" name=""/>
        <dsp:cNvSpPr/>
      </dsp:nvSpPr>
      <dsp:spPr>
        <a:xfrm>
          <a:off x="0" y="22747"/>
          <a:ext cx="6303522" cy="318240"/>
        </a:xfrm>
        <a:prstGeom prst="roundRect">
          <a:avLst/>
        </a:prstGeom>
        <a:solidFill>
          <a:srgbClr val="4E75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i="1" kern="1200" dirty="0">
              <a:latin typeface="Marianne" panose="02000000000000000000" pitchFamily="50" charset="0"/>
            </a:rPr>
            <a:t>Observatoire des coûts</a:t>
          </a:r>
          <a:r>
            <a:rPr lang="fr-FR" sz="1000" i="1" kern="1200" dirty="0"/>
            <a:t>, </a:t>
          </a:r>
          <a:endParaRPr lang="fr-FR" sz="1000" kern="1200" dirty="0"/>
        </a:p>
      </dsp:txBody>
      <dsp:txXfrm>
        <a:off x="15535" y="38282"/>
        <a:ext cx="6272452" cy="287170"/>
      </dsp:txXfrm>
    </dsp:sp>
    <dsp:sp modelId="{39BF4423-2A47-4949-ABDF-B9F962E2071C}">
      <dsp:nvSpPr>
        <dsp:cNvPr id="0" name=""/>
        <dsp:cNvSpPr/>
      </dsp:nvSpPr>
      <dsp:spPr>
        <a:xfrm>
          <a:off x="0" y="389947"/>
          <a:ext cx="6303522" cy="318240"/>
        </a:xfrm>
        <a:prstGeom prst="roundRect">
          <a:avLst/>
        </a:prstGeom>
        <a:solidFill>
          <a:srgbClr val="97B4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i="1" kern="1200" dirty="0"/>
            <a:t>Observatoires locaux du foncier</a:t>
          </a:r>
          <a:r>
            <a:rPr lang="fr-FR" sz="500" i="1" kern="1200" dirty="0"/>
            <a:t>,</a:t>
          </a:r>
          <a:endParaRPr lang="fr-FR" sz="500" kern="1200" dirty="0"/>
        </a:p>
      </dsp:txBody>
      <dsp:txXfrm>
        <a:off x="15535" y="405482"/>
        <a:ext cx="6272452" cy="287170"/>
      </dsp:txXfrm>
    </dsp:sp>
    <dsp:sp modelId="{185CC9BD-901C-418F-9F47-666FF9BC2468}">
      <dsp:nvSpPr>
        <dsp:cNvPr id="0" name=""/>
        <dsp:cNvSpPr/>
      </dsp:nvSpPr>
      <dsp:spPr>
        <a:xfrm>
          <a:off x="0" y="757147"/>
          <a:ext cx="6303522" cy="318240"/>
        </a:xfrm>
        <a:prstGeom prst="round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i="1" kern="1200" dirty="0"/>
            <a:t>Commission de normalisation</a:t>
          </a:r>
          <a:r>
            <a:rPr lang="fr-FR" sz="500" i="1" kern="1200" dirty="0"/>
            <a:t>,</a:t>
          </a:r>
          <a:endParaRPr lang="fr-FR" sz="500" kern="1200" dirty="0"/>
        </a:p>
      </dsp:txBody>
      <dsp:txXfrm>
        <a:off x="15535" y="772682"/>
        <a:ext cx="6272452" cy="287170"/>
      </dsp:txXfrm>
    </dsp:sp>
    <dsp:sp modelId="{6DA1007C-EF0F-4843-9629-D1F2AC775F51}">
      <dsp:nvSpPr>
        <dsp:cNvPr id="0" name=""/>
        <dsp:cNvSpPr/>
      </dsp:nvSpPr>
      <dsp:spPr>
        <a:xfrm>
          <a:off x="0" y="1124347"/>
          <a:ext cx="6303522" cy="31824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i="1" kern="1200" dirty="0"/>
            <a:t>Structures locales de certification pour l’utilisation de matériaux de la zone</a:t>
          </a:r>
          <a:r>
            <a:rPr lang="fr-FR" sz="500" i="1" kern="1200" dirty="0"/>
            <a:t>.</a:t>
          </a:r>
          <a:endParaRPr lang="fr-FR" sz="500" kern="1200" dirty="0"/>
        </a:p>
      </dsp:txBody>
      <dsp:txXfrm>
        <a:off x="15535" y="1139882"/>
        <a:ext cx="6272452" cy="287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0D03A-370C-44DB-A6F2-0567562ED113}">
      <dsp:nvSpPr>
        <dsp:cNvPr id="0" name=""/>
        <dsp:cNvSpPr/>
      </dsp:nvSpPr>
      <dsp:spPr>
        <a:xfrm>
          <a:off x="110595" y="320"/>
          <a:ext cx="2746258" cy="875708"/>
        </a:xfrm>
        <a:prstGeom prst="rect">
          <a:avLst/>
        </a:prstGeom>
        <a:noFill/>
        <a:ln w="25400" cap="flat" cmpd="sng" algn="ctr">
          <a:solidFill>
            <a:srgbClr val="4E758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i="1" kern="1200" dirty="0">
              <a:solidFill>
                <a:srgbClr val="4E7588"/>
              </a:solidFill>
              <a:latin typeface="Marianne" panose="02000000000000000000" pitchFamily="50" charset="0"/>
            </a:rPr>
            <a:t>Certaines mesures, en cours, seront prolongées dans le cadre du prochain PLOM :</a:t>
          </a:r>
          <a:endParaRPr lang="fr-FR" sz="1200" kern="1200" dirty="0">
            <a:solidFill>
              <a:srgbClr val="4E7588"/>
            </a:solidFill>
            <a:latin typeface="Marianne" panose="02000000000000000000" pitchFamily="50" charset="0"/>
          </a:endParaRPr>
        </a:p>
      </dsp:txBody>
      <dsp:txXfrm>
        <a:off x="110595" y="320"/>
        <a:ext cx="2746258" cy="875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0CA31-B36F-4A7E-BF43-DB0B54B04E71}">
      <dsp:nvSpPr>
        <dsp:cNvPr id="0" name=""/>
        <dsp:cNvSpPr/>
      </dsp:nvSpPr>
      <dsp:spPr>
        <a:xfrm>
          <a:off x="1676" y="154001"/>
          <a:ext cx="1926493" cy="963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E758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416D83"/>
              </a:solidFill>
              <a:latin typeface="Marianne" panose="02000000000000000000" pitchFamily="50" charset="0"/>
            </a:rPr>
            <a:t>Atelier 1 : Place et image du logement social à la Réunion</a:t>
          </a:r>
          <a:endParaRPr lang="fr-FR" sz="1500" kern="1200" dirty="0">
            <a:solidFill>
              <a:srgbClr val="416D83"/>
            </a:solidFill>
            <a:latin typeface="Marianne" panose="02000000000000000000" pitchFamily="50" charset="0"/>
          </a:endParaRPr>
        </a:p>
      </dsp:txBody>
      <dsp:txXfrm>
        <a:off x="29889" y="182214"/>
        <a:ext cx="1870067" cy="906820"/>
      </dsp:txXfrm>
    </dsp:sp>
    <dsp:sp modelId="{FB649E18-CB19-4C4F-BFAD-B5FDCCD0F2B7}">
      <dsp:nvSpPr>
        <dsp:cNvPr id="0" name=""/>
        <dsp:cNvSpPr/>
      </dsp:nvSpPr>
      <dsp:spPr>
        <a:xfrm>
          <a:off x="194325" y="1117248"/>
          <a:ext cx="192649" cy="722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435"/>
              </a:lnTo>
              <a:lnTo>
                <a:pt x="192649" y="722435"/>
              </a:lnTo>
            </a:path>
          </a:pathLst>
        </a:custGeom>
        <a:noFill/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87E53-A3AE-4263-BB89-3E1455560A57}">
      <dsp:nvSpPr>
        <dsp:cNvPr id="0" name=""/>
        <dsp:cNvSpPr/>
      </dsp:nvSpPr>
      <dsp:spPr>
        <a:xfrm>
          <a:off x="386974" y="1358060"/>
          <a:ext cx="1541194" cy="963246"/>
        </a:xfrm>
        <a:prstGeom prst="roundRect">
          <a:avLst>
            <a:gd name="adj" fmla="val 10000"/>
          </a:avLst>
        </a:prstGeom>
        <a:solidFill>
          <a:srgbClr val="E4ECF0">
            <a:alpha val="89804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i="1" kern="1200" dirty="0">
              <a:solidFill>
                <a:srgbClr val="0070C0"/>
              </a:solidFill>
              <a:latin typeface="Marianne" panose="02000000000000000000" pitchFamily="50" charset="0"/>
            </a:rPr>
            <a:t>Restaurer l’image du logement social et lui redonner sa vraie place</a:t>
          </a:r>
          <a:endParaRPr lang="fr-FR" sz="1300" kern="1200" dirty="0">
            <a:solidFill>
              <a:srgbClr val="0070C0"/>
            </a:solidFill>
            <a:latin typeface="Marianne" panose="02000000000000000000" pitchFamily="50" charset="0"/>
          </a:endParaRPr>
        </a:p>
      </dsp:txBody>
      <dsp:txXfrm>
        <a:off x="415187" y="1386273"/>
        <a:ext cx="1484768" cy="906820"/>
      </dsp:txXfrm>
    </dsp:sp>
    <dsp:sp modelId="{A6FCBD34-6A47-4E4B-AC3C-0C2BDE03AE0D}">
      <dsp:nvSpPr>
        <dsp:cNvPr id="0" name=""/>
        <dsp:cNvSpPr/>
      </dsp:nvSpPr>
      <dsp:spPr>
        <a:xfrm>
          <a:off x="2409793" y="154001"/>
          <a:ext cx="1926493" cy="963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416D83"/>
              </a:solidFill>
              <a:latin typeface="Marianne" panose="02000000000000000000" pitchFamily="50" charset="0"/>
            </a:rPr>
            <a:t>Atelier 2 : Dynamiser et renforcer les stratégies locales en matière d'habitat</a:t>
          </a:r>
        </a:p>
      </dsp:txBody>
      <dsp:txXfrm>
        <a:off x="2438006" y="182214"/>
        <a:ext cx="1870067" cy="906820"/>
      </dsp:txXfrm>
    </dsp:sp>
    <dsp:sp modelId="{79EC1CE6-B6A0-4BB6-BE0C-66605AE0E133}">
      <dsp:nvSpPr>
        <dsp:cNvPr id="0" name=""/>
        <dsp:cNvSpPr/>
      </dsp:nvSpPr>
      <dsp:spPr>
        <a:xfrm>
          <a:off x="2602442" y="1117248"/>
          <a:ext cx="192649" cy="722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435"/>
              </a:lnTo>
              <a:lnTo>
                <a:pt x="192649" y="722435"/>
              </a:lnTo>
            </a:path>
          </a:pathLst>
        </a:custGeom>
        <a:noFill/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DDA8E-CCA6-4A9C-A6E7-F881458EC7D6}">
      <dsp:nvSpPr>
        <dsp:cNvPr id="0" name=""/>
        <dsp:cNvSpPr/>
      </dsp:nvSpPr>
      <dsp:spPr>
        <a:xfrm>
          <a:off x="2795091" y="1358060"/>
          <a:ext cx="1541194" cy="963246"/>
        </a:xfrm>
        <a:prstGeom prst="roundRect">
          <a:avLst>
            <a:gd name="adj" fmla="val 10000"/>
          </a:avLst>
        </a:prstGeom>
        <a:solidFill>
          <a:srgbClr val="E4ECF0">
            <a:alpha val="89804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i="1" kern="1200" dirty="0">
              <a:solidFill>
                <a:srgbClr val="0070C0"/>
              </a:solidFill>
              <a:latin typeface="Marianne" panose="02000000000000000000" pitchFamily="50" charset="0"/>
            </a:rPr>
            <a:t>Ou comment atteindre les objectifs territorialisés</a:t>
          </a:r>
          <a:endParaRPr lang="fr-FR" sz="1300" kern="1200" dirty="0">
            <a:solidFill>
              <a:srgbClr val="0070C0"/>
            </a:solidFill>
            <a:latin typeface="Marianne" panose="02000000000000000000" pitchFamily="50" charset="0"/>
          </a:endParaRPr>
        </a:p>
      </dsp:txBody>
      <dsp:txXfrm>
        <a:off x="2823304" y="1386273"/>
        <a:ext cx="1484768" cy="906820"/>
      </dsp:txXfrm>
    </dsp:sp>
    <dsp:sp modelId="{6C3D7188-56EB-46EC-9F41-8C5BEDD57E10}">
      <dsp:nvSpPr>
        <dsp:cNvPr id="0" name=""/>
        <dsp:cNvSpPr/>
      </dsp:nvSpPr>
      <dsp:spPr>
        <a:xfrm>
          <a:off x="4817910" y="154001"/>
          <a:ext cx="1926493" cy="963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416D83"/>
              </a:solidFill>
              <a:latin typeface="Marianne" panose="02000000000000000000" pitchFamily="50" charset="0"/>
            </a:rPr>
            <a:t>Atelier 3 : Faciliter la conception et le financement des projets</a:t>
          </a:r>
        </a:p>
      </dsp:txBody>
      <dsp:txXfrm>
        <a:off x="4846123" y="182214"/>
        <a:ext cx="1870067" cy="906820"/>
      </dsp:txXfrm>
    </dsp:sp>
    <dsp:sp modelId="{6D5E15C9-EED6-4C1D-98E2-DF8ACADE2055}">
      <dsp:nvSpPr>
        <dsp:cNvPr id="0" name=""/>
        <dsp:cNvSpPr/>
      </dsp:nvSpPr>
      <dsp:spPr>
        <a:xfrm>
          <a:off x="5010559" y="1117248"/>
          <a:ext cx="192649" cy="722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435"/>
              </a:lnTo>
              <a:lnTo>
                <a:pt x="192649" y="722435"/>
              </a:lnTo>
            </a:path>
          </a:pathLst>
        </a:custGeom>
        <a:noFill/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ED1A0-8B67-48F4-A6F8-DF0087A4B330}">
      <dsp:nvSpPr>
        <dsp:cNvPr id="0" name=""/>
        <dsp:cNvSpPr/>
      </dsp:nvSpPr>
      <dsp:spPr>
        <a:xfrm>
          <a:off x="5203208" y="1358060"/>
          <a:ext cx="1541194" cy="963246"/>
        </a:xfrm>
        <a:prstGeom prst="roundRect">
          <a:avLst>
            <a:gd name="adj" fmla="val 10000"/>
          </a:avLst>
        </a:prstGeom>
        <a:solidFill>
          <a:srgbClr val="E4ECF0">
            <a:alpha val="89804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i="1" kern="1200" dirty="0">
              <a:solidFill>
                <a:srgbClr val="0070C0"/>
              </a:solidFill>
              <a:latin typeface="Marianne" panose="02000000000000000000" pitchFamily="50" charset="0"/>
            </a:rPr>
            <a:t>Optimiser les délais et les financements notamment</a:t>
          </a:r>
          <a:endParaRPr lang="fr-FR" sz="1300" kern="1200" dirty="0">
            <a:solidFill>
              <a:srgbClr val="0070C0"/>
            </a:solidFill>
            <a:latin typeface="Marianne" panose="02000000000000000000" pitchFamily="50" charset="0"/>
          </a:endParaRPr>
        </a:p>
      </dsp:txBody>
      <dsp:txXfrm>
        <a:off x="5231421" y="1386273"/>
        <a:ext cx="1484768" cy="906820"/>
      </dsp:txXfrm>
    </dsp:sp>
    <dsp:sp modelId="{A6875653-B8AD-4478-A030-EF58A00B5A1E}">
      <dsp:nvSpPr>
        <dsp:cNvPr id="0" name=""/>
        <dsp:cNvSpPr/>
      </dsp:nvSpPr>
      <dsp:spPr>
        <a:xfrm>
          <a:off x="7226027" y="135574"/>
          <a:ext cx="1926493" cy="963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rgbClr val="416D83"/>
              </a:solidFill>
              <a:latin typeface="Marianne" panose="02000000000000000000" pitchFamily="50" charset="0"/>
            </a:rPr>
            <a:t>Atelier 4 : Mieux construire</a:t>
          </a:r>
        </a:p>
      </dsp:txBody>
      <dsp:txXfrm>
        <a:off x="7254240" y="163787"/>
        <a:ext cx="1870067" cy="906820"/>
      </dsp:txXfrm>
    </dsp:sp>
    <dsp:sp modelId="{958F472B-EA62-497E-823A-C3C5AD4DA31E}">
      <dsp:nvSpPr>
        <dsp:cNvPr id="0" name=""/>
        <dsp:cNvSpPr/>
      </dsp:nvSpPr>
      <dsp:spPr>
        <a:xfrm>
          <a:off x="7418676" y="1098821"/>
          <a:ext cx="192649" cy="740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0862"/>
              </a:lnTo>
              <a:lnTo>
                <a:pt x="192649" y="740862"/>
              </a:lnTo>
            </a:path>
          </a:pathLst>
        </a:custGeom>
        <a:noFill/>
        <a:ln w="25400" cap="flat" cmpd="sng" algn="ctr">
          <a:solidFill>
            <a:srgbClr val="416D8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276A6-4220-415E-AE00-8FB6600368DC}">
      <dsp:nvSpPr>
        <dsp:cNvPr id="0" name=""/>
        <dsp:cNvSpPr/>
      </dsp:nvSpPr>
      <dsp:spPr>
        <a:xfrm>
          <a:off x="7611325" y="1358060"/>
          <a:ext cx="1541194" cy="963246"/>
        </a:xfrm>
        <a:prstGeom prst="roundRect">
          <a:avLst>
            <a:gd name="adj" fmla="val 10000"/>
          </a:avLst>
        </a:prstGeom>
        <a:solidFill>
          <a:srgbClr val="E4ECF0">
            <a:alpha val="89804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i="1" kern="1200" dirty="0">
              <a:solidFill>
                <a:srgbClr val="0070C0"/>
              </a:solidFill>
              <a:latin typeface="Marianne" panose="02000000000000000000" pitchFamily="50" charset="0"/>
            </a:rPr>
            <a:t>Adapter l’habitat aux contraintes locales, utiliser des matériaux de la zone</a:t>
          </a:r>
          <a:endParaRPr lang="fr-FR" sz="1300" kern="1200" dirty="0">
            <a:solidFill>
              <a:srgbClr val="0070C0"/>
            </a:solidFill>
            <a:latin typeface="Marianne" panose="02000000000000000000" pitchFamily="50" charset="0"/>
          </a:endParaRPr>
        </a:p>
      </dsp:txBody>
      <dsp:txXfrm>
        <a:off x="7639538" y="1386273"/>
        <a:ext cx="1484768" cy="9068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9AC15-9383-4A74-BF83-50D158742A51}">
      <dsp:nvSpPr>
        <dsp:cNvPr id="0" name=""/>
        <dsp:cNvSpPr/>
      </dsp:nvSpPr>
      <dsp:spPr>
        <a:xfrm>
          <a:off x="0" y="0"/>
          <a:ext cx="730220" cy="327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En M€</a:t>
          </a:r>
        </a:p>
      </dsp:txBody>
      <dsp:txXfrm>
        <a:off x="15992" y="15992"/>
        <a:ext cx="698236" cy="2956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9AC15-9383-4A74-BF83-50D158742A51}">
      <dsp:nvSpPr>
        <dsp:cNvPr id="0" name=""/>
        <dsp:cNvSpPr/>
      </dsp:nvSpPr>
      <dsp:spPr>
        <a:xfrm>
          <a:off x="0" y="3702"/>
          <a:ext cx="730220" cy="327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En M€</a:t>
          </a:r>
        </a:p>
      </dsp:txBody>
      <dsp:txXfrm>
        <a:off x="15992" y="19694"/>
        <a:ext cx="698236" cy="2956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9AC15-9383-4A74-BF83-50D158742A51}">
      <dsp:nvSpPr>
        <dsp:cNvPr id="0" name=""/>
        <dsp:cNvSpPr/>
      </dsp:nvSpPr>
      <dsp:spPr>
        <a:xfrm>
          <a:off x="0" y="1942"/>
          <a:ext cx="730220" cy="280799"/>
        </a:xfrm>
        <a:prstGeom prst="roundRect">
          <a:avLst/>
        </a:prstGeom>
        <a:gradFill rotWithShape="0">
          <a:gsLst>
            <a:gs pos="0">
              <a:srgbClr val="37889B"/>
            </a:gs>
            <a:gs pos="0">
              <a:srgbClr val="A4C5EE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PLOM 2</a:t>
          </a:r>
        </a:p>
      </dsp:txBody>
      <dsp:txXfrm>
        <a:off x="13707" y="15649"/>
        <a:ext cx="702806" cy="2533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333E2-3E18-409A-B415-D33053A66E73}">
      <dsp:nvSpPr>
        <dsp:cNvPr id="0" name=""/>
        <dsp:cNvSpPr/>
      </dsp:nvSpPr>
      <dsp:spPr>
        <a:xfrm>
          <a:off x="0" y="0"/>
          <a:ext cx="1207254" cy="315774"/>
        </a:xfrm>
        <a:prstGeom prst="roundRect">
          <a:avLst>
            <a:gd name="adj" fmla="val 10000"/>
          </a:avLst>
        </a:prstGeom>
        <a:solidFill>
          <a:srgbClr val="A4C5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1" kern="1200" dirty="0">
              <a:solidFill>
                <a:schemeClr val="tx1"/>
              </a:solidFill>
            </a:rPr>
            <a:t>PLOM 2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0" y="126309"/>
        <a:ext cx="1207254" cy="126309"/>
      </dsp:txXfrm>
    </dsp:sp>
    <dsp:sp modelId="{E47531E2-0ABA-4277-9DB0-5C4F4E81BE5B}">
      <dsp:nvSpPr>
        <dsp:cNvPr id="0" name=""/>
        <dsp:cNvSpPr/>
      </dsp:nvSpPr>
      <dsp:spPr>
        <a:xfrm>
          <a:off x="551050" y="18946"/>
          <a:ext cx="105152" cy="1051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3654A7-FEA8-4018-BE05-700E0DD210A7}">
      <dsp:nvSpPr>
        <dsp:cNvPr id="0" name=""/>
        <dsp:cNvSpPr/>
      </dsp:nvSpPr>
      <dsp:spPr>
        <a:xfrm>
          <a:off x="48290" y="252619"/>
          <a:ext cx="1110673" cy="4736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BFF2E-CDA0-BE48-9620-D22F2511DA27}" type="datetimeFigureOut">
              <a:rPr lang="fr-FR" smtClean="0"/>
              <a:t>12/02/2024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AB113-42D4-C946-951F-6AEB80C5CC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3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AB113-42D4-C946-951F-6AEB80C5CCF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638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Pistes : </a:t>
            </a:r>
          </a:p>
          <a:p>
            <a:pPr marL="171450" indent="-171450">
              <a:buFontTx/>
              <a:buChar char="-"/>
            </a:pPr>
            <a:r>
              <a:rPr lang="fr-FR" dirty="0"/>
              <a:t>Concertation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Préavis</a:t>
            </a:r>
            <a:r>
              <a:rPr lang="fr-FR" baseline="0" dirty="0"/>
              <a:t> 9 mois sur barème 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96C7-80D0-40C5-8F0E-C98EAC1649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96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modifier la photo d’arrière plan: clique droit &gt; Mise en forme de l’arrière-plan &gt; Remplissage avec une image &gt; Insérer une image à partir de Fichier &gt; Sélectionner l’image souhaitée &gt; Ouvrir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7580E-8021-48B3-A18C-864B1AFA933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2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AB113-42D4-C946-951F-6AEB80C5CCF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87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92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15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7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introduction je souhaiterai positionner l’ARMOS et le logement social à la Réunion :</a:t>
            </a:r>
          </a:p>
          <a:p>
            <a:r>
              <a:rPr lang="fr-FR" dirty="0"/>
              <a:t>L’ARMOS est donc l’association qui fédère les bailleurs sociaux depuis 30 ans à la Réunion</a:t>
            </a:r>
          </a:p>
          <a:p>
            <a:r>
              <a:rPr lang="fr-FR" dirty="0"/>
              <a:t>En tant que DG d’une des sociétés Bailleurs social je préside l’ARMOS depuis mi 2022</a:t>
            </a:r>
          </a:p>
          <a:p>
            <a:r>
              <a:rPr lang="fr-FR" dirty="0"/>
              <a:t>Les bailleurs sociaux ce sont 83 000 logements sur la Réunion, depuis 70 ans</a:t>
            </a:r>
          </a:p>
          <a:p>
            <a:r>
              <a:rPr lang="fr-FR" dirty="0"/>
              <a:t>Le parc social loge aujourd’hui 1 réunionnais sur 4</a:t>
            </a:r>
          </a:p>
          <a:p>
            <a:r>
              <a:rPr lang="fr-FR" dirty="0"/>
              <a:t>80 % des foyers réunionnais sont éligibles au logement social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98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Moyenne annuelle sur période </a:t>
            </a:r>
            <a:r>
              <a:rPr lang="fr-FR" dirty="0" err="1"/>
              <a:t>quinquenale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60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A actualiser </a:t>
            </a:r>
          </a:p>
          <a:p>
            <a:r>
              <a:rPr lang="fr-FR" dirty="0"/>
              <a:t>80% de la population réunionnaise éligible au logement social</a:t>
            </a:r>
          </a:p>
          <a:p>
            <a:r>
              <a:rPr lang="fr-FR" dirty="0"/>
              <a:t>80% des personnes éligibles le sont au logement très social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331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9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ym typeface="Wingdings" panose="05000000000000000000" pitchFamily="2" charset="2"/>
              </a:rPr>
              <a:t>La difficulté à développer de nouveaux matériaux subsiste car il n’y a pas de législation spécifique à chaque matériau, de plus les référentiels de validation sont inadaptés.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2BA21-1A5D-4EB2-B091-26155013E7A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99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actualiser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489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actualiser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31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02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172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Loyer LLTS = 6€/mois / m² pour X = 20 pbs</a:t>
            </a:r>
          </a:p>
          <a:p>
            <a:endParaRPr lang="fr-FR" dirty="0"/>
          </a:p>
          <a:p>
            <a:r>
              <a:rPr lang="fr-FR" dirty="0"/>
              <a:t>Loyer LLI = 9 à 11€/mois/m² pour Y = 150pbs et fin du prêt ALS à 0,75%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dirty="0">
                <a:highlight>
                  <a:srgbClr val="FFFF00"/>
                </a:highlight>
              </a:rPr>
              <a:t>A modifier présentation de la légende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96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11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3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B5EEC-F520-4321-BCD7-C324CE7B9A2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33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Préserver et aussi dans cette biodiversité que réside les</a:t>
            </a:r>
            <a:r>
              <a:rPr lang="fr-FR" baseline="0" dirty="0"/>
              <a:t> solutions innovantes, notamment si nous souhaitons développer des matériaux biosourcés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2BA21-1A5D-4EB2-B091-26155013E7A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8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987675" y="887413"/>
            <a:ext cx="4259263" cy="23955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6DF6B-AF10-4E2B-B620-E8CA07DC027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519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300" dirty="0"/>
              <a:t>La conception bioclimatique consiste à concevoir un bâtiment en s‘appuyant logiquement sur les atouts de son environnement. </a:t>
            </a:r>
          </a:p>
          <a:p>
            <a:endParaRPr lang="fr-FR" sz="1300" dirty="0"/>
          </a:p>
          <a:p>
            <a:endParaRPr lang="fr-FR" sz="1300" dirty="0"/>
          </a:p>
          <a:p>
            <a:r>
              <a:rPr lang="fr-FR" sz="1300" dirty="0"/>
              <a:t>Le choix d’une démarche de conception bioclimatique favorise les économies d’énergies et permet de réduire les dépenses de chauffage et de climatisation, tout en bénéficiant d’un cadre de vie très agréable</a:t>
            </a:r>
          </a:p>
          <a:p>
            <a:r>
              <a:rPr lang="fr-FR" sz="1300" dirty="0"/>
              <a:t>Les principaux objectifs de l'architecture bioclimatique sont : </a:t>
            </a:r>
          </a:p>
          <a:p>
            <a:r>
              <a:rPr lang="fr-FR" sz="1300" dirty="0"/>
              <a:t>• Intégration du bâtiment avec l'environnement et les flux d'énergie naturels, tels que le vent, l'eau, le soleil, </a:t>
            </a:r>
          </a:p>
          <a:p>
            <a:r>
              <a:rPr lang="fr-FR" sz="1300" dirty="0"/>
              <a:t>• Les utiliser pour obtenir un plus grand confort, sans perturber l'équilibre écologique naturel à un coût compétitif. </a:t>
            </a:r>
          </a:p>
          <a:p>
            <a:r>
              <a:rPr lang="fr-FR" sz="1300" dirty="0"/>
              <a:t>• Favoriser la ventilation naturelle du bâtiment : trame fine, mise en place de persiennes, puits de ventilation </a:t>
            </a:r>
          </a:p>
          <a:p>
            <a:r>
              <a:rPr lang="fr-FR" sz="1300" dirty="0"/>
              <a:t>• Protection solaire de l'enveloppe et des ouvertures : mise en place de </a:t>
            </a:r>
            <a:r>
              <a:rPr lang="fr-FR" sz="1300" dirty="0" err="1"/>
              <a:t>surtoiture</a:t>
            </a:r>
            <a:r>
              <a:rPr lang="fr-FR" sz="1300" dirty="0"/>
              <a:t>, de débord de toiture, pare-soleil, …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6DF6B-AF10-4E2B-B620-E8CA07DC0279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296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6DF6B-AF10-4E2B-B620-E8CA07DC0279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52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96C7-80D0-40C5-8F0E-C98EAC1649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531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1er mai</a:t>
            </a:r>
            <a:r>
              <a:rPr lang="fr-FR" baseline="0" dirty="0"/>
              <a:t> 2023</a:t>
            </a:r>
            <a:r>
              <a:rPr lang="fr-FR" dirty="0"/>
              <a:t> démarrage des éco-contributions</a:t>
            </a:r>
            <a:r>
              <a:rPr lang="fr-FR" sz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fr-F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Chaque éco-organisme publie son propre barème.</a:t>
            </a:r>
            <a:r>
              <a:rPr lang="fr-FR" sz="1200" baseline="0" dirty="0">
                <a:latin typeface="Arial Rounded MT Bold" panose="020F0704030504030204" pitchFamily="34" charset="0"/>
                <a:cs typeface="Arial" panose="020B0604020202020204" pitchFamily="34" charset="0"/>
              </a:rPr>
              <a:t> Absence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visibilité sur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éco-contributions.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Reprise sans frais sur le terrain non effective :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système de collecte non opérationnel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96C7-80D0-40C5-8F0E-C98EAC1649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3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fr-FR" dirty="0"/>
              <a:t>Maillage territorial</a:t>
            </a:r>
            <a:r>
              <a:rPr lang="fr-FR" baseline="0" dirty="0"/>
              <a:t> progressif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fr-FR" dirty="0"/>
              <a:t>Ni </a:t>
            </a:r>
            <a:r>
              <a:rPr lang="fr-FR" baseline="0" dirty="0"/>
              <a:t>collectivité ni plateformes de recyclage contractualisé : problématiques foncier, gisement de déchets, identification des pros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fr-FR" sz="1200" kern="1200" dirty="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Modalités de reprise gratuite </a:t>
            </a:r>
            <a:r>
              <a:rPr lang="fr-F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fr-FR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systèmes de traçabilité</a:t>
            </a: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996C7-80D0-40C5-8F0E-C98EAC1649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6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6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58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>
                <a:latin typeface="Montserrat Black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 Light" pitchFamily="2" charset="0"/>
              </a:defRPr>
            </a:lvl1pPr>
            <a:lvl2pPr marL="457220" indent="0" algn="ctr">
              <a:buNone/>
              <a:defRPr sz="2000"/>
            </a:lvl2pPr>
            <a:lvl3pPr marL="914440" indent="0" algn="ctr">
              <a:buNone/>
              <a:defRPr sz="1800"/>
            </a:lvl3pPr>
            <a:lvl4pPr marL="1371660" indent="0" algn="ctr">
              <a:buNone/>
              <a:defRPr sz="1600"/>
            </a:lvl4pPr>
            <a:lvl5pPr marL="1828879" indent="0" algn="ctr">
              <a:buNone/>
              <a:defRPr sz="1600"/>
            </a:lvl5pPr>
            <a:lvl6pPr marL="2286100" indent="0" algn="ctr">
              <a:buNone/>
              <a:defRPr sz="1600"/>
            </a:lvl6pPr>
            <a:lvl7pPr marL="2743320" indent="0" algn="ctr">
              <a:buNone/>
              <a:defRPr sz="1600"/>
            </a:lvl7pPr>
            <a:lvl8pPr marL="3200539" indent="0" algn="ctr">
              <a:buNone/>
              <a:defRPr sz="1600"/>
            </a:lvl8pPr>
            <a:lvl9pPr marL="365776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B7CB-A8C7-441C-BED0-DAD924B8C2CE}" type="datetime1">
              <a:rPr lang="fr-FR" smtClean="0"/>
              <a:t>12/02/2024</a:t>
            </a:fld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6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1541"/>
            <a:ext cx="10515600" cy="1325563"/>
          </a:xfrm>
        </p:spPr>
        <p:txBody>
          <a:bodyPr>
            <a:normAutofit/>
          </a:bodyPr>
          <a:lstStyle>
            <a:lvl1pPr>
              <a:defRPr sz="3759">
                <a:latin typeface="Source Sans Pro Black" panose="020B0803030403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Montserrat Light" pitchFamily="2" charset="0"/>
              </a:defRPr>
            </a:lvl1pPr>
            <a:lvl2pPr>
              <a:defRPr>
                <a:latin typeface="Montserrat Light" pitchFamily="2" charset="0"/>
              </a:defRPr>
            </a:lvl2pPr>
            <a:lvl3pPr>
              <a:defRPr>
                <a:latin typeface="Montserrat Light" pitchFamily="2" charset="0"/>
              </a:defRPr>
            </a:lvl3pPr>
            <a:lvl4pPr>
              <a:defRPr>
                <a:latin typeface="Montserrat Light" pitchFamily="2" charset="0"/>
              </a:defRPr>
            </a:lvl4pPr>
            <a:lvl5pPr>
              <a:defRPr>
                <a:latin typeface="Montserrat Light" pitchFamily="2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9EC0-714A-4921-BC12-DD01292A08D0}" type="datetime1">
              <a:rPr lang="fr-FR" smtClean="0"/>
              <a:t>12/02/2024</a:t>
            </a:fld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615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1">
                <a:latin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</a:defRPr>
            </a:lvl1pPr>
            <a:lvl2pPr marL="4572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521C-4299-4C66-A4C5-8C507CA80E6F}" type="datetime1">
              <a:rPr lang="fr-FR" smtClean="0"/>
              <a:t>12/02/2024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812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744"/>
            <a:ext cx="10515600" cy="1325563"/>
          </a:xfrm>
        </p:spPr>
        <p:txBody>
          <a:bodyPr>
            <a:normAutofit/>
          </a:bodyPr>
          <a:lstStyle>
            <a:lvl1pPr>
              <a:defRPr sz="3759">
                <a:latin typeface="Source Sans Pro Black" panose="020B0803030403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ontserrat Light" pitchFamily="2" charset="0"/>
              </a:defRPr>
            </a:lvl1pPr>
            <a:lvl2pPr>
              <a:defRPr>
                <a:latin typeface="Montserrat Light" pitchFamily="2" charset="0"/>
              </a:defRPr>
            </a:lvl2pPr>
            <a:lvl3pPr>
              <a:defRPr>
                <a:latin typeface="Montserrat Light" pitchFamily="2" charset="0"/>
              </a:defRPr>
            </a:lvl3pPr>
            <a:lvl4pPr>
              <a:defRPr>
                <a:latin typeface="Montserrat Light" pitchFamily="2" charset="0"/>
              </a:defRPr>
            </a:lvl4pPr>
            <a:lvl5pPr>
              <a:defRPr>
                <a:latin typeface="Montserrat Light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ontserrat Light" pitchFamily="2" charset="0"/>
              </a:defRPr>
            </a:lvl1pPr>
            <a:lvl2pPr>
              <a:defRPr>
                <a:latin typeface="Montserrat Light" pitchFamily="2" charset="0"/>
              </a:defRPr>
            </a:lvl2pPr>
            <a:lvl3pPr>
              <a:defRPr>
                <a:latin typeface="Montserrat Light" pitchFamily="2" charset="0"/>
              </a:defRPr>
            </a:lvl3pPr>
            <a:lvl4pPr>
              <a:defRPr>
                <a:latin typeface="Montserrat Light" pitchFamily="2" charset="0"/>
              </a:defRPr>
            </a:lvl4pPr>
            <a:lvl5pPr>
              <a:defRPr>
                <a:latin typeface="Montserrat Light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7F09-33AD-4E50-BA57-E9F1DD9076DE}" type="datetime1">
              <a:rPr lang="fr-FR" smtClean="0"/>
              <a:t>12/02/2024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715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66743"/>
            <a:ext cx="10515600" cy="1325563"/>
          </a:xfrm>
        </p:spPr>
        <p:txBody>
          <a:bodyPr>
            <a:normAutofit/>
          </a:bodyPr>
          <a:lstStyle>
            <a:lvl1pPr>
              <a:defRPr sz="3759">
                <a:latin typeface="Source Sans Pro Black" panose="020B0803030403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 Light" pitchFamily="2" charset="0"/>
              </a:defRPr>
            </a:lvl1pPr>
            <a:lvl2pPr marL="457220" indent="0">
              <a:buNone/>
              <a:defRPr sz="2000" b="1"/>
            </a:lvl2pPr>
            <a:lvl3pPr marL="914440" indent="0">
              <a:buNone/>
              <a:defRPr sz="1800" b="1"/>
            </a:lvl3pPr>
            <a:lvl4pPr marL="1371660" indent="0">
              <a:buNone/>
              <a:defRPr sz="1600" b="1"/>
            </a:lvl4pPr>
            <a:lvl5pPr marL="1828879" indent="0">
              <a:buNone/>
              <a:defRPr sz="1600" b="1"/>
            </a:lvl5pPr>
            <a:lvl6pPr marL="2286100" indent="0">
              <a:buNone/>
              <a:defRPr sz="1600" b="1"/>
            </a:lvl6pPr>
            <a:lvl7pPr marL="2743320" indent="0">
              <a:buNone/>
              <a:defRPr sz="1600" b="1"/>
            </a:lvl7pPr>
            <a:lvl8pPr marL="3200539" indent="0">
              <a:buNone/>
              <a:defRPr sz="1600" b="1"/>
            </a:lvl8pPr>
            <a:lvl9pPr marL="365776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Montserrat Light" pitchFamily="2" charset="0"/>
              </a:defRPr>
            </a:lvl1pPr>
            <a:lvl2pPr>
              <a:defRPr>
                <a:latin typeface="Montserrat Light" pitchFamily="2" charset="0"/>
              </a:defRPr>
            </a:lvl2pPr>
            <a:lvl3pPr>
              <a:defRPr>
                <a:latin typeface="Montserrat Light" pitchFamily="2" charset="0"/>
              </a:defRPr>
            </a:lvl3pPr>
            <a:lvl4pPr>
              <a:defRPr>
                <a:latin typeface="Montserrat Light" pitchFamily="2" charset="0"/>
              </a:defRPr>
            </a:lvl4pPr>
            <a:lvl5pPr>
              <a:defRPr>
                <a:latin typeface="Montserrat Light" pitchFamily="2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 Light" pitchFamily="2" charset="0"/>
              </a:defRPr>
            </a:lvl1pPr>
            <a:lvl2pPr marL="457220" indent="0">
              <a:buNone/>
              <a:defRPr sz="2000" b="1"/>
            </a:lvl2pPr>
            <a:lvl3pPr marL="914440" indent="0">
              <a:buNone/>
              <a:defRPr sz="1800" b="1"/>
            </a:lvl3pPr>
            <a:lvl4pPr marL="1371660" indent="0">
              <a:buNone/>
              <a:defRPr sz="1600" b="1"/>
            </a:lvl4pPr>
            <a:lvl5pPr marL="1828879" indent="0">
              <a:buNone/>
              <a:defRPr sz="1600" b="1"/>
            </a:lvl5pPr>
            <a:lvl6pPr marL="2286100" indent="0">
              <a:buNone/>
              <a:defRPr sz="1600" b="1"/>
            </a:lvl6pPr>
            <a:lvl7pPr marL="2743320" indent="0">
              <a:buNone/>
              <a:defRPr sz="1600" b="1"/>
            </a:lvl7pPr>
            <a:lvl8pPr marL="3200539" indent="0">
              <a:buNone/>
              <a:defRPr sz="1600" b="1"/>
            </a:lvl8pPr>
            <a:lvl9pPr marL="365776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ontserrat Light" pitchFamily="2" charset="0"/>
              </a:defRPr>
            </a:lvl1pPr>
            <a:lvl2pPr>
              <a:defRPr>
                <a:latin typeface="Montserrat Light" pitchFamily="2" charset="0"/>
              </a:defRPr>
            </a:lvl2pPr>
            <a:lvl3pPr>
              <a:defRPr>
                <a:latin typeface="Montserrat Light" pitchFamily="2" charset="0"/>
              </a:defRPr>
            </a:lvl3pPr>
            <a:lvl4pPr>
              <a:defRPr>
                <a:latin typeface="Montserrat Light" pitchFamily="2" charset="0"/>
              </a:defRPr>
            </a:lvl4pPr>
            <a:lvl5pPr>
              <a:defRPr>
                <a:latin typeface="Montserrat Light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F8E0-9F5A-4184-9A93-72913123F7B9}" type="datetime1">
              <a:rPr lang="fr-FR" smtClean="0"/>
              <a:t>12/02/2024</a:t>
            </a:fld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14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746"/>
            <a:ext cx="10515600" cy="1325563"/>
          </a:xfrm>
        </p:spPr>
        <p:txBody>
          <a:bodyPr>
            <a:normAutofit/>
          </a:bodyPr>
          <a:lstStyle>
            <a:lvl1pPr>
              <a:defRPr sz="3759">
                <a:latin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F6C09-FDBE-492B-A920-3B85C4749DB7}" type="datetime1">
              <a:rPr lang="fr-FR" smtClean="0"/>
              <a:t>12/02/2024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74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066E-10D4-4D0B-93C9-2FADC599FE28}" type="datetime1">
              <a:rPr lang="fr-FR" smtClean="0"/>
              <a:t>12/02/2024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05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latin typeface="Source Sans Pro Black" panose="020B0803030403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latin typeface="Montserrat Light" pitchFamily="2" charset="0"/>
              </a:defRPr>
            </a:lvl1pPr>
            <a:lvl2pPr>
              <a:defRPr sz="2800">
                <a:latin typeface="Montserrat Light" pitchFamily="2" charset="0"/>
              </a:defRPr>
            </a:lvl2pPr>
            <a:lvl3pPr>
              <a:defRPr sz="2400">
                <a:latin typeface="Montserrat Light" pitchFamily="2" charset="0"/>
              </a:defRPr>
            </a:lvl3pPr>
            <a:lvl4pPr>
              <a:defRPr sz="2000">
                <a:latin typeface="Montserrat Light" pitchFamily="2" charset="0"/>
              </a:defRPr>
            </a:lvl4pPr>
            <a:lvl5pPr>
              <a:defRPr sz="2000">
                <a:latin typeface="Montserrat Light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 Light" pitchFamily="2" charset="0"/>
              </a:defRPr>
            </a:lvl1pPr>
            <a:lvl2pPr marL="457220" indent="0">
              <a:buNone/>
              <a:defRPr sz="1400"/>
            </a:lvl2pPr>
            <a:lvl3pPr marL="914440" indent="0">
              <a:buNone/>
              <a:defRPr sz="1200"/>
            </a:lvl3pPr>
            <a:lvl4pPr marL="1371660" indent="0">
              <a:buNone/>
              <a:defRPr sz="1000"/>
            </a:lvl4pPr>
            <a:lvl5pPr marL="1828879" indent="0">
              <a:buNone/>
              <a:defRPr sz="1000"/>
            </a:lvl5pPr>
            <a:lvl6pPr marL="2286100" indent="0">
              <a:buNone/>
              <a:defRPr sz="1000"/>
            </a:lvl6pPr>
            <a:lvl7pPr marL="2743320" indent="0">
              <a:buNone/>
              <a:defRPr sz="1000"/>
            </a:lvl7pPr>
            <a:lvl8pPr marL="3200539" indent="0">
              <a:buNone/>
              <a:defRPr sz="1000"/>
            </a:lvl8pPr>
            <a:lvl9pPr marL="365776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72A4E-A280-4EC3-B566-4D353CF78512}" type="datetime1">
              <a:rPr lang="fr-FR" smtClean="0"/>
              <a:t>12/02/2024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13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701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0" indent="0">
              <a:buNone/>
              <a:defRPr sz="2800"/>
            </a:lvl2pPr>
            <a:lvl3pPr marL="914440" indent="0">
              <a:buNone/>
              <a:defRPr sz="2400"/>
            </a:lvl3pPr>
            <a:lvl4pPr marL="1371660" indent="0">
              <a:buNone/>
              <a:defRPr sz="2000"/>
            </a:lvl4pPr>
            <a:lvl5pPr marL="1828879" indent="0">
              <a:buNone/>
              <a:defRPr sz="2000"/>
            </a:lvl5pPr>
            <a:lvl6pPr marL="2286100" indent="0">
              <a:buNone/>
              <a:defRPr sz="2000"/>
            </a:lvl6pPr>
            <a:lvl7pPr marL="2743320" indent="0">
              <a:buNone/>
              <a:defRPr sz="2000"/>
            </a:lvl7pPr>
            <a:lvl8pPr marL="3200539" indent="0">
              <a:buNone/>
              <a:defRPr sz="2000"/>
            </a:lvl8pPr>
            <a:lvl9pPr marL="365776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0" indent="0">
              <a:buNone/>
              <a:defRPr sz="1400"/>
            </a:lvl2pPr>
            <a:lvl3pPr marL="914440" indent="0">
              <a:buNone/>
              <a:defRPr sz="1200"/>
            </a:lvl3pPr>
            <a:lvl4pPr marL="1371660" indent="0">
              <a:buNone/>
              <a:defRPr sz="1000"/>
            </a:lvl4pPr>
            <a:lvl5pPr marL="1828879" indent="0">
              <a:buNone/>
              <a:defRPr sz="1000"/>
            </a:lvl5pPr>
            <a:lvl6pPr marL="2286100" indent="0">
              <a:buNone/>
              <a:defRPr sz="1000"/>
            </a:lvl6pPr>
            <a:lvl7pPr marL="2743320" indent="0">
              <a:buNone/>
              <a:defRPr sz="1000"/>
            </a:lvl7pPr>
            <a:lvl8pPr marL="3200539" indent="0">
              <a:buNone/>
              <a:defRPr sz="1000"/>
            </a:lvl8pPr>
            <a:lvl9pPr marL="365776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B795-D1F5-4A33-8E19-861AF549CC1F}" type="datetime1">
              <a:rPr lang="fr-FR" smtClean="0"/>
              <a:t>12/02/2024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203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BB3BF-2BD5-413C-9B66-6003CE9A1DB6}" type="datetime1">
              <a:rPr lang="fr-FR" smtClean="0"/>
              <a:t>12/02/2024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835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0265-AD07-4624-84A4-F23429C2D8E2}" type="datetime1">
              <a:rPr lang="fr-FR" smtClean="0"/>
              <a:t>12/02/2024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615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3396-2865-41B3-BD7E-B41286FB4428}" type="datetime1">
              <a:rPr lang="fr-FR" smtClean="0"/>
              <a:t>12/02/2024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9349-0744-48E1-A227-C1977C07ECE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id="{1B640616-B2C8-47BD-B4D2-E9ABFA6296C7}"/>
              </a:ext>
            </a:extLst>
          </p:cNvPr>
          <p:cNvSpPr txBox="1"/>
          <p:nvPr userDrawn="1"/>
        </p:nvSpPr>
        <p:spPr>
          <a:xfrm>
            <a:off x="945152" y="1030668"/>
            <a:ext cx="5404888" cy="554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5422" dirty="0">
                <a:ln w="19050">
                  <a:solidFill>
                    <a:schemeClr val="tx1"/>
                  </a:solidFill>
                </a:ln>
                <a:noFill/>
                <a:latin typeface="Montserrat Black" panose="00000A00000000000000" pitchFamily="2" charset="0"/>
              </a:rPr>
              <a:t>1.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8EA8843-DA82-42B8-9A81-306870930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1559" y="2247749"/>
            <a:ext cx="6843681" cy="866574"/>
          </a:xfrm>
        </p:spPr>
        <p:txBody>
          <a:bodyPr/>
          <a:lstStyle>
            <a:lvl1pPr marL="0" indent="0">
              <a:buNone/>
              <a:defRPr lang="fr-FR" sz="6834" kern="1200" dirty="0" smtClean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402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07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62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628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034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032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1684" cy="53073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39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38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697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88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951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097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042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184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8370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562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184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8370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432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9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06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849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14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59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004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1684" cy="53073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615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670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9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64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521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843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RE" sz="5321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184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8370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562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184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8370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RE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51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77308" cy="1630392"/>
          </a:xfrm>
          <a:prstGeom prst="rect">
            <a:avLst/>
          </a:prstGeom>
          <a:solidFill>
            <a:srgbClr val="EC75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0" y="1630392"/>
            <a:ext cx="3077308" cy="5227608"/>
          </a:xfrm>
          <a:prstGeom prst="rect">
            <a:avLst/>
          </a:prstGeom>
          <a:solidFill>
            <a:srgbClr val="7071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192" y="2143996"/>
            <a:ext cx="2194924" cy="338342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99" y="5801418"/>
            <a:ext cx="1544257" cy="57156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56905" y="57120"/>
            <a:ext cx="1221526" cy="1343410"/>
          </a:xfrm>
          <a:prstGeom prst="rect">
            <a:avLst/>
          </a:prstGeom>
        </p:spPr>
      </p:pic>
      <p:pic>
        <p:nvPicPr>
          <p:cNvPr id="1030" name="Picture 6" descr="http://www.temergie.com/wp-content/uploads/2013/07/Sans-titr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17" y="5316403"/>
            <a:ext cx="1541597" cy="15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5458" y="5622254"/>
            <a:ext cx="1285297" cy="929893"/>
          </a:xfrm>
          <a:prstGeom prst="rect">
            <a:avLst/>
          </a:prstGeom>
        </p:spPr>
      </p:pic>
      <p:pic>
        <p:nvPicPr>
          <p:cNvPr id="1036" name="Picture 12" descr="https://keldom.blob.core.windows.net/domactu/photos/400/121092552574308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399" y="5530893"/>
            <a:ext cx="1483484" cy="11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69527" y="5679544"/>
            <a:ext cx="1308904" cy="872603"/>
          </a:xfrm>
          <a:prstGeom prst="rect">
            <a:avLst/>
          </a:prstGeom>
        </p:spPr>
      </p:pic>
      <p:sp>
        <p:nvSpPr>
          <p:cNvPr id="25" name="ZoneTexte 24"/>
          <p:cNvSpPr txBox="1"/>
          <p:nvPr userDrawn="1"/>
        </p:nvSpPr>
        <p:spPr>
          <a:xfrm>
            <a:off x="3128507" y="57120"/>
            <a:ext cx="7087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707173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Le bâti</a:t>
            </a:r>
            <a:r>
              <a:rPr lang="fr-FR" sz="4800" b="1" baseline="0" dirty="0">
                <a:solidFill>
                  <a:srgbClr val="707173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tropical </a:t>
            </a:r>
          </a:p>
          <a:p>
            <a:r>
              <a:rPr lang="fr-FR" sz="4800" b="1" baseline="0" dirty="0">
                <a:solidFill>
                  <a:srgbClr val="707173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au centre de l’innovation!</a:t>
            </a:r>
            <a:endParaRPr lang="fr-FR" sz="4800" b="1" dirty="0">
              <a:solidFill>
                <a:srgbClr val="707173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6" name="Titre 25"/>
          <p:cNvSpPr>
            <a:spLocks noGrp="1"/>
          </p:cNvSpPr>
          <p:nvPr>
            <p:ph type="title"/>
          </p:nvPr>
        </p:nvSpPr>
        <p:spPr>
          <a:xfrm>
            <a:off x="3399623" y="2370128"/>
            <a:ext cx="8687149" cy="1325563"/>
          </a:xfrm>
          <a:prstGeom prst="rect">
            <a:avLst/>
          </a:prstGeom>
        </p:spPr>
        <p:txBody>
          <a:bodyPr/>
          <a:lstStyle>
            <a:lvl1pPr>
              <a:defRPr sz="6600" baseline="0">
                <a:solidFill>
                  <a:srgbClr val="A99990"/>
                </a:solidFill>
                <a:latin typeface="Agency FB" panose="020B0503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76863" y="-1"/>
            <a:ext cx="701445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2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/>
          <a:srcRect t="15842" b="29107"/>
          <a:stretch/>
        </p:blipFill>
        <p:spPr>
          <a:xfrm>
            <a:off x="15240" y="1531524"/>
            <a:ext cx="9896353" cy="5326476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63106" y="6356352"/>
            <a:ext cx="590309" cy="501648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" y="1"/>
            <a:ext cx="1655180" cy="1516283"/>
          </a:xfrm>
          <a:prstGeom prst="rect">
            <a:avLst/>
          </a:prstGeom>
          <a:solidFill>
            <a:srgbClr val="7071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/>
          <a:srcRect b="17107"/>
          <a:stretch/>
        </p:blipFill>
        <p:spPr>
          <a:xfrm>
            <a:off x="325368" y="116416"/>
            <a:ext cx="1004446" cy="128345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55181" y="0"/>
            <a:ext cx="10536819" cy="1516284"/>
          </a:xfrm>
          <a:prstGeom prst="rect">
            <a:avLst/>
          </a:prstGeom>
          <a:solidFill>
            <a:srgbClr val="EC75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810473" y="95359"/>
            <a:ext cx="10261922" cy="1325563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593725" y="1706563"/>
            <a:ext cx="10969381" cy="4449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5276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8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402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728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123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7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444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68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053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960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E257501-0DF4-4175-B010-7B057CA70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480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1305697" y="2039058"/>
            <a:ext cx="9144000" cy="9763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fr-FR" dirty="0"/>
              <a:t>Modifier le style du 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1304925" y="3403600"/>
            <a:ext cx="9144000" cy="6270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50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34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calaire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FCB007-5677-2B45-B35A-FCD3750C367D}"/>
              </a:ext>
            </a:extLst>
          </p:cNvPr>
          <p:cNvSpPr/>
          <p:nvPr userDrawn="1"/>
        </p:nvSpPr>
        <p:spPr>
          <a:xfrm>
            <a:off x="187403" y="162068"/>
            <a:ext cx="11817194" cy="6490846"/>
          </a:xfrm>
          <a:prstGeom prst="rect">
            <a:avLst/>
          </a:prstGeom>
          <a:solidFill>
            <a:srgbClr val="F6C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Nunito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164645-C9A8-6B4C-A870-F9CD13211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951" y="496957"/>
            <a:ext cx="1775255" cy="4084328"/>
          </a:xfrm>
          <a:prstGeom prst="rect">
            <a:avLst/>
          </a:prstGeom>
        </p:spPr>
      </p:pic>
      <p:sp>
        <p:nvSpPr>
          <p:cNvPr id="6" name="Sous-titre 2" descr="DATE&#10;">
            <a:extLst>
              <a:ext uri="{FF2B5EF4-FFF2-40B4-BE49-F238E27FC236}">
                <a16:creationId xmlns:a16="http://schemas.microsoft.com/office/drawing/2014/main" id="{76D91CC4-6362-F649-8EF2-7AD8A87D5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5697" y="3407491"/>
            <a:ext cx="9014254" cy="500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3F122F"/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E0981-7E34-9D40-88D2-48089762788E}"/>
              </a:ext>
            </a:extLst>
          </p:cNvPr>
          <p:cNvSpPr/>
          <p:nvPr userDrawn="1"/>
        </p:nvSpPr>
        <p:spPr>
          <a:xfrm>
            <a:off x="10128229" y="2201845"/>
            <a:ext cx="313485" cy="847981"/>
          </a:xfrm>
          <a:prstGeom prst="rect">
            <a:avLst/>
          </a:prstGeom>
          <a:solidFill>
            <a:srgbClr val="F6C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Nunito" pitchFamily="2" charset="77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B678A0E-8A30-414D-BF26-910F73173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5697" y="1958666"/>
            <a:ext cx="9277636" cy="1155438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rgbClr val="3F122F"/>
                </a:solidFill>
                <a:latin typeface="Candara" panose="020E0502030303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2752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3090" y="6275401"/>
            <a:ext cx="514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CB800B4D-C88A-4C1A-801A-8C0CD5AC1A8D}" type="slidenum">
              <a:rPr lang="fr-FR" b="1" smtClean="0">
                <a:solidFill>
                  <a:schemeClr val="bg1"/>
                </a:solidFill>
                <a:latin typeface="Candara" panose="020E0502030303020204" pitchFamily="34" charset="0"/>
              </a:rPr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262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A5E170-267A-42C9-A79F-C7CEC5AA6B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8344" y="3080151"/>
            <a:ext cx="3368107" cy="162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5pPr>
          </a:lstStyle>
          <a:p>
            <a:pPr lvl="0"/>
            <a:r>
              <a:rPr lang="fr-FR" dirty="0"/>
              <a:t>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0856408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2C3EF-1435-4094-B3D5-EB1BA19BA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A6186B-C069-414A-848E-5AE542E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E402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E0BDFA-0845-45DE-BF52-9570F46F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4EF1B9-9FEA-47DF-881E-F27571BC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DF2F14-87DC-4DA6-98F6-27715A7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6773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1FA802-6947-4F20-B99A-655336FE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825625"/>
            <a:ext cx="10831286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CEEDCC-012F-494A-AAEF-FCE86060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6309DC-9FAC-49A1-8AC6-D47CEF81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1BCDDC-6272-4C3E-8E51-F3A16E8A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5B9E284-38D4-46D3-A1D9-5FEF592D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0831286" cy="10645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07121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19367B-B5A1-4531-A0C1-00F9AC195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4" y="1825625"/>
            <a:ext cx="52832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F92194-03BE-4715-BE54-339538035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1657" y="1825625"/>
            <a:ext cx="5352143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D845BF-F1DC-45A1-8937-17EF3304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9DCDD7-2935-4FD0-AEB7-3BBF2BC7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F8BB66-69FB-4589-8DDE-C561CA41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5986389-C3EA-482C-9FE5-E5C8C5FA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0831286" cy="10645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6210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F343A0-7866-488C-872F-89175E66D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5" y="1681163"/>
            <a:ext cx="5101772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A56E27-ACF6-4C76-AAB7-42CD35457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514" y="2505075"/>
            <a:ext cx="5101773" cy="36845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64BAD6-C91B-4710-BDF6-7C3113F38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8914" y="1681163"/>
            <a:ext cx="5346474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D3E294-AA9B-4DFF-B5F0-EBF93848C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8914" y="2505075"/>
            <a:ext cx="5346474" cy="36845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83F747-4098-40AA-96C6-D97A3D6B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022706-E093-4470-BCE0-F16C44D6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1E2A4D-48E0-4FA9-A79E-1F9BB274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734F748-2722-4E1A-B80A-0368F413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0831286" cy="10645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54879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761BE2-C1B3-4794-B7E0-7DDE2660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989D43-AE19-491F-BAD6-74EF78308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6385E7-7416-4019-9E45-EDFB59A2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7DAF247-4522-4049-A75E-92079357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0831286" cy="10645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00568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BC826-21DC-40B3-951B-09DB68EF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3049F7-5BC7-4766-9121-530B57C7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FEF427-2E0C-4B4C-9513-33D987E60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D6B9CE-6F05-4B99-81EF-1265212D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5C53D7-30FC-4B1A-BBBA-D7D01740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857CC6-2680-4391-948F-C4109FF0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8269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4A0E1-0CD0-4B81-90D6-90355EBB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5299A5-2F37-4E8C-A24A-4D36139DD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9A521A-1D05-4C84-BBDC-138DF3F76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810A6F-E2FB-41F0-B7A0-E6F7959C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68FB02-F6E0-4DB2-BEB4-11A2C93B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43C0C8-1A47-4598-BF1A-D07FF6D8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977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02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E9F228-78E5-4651-A959-8A5C68ECD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2514" y="1854653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155A91-1D2C-4D6C-A381-A3688E57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56E9D7-642E-4A7D-91FE-35B82656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03E6B2-C181-407D-B9E1-FCFF151F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CB49652-578F-4661-A7EF-364035B44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0831286" cy="10645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7967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F003BB-EC4E-41C2-8818-D2C6121EF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31FB96-15DD-4774-9382-61D761A15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CCD66-B506-448D-AFBB-C01F4991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532BF3-EA6C-4EE3-BE05-6ECB4CC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40B74B-6A92-4D98-A068-B4602247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888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0B8ECD3-68B1-4828-9F7E-DDAC0945D3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4D5EFA-12C0-4BC9-B056-F1769AAE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0831286" cy="10645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6B09E7-0238-4BA0-9514-3BDDFB2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3F59-8EF0-49A7-B4EF-D870EAF55764}" type="datetimeFigureOut">
              <a:rPr lang="fr-FR" smtClean="0"/>
              <a:t>12/02/2024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C9DA7D-2AEC-4445-875B-4B3C5D67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7D2258-E337-48F7-9985-EDFFD7F9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8983-37F2-4471-914D-4B1954F799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3612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C01595DF-3989-4109-8599-967C785401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8344" y="3080151"/>
            <a:ext cx="3368107" cy="162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5pPr>
          </a:lstStyle>
          <a:p>
            <a:pPr lvl="0"/>
            <a:r>
              <a:rPr lang="fr-FR" dirty="0"/>
              <a:t>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3940459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D88EDD3-0794-4F54-98EB-8DA200D8BD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795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1"/>
            <a:ext cx="240001" cy="239999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defTabSz="1219118"/>
            <a:r>
              <a:rPr lang="fr-FR">
                <a:solidFill>
                  <a:srgbClr val="000000">
                    <a:alpha val="0"/>
                  </a:srgbClr>
                </a:solidFill>
              </a:rPr>
              <a:t>XX/XX/XXXX</a:t>
            </a:r>
            <a:endParaRPr lang="fr-FR" dirty="0">
              <a:solidFill>
                <a:srgbClr val="000000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1" y="5226530"/>
            <a:ext cx="7056213" cy="1200000"/>
          </a:xfrm>
        </p:spPr>
        <p:txBody>
          <a:bodyPr anchor="b" anchorCtr="0"/>
          <a:lstStyle>
            <a:lvl1pPr>
              <a:defRPr sz="1534"/>
            </a:lvl1pPr>
          </a:lstStyle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1"/>
            <a:ext cx="240001" cy="239999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defTabSz="1219118"/>
            <a:fld id="{10C140CD-8AED-46FF-A9A2-77308F3F39AE}" type="slidenum">
              <a:rPr lang="fr-FR" smtClean="0">
                <a:solidFill>
                  <a:srgbClr val="000000">
                    <a:alpha val="0"/>
                  </a:srgbClr>
                </a:solidFill>
              </a:rPr>
              <a:pPr defTabSz="1219118"/>
              <a:t>‹N°›</a:t>
            </a:fld>
            <a:endParaRPr lang="fr-FR" dirty="0">
              <a:solidFill>
                <a:srgbClr val="000000">
                  <a:alpha val="0"/>
                </a:srgbClr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1" cy="239999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0" y="195886"/>
            <a:ext cx="5385101" cy="49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9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1" cy="239999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 defTabSz="1219118"/>
            <a:r>
              <a:rPr lang="fr-FR" cap="all">
                <a:solidFill>
                  <a:srgbClr val="000000"/>
                </a:solidFill>
              </a:rPr>
              <a:t>XX/XX/XXXX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defTabSz="1219118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219118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1" y="3128062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6"/>
              </a:spcBef>
              <a:spcAft>
                <a:spcPts val="0"/>
              </a:spcAft>
              <a:buNone/>
              <a:defRPr sz="2466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1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40001"/>
            <a:ext cx="2755536" cy="25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 defTabSz="1219118"/>
            <a:r>
              <a:rPr lang="fr-FR" cap="all">
                <a:solidFill>
                  <a:srgbClr val="000000"/>
                </a:solidFill>
              </a:rPr>
              <a:t>XX/XX/XXXX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defTabSz="1219118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219118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8" y="2522624"/>
            <a:ext cx="3360000" cy="3374400"/>
          </a:xfrm>
        </p:spPr>
        <p:txBody>
          <a:bodyPr/>
          <a:lstStyle>
            <a:lvl1pPr marL="191987" indent="-191987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71" indent="-191987">
              <a:spcBef>
                <a:spcPts val="799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1" y="2524801"/>
            <a:ext cx="3360000" cy="3374400"/>
          </a:xfrm>
        </p:spPr>
        <p:txBody>
          <a:bodyPr/>
          <a:lstStyle>
            <a:lvl1pPr marL="191987" indent="-191987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71" indent="-191987">
              <a:spcBef>
                <a:spcPts val="799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1"/>
            <a:ext cx="3360000" cy="3374400"/>
          </a:xfrm>
        </p:spPr>
        <p:txBody>
          <a:bodyPr/>
          <a:lstStyle>
            <a:lvl1pPr marL="191987" indent="-191987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71" indent="-191987">
              <a:spcBef>
                <a:spcPts val="799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7520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64" indent="-527964">
              <a:buFont typeface="+mj-lt"/>
              <a:buAutoNum type="arabicPeriod"/>
              <a:defRPr sz="4333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 defTabSz="1219118"/>
            <a:r>
              <a:rPr lang="fr-FR" cap="all">
                <a:solidFill>
                  <a:srgbClr val="000000"/>
                </a:solidFill>
              </a:rPr>
              <a:t>XX/XX/XXXX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defTabSz="1219118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219118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041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 defTabSz="1219118"/>
            <a:r>
              <a:rPr lang="fr-FR" cap="all">
                <a:solidFill>
                  <a:srgbClr val="000000"/>
                </a:solidFill>
              </a:rPr>
              <a:t>XX/XX/XXXX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defTabSz="1219118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219118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0" indent="-143990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0" indent="-14399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7999"/>
            <a:ext cx="3360000" cy="34320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1" y="2447999"/>
            <a:ext cx="3360000" cy="34320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1" y="2447999"/>
            <a:ext cx="3360000" cy="34320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50587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925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 defTabSz="1219118"/>
            <a:r>
              <a:rPr lang="fr-FR" cap="all">
                <a:solidFill>
                  <a:srgbClr val="000000"/>
                </a:solidFill>
              </a:rPr>
              <a:t>XX/XX/XXXX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defTabSz="1219118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219118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8" y="2447999"/>
            <a:ext cx="11232000" cy="34320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0" indent="-143990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0" indent="-14399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68663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4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7999"/>
            <a:ext cx="11232000" cy="3432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1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 defTabSz="1219118"/>
            <a:r>
              <a:rPr lang="fr-FR" cap="all">
                <a:solidFill>
                  <a:srgbClr val="000000"/>
                </a:solidFill>
              </a:rPr>
              <a:t>XX/XX/XXXX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1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pPr defTabSz="1219118"/>
            <a:r>
              <a:rPr lang="fr-FR">
                <a:solidFill>
                  <a:srgbClr val="000000"/>
                </a:solidFill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1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 defTabSz="1219118"/>
            <a:fld id="{733122C9-A0B9-462F-8757-0847AD287B63}" type="slidenum">
              <a:rPr lang="fr-FR" smtClean="0">
                <a:solidFill>
                  <a:srgbClr val="000000"/>
                </a:solidFill>
              </a:rPr>
              <a:pPr defTabSz="1219118"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1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" y="145162"/>
            <a:ext cx="840936" cy="7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p:hf hdr="0"/>
  <p:txStyles>
    <p:titleStyle>
      <a:lvl1pPr algn="l" defTabSz="1219118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18" rtl="0" eaLnBrk="1" latinLnBrk="0" hangingPunct="1">
        <a:lnSpc>
          <a:spcPct val="100000"/>
        </a:lnSpc>
        <a:spcBef>
          <a:spcPts val="0"/>
        </a:spcBef>
        <a:spcAft>
          <a:spcPts val="666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77" indent="-95994" algn="l" defTabSz="1219118" rtl="0" eaLnBrk="1" latinLnBrk="0" hangingPunct="1">
        <a:lnSpc>
          <a:spcPct val="100000"/>
        </a:lnSpc>
        <a:spcBef>
          <a:spcPts val="799"/>
        </a:spcBef>
        <a:spcAft>
          <a:spcPts val="799"/>
        </a:spcAft>
        <a:buFont typeface="Arial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575961" indent="-95994" algn="l" defTabSz="1219118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45" indent="-95994" algn="l" defTabSz="1219118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25" indent="-95994" algn="l" defTabSz="1219118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4" kern="1200">
          <a:solidFill>
            <a:schemeClr val="tx1"/>
          </a:solidFill>
          <a:latin typeface="+mn-lt"/>
          <a:ea typeface="+mn-ea"/>
          <a:cs typeface="+mn-cs"/>
        </a:defRPr>
      </a:lvl5pPr>
      <a:lvl6pPr marL="3352572" indent="-304780" algn="l" defTabSz="12191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30" indent="-304780" algn="l" defTabSz="12191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89" indent="-304780" algn="l" defTabSz="12191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47" indent="-304780" algn="l" defTabSz="12191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558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8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676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8234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792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7351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910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6468" algn="l" defTabSz="12191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762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</a:defRPr>
            </a:lvl1pPr>
          </a:lstStyle>
          <a:p>
            <a:fld id="{E38EC5A9-F1CB-442C-AEA9-A5588E995C10}" type="datetime1">
              <a:rPr lang="fr-FR" smtClean="0"/>
              <a:t>12/02/2024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8945" y="63730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</a:defRPr>
            </a:lvl1pPr>
          </a:lstStyle>
          <a:p>
            <a:fld id="{92B79349-0744-48E1-A227-C1977C07ECE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710B125-4142-4FB1-BBD1-DD27A104A754}"/>
              </a:ext>
            </a:extLst>
          </p:cNvPr>
          <p:cNvGrpSpPr/>
          <p:nvPr userDrawn="1"/>
        </p:nvGrpSpPr>
        <p:grpSpPr>
          <a:xfrm>
            <a:off x="3" y="136525"/>
            <a:ext cx="12012143" cy="6219827"/>
            <a:chOff x="1" y="769155"/>
            <a:chExt cx="10546599" cy="666191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9638BDC-4E35-4D0E-96D2-2D2701B0F8FC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003350"/>
              <a:ext cx="1174048" cy="642771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D2EF8D-B679-4E9C-BEDA-7C3AC3C4F63F}"/>
                </a:ext>
              </a:extLst>
            </p:cNvPr>
            <p:cNvSpPr/>
            <p:nvPr/>
          </p:nvSpPr>
          <p:spPr>
            <a:xfrm>
              <a:off x="399511" y="769155"/>
              <a:ext cx="10147089" cy="66619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799" dirty="0"/>
                <a:t>ver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C871619-FE58-48E6-AD96-7FBC88C81DE2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87025" y="888974"/>
              <a:ext cx="9509956" cy="39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fr-FR" sz="1799" dirty="0">
                <a:latin typeface="Source Sans Pro Black" panose="020B08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1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/>
  <p:txStyles>
    <p:titleStyle>
      <a:lvl1pPr algn="l" defTabSz="9144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0" indent="-228610" algn="l" defTabSz="9144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9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0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70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9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10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9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9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70" indent="-228610" algn="l" defTabSz="9144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9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9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60" algn="l" defTabSz="9144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66458" y="2773846"/>
            <a:ext cx="1092814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RE" sz="5321" b="0" strike="noStrike" spc="-1">
                <a:latin typeface="Calibri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566458" y="1523852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3870" b="0" strike="noStrike" spc="-1">
                <a:latin typeface="Calibri"/>
              </a:rPr>
              <a:t>Click to edit the outline text format</a:t>
            </a:r>
          </a:p>
          <a:p>
            <a:pPr marL="1044922" lvl="1" indent="-391846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RE" sz="3386" b="0" strike="noStrike" spc="-1">
                <a:latin typeface="Calibri"/>
              </a:rPr>
              <a:t>Second Outline Level</a:t>
            </a:r>
          </a:p>
          <a:p>
            <a:pPr marL="1567382" lvl="2" indent="-348307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903" b="0" strike="noStrike" spc="-1">
                <a:latin typeface="Calibri"/>
              </a:rPr>
              <a:t>Third Outline Level</a:t>
            </a:r>
          </a:p>
          <a:p>
            <a:pPr marL="2089843" lvl="3" indent="-26123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RE" sz="2419" b="0" strike="noStrike" spc="-1">
                <a:latin typeface="Calibri"/>
              </a:rPr>
              <a:t>Fourth Outline Level</a:t>
            </a:r>
          </a:p>
          <a:p>
            <a:pPr marL="2612304" lvl="4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419" b="0" strike="noStrike" spc="-1">
                <a:latin typeface="Calibri"/>
              </a:rPr>
              <a:t>Fifth Outline Level</a:t>
            </a:r>
          </a:p>
          <a:p>
            <a:pPr marL="3134765" lvl="5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419" b="0" strike="noStrike" spc="-1">
                <a:latin typeface="Calibri"/>
              </a:rPr>
              <a:t>Sixth Outline Level</a:t>
            </a:r>
          </a:p>
          <a:p>
            <a:pPr marL="3657226" lvl="6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419" b="0" strike="noStrike" spc="-1">
                <a:latin typeface="Calibri"/>
              </a:rPr>
              <a:t>Seventh Outline Level</a:t>
            </a:r>
          </a:p>
        </p:txBody>
      </p:sp>
      <p:pic>
        <p:nvPicPr>
          <p:cNvPr id="2" name="Image 1"/>
          <p:cNvPicPr/>
          <p:nvPr/>
        </p:nvPicPr>
        <p:blipFill>
          <a:blip r:embed="rId14"/>
          <a:stretch/>
        </p:blipFill>
        <p:spPr>
          <a:xfrm>
            <a:off x="435" y="5915594"/>
            <a:ext cx="12190809" cy="115943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5062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000000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RE" sz="5321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3870" b="0" strike="noStrike" spc="-1">
                <a:latin typeface="Arial"/>
              </a:rPr>
              <a:t>Click to edit the outline text format</a:t>
            </a:r>
          </a:p>
          <a:p>
            <a:pPr marL="1044922" lvl="1" indent="-391846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RE" sz="3386" b="0" strike="noStrike" spc="-1">
                <a:latin typeface="Arial"/>
              </a:rPr>
              <a:t>Second Outline Level</a:t>
            </a:r>
          </a:p>
          <a:p>
            <a:pPr marL="1567382" lvl="2" indent="-348307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903" b="0" strike="noStrike" spc="-1">
                <a:latin typeface="Arial"/>
              </a:rPr>
              <a:t>Third Outline Level</a:t>
            </a:r>
          </a:p>
          <a:p>
            <a:pPr marL="2089843" lvl="3" indent="-26123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RE" sz="2419" b="0" strike="noStrike" spc="-1">
                <a:latin typeface="Arial"/>
              </a:rPr>
              <a:t>Fourth Outline Level</a:t>
            </a:r>
          </a:p>
          <a:p>
            <a:pPr marL="2612304" lvl="4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419" b="0" strike="noStrike" spc="-1">
                <a:latin typeface="Arial"/>
              </a:rPr>
              <a:t>Fifth Outline Level</a:t>
            </a:r>
          </a:p>
          <a:p>
            <a:pPr marL="3134765" lvl="5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419" b="0" strike="noStrike" spc="-1">
                <a:latin typeface="Arial"/>
              </a:rPr>
              <a:t>Sixth Outline Level</a:t>
            </a:r>
          </a:p>
          <a:p>
            <a:pPr marL="3657226" lvl="6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RE" sz="2419" b="0" strike="noStrike" spc="-1">
                <a:latin typeface="Arial"/>
              </a:rPr>
              <a:t>Seventh Outline Level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09562" y="6246923"/>
            <a:ext cx="2840124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RE" sz="1693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169405" y="6246923"/>
            <a:ext cx="3864189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fr-RE" sz="1693" b="0" strike="noStrike" spc="-1">
                <a:latin typeface="Times New Roman"/>
              </a:rPr>
              <a:t>&lt;footer&gt;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741122" y="6246923"/>
            <a:ext cx="2840124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715B2AA5-8284-4EBD-8D24-22C75543BE42}" type="slidenum">
              <a:rPr lang="fr-RE" sz="1693" b="0" strike="noStrike" spc="-1">
                <a:latin typeface="Times New Roman"/>
              </a:rPr>
              <a:t>‹N°›</a:t>
            </a:fld>
            <a:endParaRPr lang="fr-RE" sz="1693" b="0" strike="noStrike" spc="-1">
              <a:latin typeface="Times New Roman"/>
            </a:endParaRPr>
          </a:p>
        </p:txBody>
      </p:sp>
      <p:pic>
        <p:nvPicPr>
          <p:cNvPr id="44" name="Image 43"/>
          <p:cNvPicPr/>
          <p:nvPr/>
        </p:nvPicPr>
        <p:blipFill>
          <a:blip r:embed="rId14"/>
          <a:stretch/>
        </p:blipFill>
        <p:spPr>
          <a:xfrm>
            <a:off x="217701" y="217693"/>
            <a:ext cx="1306205" cy="667012"/>
          </a:xfrm>
          <a:prstGeom prst="rect">
            <a:avLst/>
          </a:prstGeom>
          <a:ln w="0">
            <a:noFill/>
          </a:ln>
        </p:spPr>
      </p:pic>
      <p:pic>
        <p:nvPicPr>
          <p:cNvPr id="45" name="Image 44"/>
          <p:cNvPicPr/>
          <p:nvPr/>
        </p:nvPicPr>
        <p:blipFill>
          <a:blip r:embed="rId15"/>
          <a:stretch/>
        </p:blipFill>
        <p:spPr>
          <a:xfrm>
            <a:off x="871" y="5916029"/>
            <a:ext cx="12190809" cy="115943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7483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000000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8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FCB007-5677-2B45-B35A-FCD3750C367D}"/>
              </a:ext>
            </a:extLst>
          </p:cNvPr>
          <p:cNvSpPr/>
          <p:nvPr userDrawn="1"/>
        </p:nvSpPr>
        <p:spPr>
          <a:xfrm>
            <a:off x="243036" y="186130"/>
            <a:ext cx="11817194" cy="504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Nunito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A51FE78-943A-054C-891E-FF71E0E8B1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418940"/>
            <a:ext cx="1312442" cy="10697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418940"/>
            <a:ext cx="2232248" cy="12767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60E2B3-D348-2D56-FFC0-C718374ADA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biLevel thresh="25000"/>
          </a:blip>
          <a:stretch>
            <a:fillRect/>
          </a:stretch>
        </p:blipFill>
        <p:spPr>
          <a:xfrm>
            <a:off x="3729550" y="284047"/>
            <a:ext cx="4844165" cy="48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EFA9C69-B1C4-41B7-B788-B6BA0C002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7FF3F8E-C0F2-4791-9266-17817DF470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C8A7F6-68DB-4435-B3D1-273343D86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23F59-8EF0-49A7-B4EF-D870EAF55764}" type="datetimeFigureOut">
              <a:rPr lang="fr-FR" smtClean="0"/>
              <a:t>12/02/2024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5ADB5D-AE93-4848-A7C8-CD0D59AB9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6F5D33-98E6-4520-9BE3-9E96E8A98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97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8983-37F2-4471-914D-4B1954F799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79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BCE7AD-947C-4C54-B78B-F5C2D9789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2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3.png"/><Relationship Id="rId5" Type="http://schemas.openxmlformats.org/officeDocument/2006/relationships/tags" Target="../tags/tag7.xml"/><Relationship Id="rId10" Type="http://schemas.openxmlformats.org/officeDocument/2006/relationships/image" Target="../media/image42.png"/><Relationship Id="rId4" Type="http://schemas.openxmlformats.org/officeDocument/2006/relationships/tags" Target="../tags/tag6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45.jpe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4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1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Layout" Target="../slideLayouts/slideLayout1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image" Target="../media/image48.png"/><Relationship Id="rId2" Type="http://schemas.openxmlformats.org/officeDocument/2006/relationships/tags" Target="../tags/tag20.xml"/><Relationship Id="rId16" Type="http://schemas.openxmlformats.org/officeDocument/2006/relationships/image" Target="../media/image47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46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image" Target="../media/image49.png"/><Relationship Id="rId3" Type="http://schemas.openxmlformats.org/officeDocument/2006/relationships/tags" Target="../tags/tag33.xml"/><Relationship Id="rId21" Type="http://schemas.openxmlformats.org/officeDocument/2006/relationships/image" Target="../media/image52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notesSlide" Target="../notesSlides/notesSlide6.xml"/><Relationship Id="rId2" Type="http://schemas.openxmlformats.org/officeDocument/2006/relationships/tags" Target="../tags/tag32.xml"/><Relationship Id="rId16" Type="http://schemas.openxmlformats.org/officeDocument/2006/relationships/slideLayout" Target="../slideLayouts/slideLayout13.xml"/><Relationship Id="rId20" Type="http://schemas.openxmlformats.org/officeDocument/2006/relationships/image" Target="../media/image51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image" Target="../media/image54.png"/><Relationship Id="rId10" Type="http://schemas.openxmlformats.org/officeDocument/2006/relationships/tags" Target="../tags/tag40.xml"/><Relationship Id="rId19" Type="http://schemas.openxmlformats.org/officeDocument/2006/relationships/image" Target="../media/image50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a-batimen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3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8.png"/><Relationship Id="rId4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7.emf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6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chart" Target="../charts/chart4.xml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9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chart" Target="../charts/chart5.xml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7.xml"/><Relationship Id="rId7" Type="http://schemas.openxmlformats.org/officeDocument/2006/relationships/diagramColors" Target="../diagrams/colors8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7.emf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72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0" r="4441"/>
          <a:stretch/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6" name="Image 5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1283EADA-EB81-2C8A-AE49-B7B489076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65898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500424-01EB-6FCE-A61A-D0EAA4AF4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CF5467-5357-8BE6-618A-E3B89905173A}"/>
              </a:ext>
            </a:extLst>
          </p:cNvPr>
          <p:cNvSpPr txBox="1"/>
          <p:nvPr/>
        </p:nvSpPr>
        <p:spPr>
          <a:xfrm>
            <a:off x="2085927" y="1339983"/>
            <a:ext cx="80201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5400" b="1" dirty="0">
              <a:solidFill>
                <a:srgbClr val="265E9B"/>
              </a:solidFill>
              <a:effectLst/>
              <a:latin typeface="Alwyn" pitchFamily="2" charset="0"/>
            </a:endParaRPr>
          </a:p>
          <a:p>
            <a:pPr algn="ctr"/>
            <a:r>
              <a:rPr lang="fr-FR" sz="5400" b="1" dirty="0">
                <a:solidFill>
                  <a:srgbClr val="265E9B"/>
                </a:solidFill>
                <a:effectLst/>
                <a:latin typeface="Alwyn" pitchFamily="2" charset="0"/>
              </a:rPr>
              <a:t>Construction - logement : </a:t>
            </a:r>
          </a:p>
          <a:p>
            <a:pPr algn="ctr"/>
            <a:r>
              <a:rPr lang="fr-FR" sz="5400" b="1" dirty="0">
                <a:solidFill>
                  <a:srgbClr val="265E9B"/>
                </a:solidFill>
                <a:effectLst/>
                <a:latin typeface="Alwyn" pitchFamily="2" charset="0"/>
              </a:rPr>
              <a:t>les entreprises s’engagent</a:t>
            </a:r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345AAFF-5ABE-D63C-E178-20BD933F1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347" y="4324113"/>
            <a:ext cx="3635303" cy="6194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C24032-9ECD-F411-0846-D86A93481C82}"/>
              </a:ext>
            </a:extLst>
          </p:cNvPr>
          <p:cNvSpPr txBox="1"/>
          <p:nvPr/>
        </p:nvSpPr>
        <p:spPr>
          <a:xfrm>
            <a:off x="4408637" y="4402434"/>
            <a:ext cx="363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lwyn" pitchFamily="2" charset="0"/>
              </a:rPr>
              <a:t>Mercredi 7 février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AE45B1-AF67-AD74-ADB2-36DB19686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8E3E6D-011F-2D2F-7A48-1B5E7BE76231}"/>
              </a:ext>
            </a:extLst>
          </p:cNvPr>
          <p:cNvSpPr txBox="1"/>
          <p:nvPr/>
        </p:nvSpPr>
        <p:spPr>
          <a:xfrm>
            <a:off x="4676582" y="3953286"/>
            <a:ext cx="283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Séminaire N.2 : La Réunion</a:t>
            </a:r>
          </a:p>
        </p:txBody>
      </p:sp>
    </p:spTree>
    <p:extLst>
      <p:ext uri="{BB962C8B-B14F-4D97-AF65-F5344CB8AC3E}">
        <p14:creationId xmlns:p14="http://schemas.microsoft.com/office/powerpoint/2010/main" val="46775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014" y="1357174"/>
            <a:ext cx="11130388" cy="4118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Un parc immobilier de 350 000 résidences principales et 35 000 logements privés estimés vacants </a:t>
            </a:r>
          </a:p>
          <a:p>
            <a:pPr algn="just" defTabSz="1105875"/>
            <a:endParaRPr lang="fr-FR" sz="726" b="1" i="1" dirty="0">
              <a:solidFill>
                <a:srgbClr val="000000">
                  <a:lumMod val="50000"/>
                  <a:lumOff val="50000"/>
                </a:srgbClr>
              </a:solidFill>
              <a:latin typeface="Marianne" panose="02000000000000000000" pitchFamily="50" charset="0"/>
            </a:endParaRP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472 800 foyers fiscaux à la Réunion, 356 500 sont éligibles au LLTS et LLS</a:t>
            </a:r>
          </a:p>
          <a:p>
            <a:pPr algn="just" defTabSz="1105875">
              <a:spcAft>
                <a:spcPts val="726"/>
              </a:spcAft>
            </a:pPr>
            <a:endParaRPr lang="fr-FR" sz="968" b="1" i="1" dirty="0">
              <a:solidFill>
                <a:srgbClr val="000000">
                  <a:lumMod val="50000"/>
                  <a:lumOff val="50000"/>
                </a:srgbClr>
              </a:solidFill>
              <a:latin typeface="Marianne" panose="02000000000000000000" pitchFamily="50" charset="0"/>
            </a:endParaRP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Un parc locatif social de 82 000 logements</a:t>
            </a: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Une demande en logement social en forte croissance (plus de 44 000 familles en attente)</a:t>
            </a: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Un déficit en logement social au titre des obligations SRU de 15 700 logements </a:t>
            </a:r>
          </a:p>
          <a:p>
            <a:pPr algn="just" defTabSz="1105875">
              <a:spcAft>
                <a:spcPts val="726"/>
              </a:spcAft>
            </a:pPr>
            <a:r>
              <a:rPr lang="fr-FR" sz="1209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 </a:t>
            </a:r>
            <a:endParaRPr lang="fr-FR" sz="968" b="1" i="1" dirty="0">
              <a:solidFill>
                <a:srgbClr val="000000">
                  <a:lumMod val="50000"/>
                  <a:lumOff val="50000"/>
                </a:srgbClr>
              </a:solidFill>
              <a:latin typeface="Marianne" panose="02000000000000000000" pitchFamily="50" charset="0"/>
            </a:endParaRP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55 % des ménages éligibles au LLTS et LLS sont « locataires » dans le parc social ou privé.</a:t>
            </a: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45 % sont « propriétaires occupants »</a:t>
            </a:r>
          </a:p>
          <a:p>
            <a:pPr algn="just" defTabSz="1105875">
              <a:spcAft>
                <a:spcPts val="968"/>
              </a:spcAft>
            </a:pPr>
            <a:endParaRPr lang="fr-FR" sz="2661" b="1" i="1" dirty="0">
              <a:solidFill>
                <a:srgbClr val="000000">
                  <a:lumMod val="50000"/>
                  <a:lumOff val="50000"/>
                </a:srgbClr>
              </a:solidFill>
              <a:latin typeface="Marianne" panose="02000000000000000000" pitchFamily="50" charset="0"/>
            </a:endParaRPr>
          </a:p>
          <a:p>
            <a:pPr algn="just" defTabSz="1105875">
              <a:spcAft>
                <a:spcPts val="726"/>
              </a:spcAft>
            </a:pPr>
            <a:r>
              <a:rPr lang="fr-FR" sz="1814" b="1" i="1" dirty="0">
                <a:solidFill>
                  <a:srgbClr val="000000">
                    <a:lumMod val="50000"/>
                    <a:lumOff val="50000"/>
                  </a:srgbClr>
                </a:solidFill>
                <a:latin typeface="Marianne" panose="02000000000000000000" pitchFamily="50" charset="0"/>
              </a:rPr>
              <a:t>Une nécessité d’agir sur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47675" y="489030"/>
            <a:ext cx="1282274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5875"/>
            <a:r>
              <a:rPr lang="fr-FR" sz="2903" b="1" dirty="0">
                <a:solidFill>
                  <a:srgbClr val="638FA5"/>
                </a:solidFill>
                <a:latin typeface="Marianne" panose="02000000000000000000" pitchFamily="50" charset="0"/>
              </a:rPr>
              <a:t>Le parc</a:t>
            </a:r>
            <a:endParaRPr lang="fr-FR" sz="2903" dirty="0">
              <a:solidFill>
                <a:srgbClr val="638FA5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37645" y="1646632"/>
            <a:ext cx="1326004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105875">
              <a:spcAft>
                <a:spcPts val="726"/>
              </a:spcAft>
            </a:pPr>
            <a:r>
              <a:rPr lang="fr-FR" sz="1330" b="1" i="1" dirty="0">
                <a:solidFill>
                  <a:srgbClr val="638FA5"/>
                </a:solidFill>
                <a:latin typeface="Marianne" panose="02000000000000000000" pitchFamily="50" charset="0"/>
              </a:rPr>
              <a:t>(données INSEE)</a:t>
            </a:r>
          </a:p>
        </p:txBody>
      </p:sp>
      <p:graphicFrame>
        <p:nvGraphicFramePr>
          <p:cNvPr id="7" name="Diagramme 6"/>
          <p:cNvGraphicFramePr/>
          <p:nvPr/>
        </p:nvGraphicFramePr>
        <p:xfrm>
          <a:off x="3417821" y="4587405"/>
          <a:ext cx="8313581" cy="1504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262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197" y="1061016"/>
            <a:ext cx="11231608" cy="2734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05875"/>
            <a:r>
              <a:rPr lang="fr-FR" sz="1935" b="1" i="1" dirty="0">
                <a:solidFill>
                  <a:srgbClr val="638FA5"/>
                </a:solidFill>
                <a:latin typeface="Marianne" panose="02000000000000000000" pitchFamily="50" charset="0"/>
              </a:rPr>
              <a:t>Objectifs quantitatifs annuels :</a:t>
            </a:r>
            <a:r>
              <a:rPr lang="fr-FR" sz="1935" i="1" dirty="0">
                <a:solidFill>
                  <a:prstClr val="black"/>
                </a:solidFill>
                <a:latin typeface="Marianne" panose="02000000000000000000" pitchFamily="50" charset="0"/>
              </a:rPr>
              <a:t> </a:t>
            </a: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financement de 2 000 à 2 500 logements locatifs sociaux ou accession sociale, 700 logements sociaux à réhabiliter et 400 logements de propriétaires privés en amélioration.</a:t>
            </a:r>
          </a:p>
          <a:p>
            <a:pPr algn="just" defTabSz="1105875"/>
            <a:endParaRPr lang="fr-FR" sz="1693" i="1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algn="just" defTabSz="1105875"/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Sur la période 2020 - 2023, ces objectifs de financement ont été :</a:t>
            </a:r>
          </a:p>
          <a:p>
            <a:pPr algn="just" defTabSz="1105875"/>
            <a:endParaRPr lang="fr-FR" sz="726" i="1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898524" lvl="1" indent="-345586" algn="just" defTabSz="1105875">
              <a:buFont typeface="Calibri" panose="020F0502020204030204" pitchFamily="34" charset="0"/>
              <a:buChar char="-"/>
            </a:pP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atteints en constructions neuves (2 258/an en moyenne), </a:t>
            </a:r>
          </a:p>
          <a:p>
            <a:pPr marL="898524" lvl="1" indent="-345586" algn="just" defTabSz="1105875">
              <a:buFont typeface="Calibri" panose="020F0502020204030204" pitchFamily="34" charset="0"/>
              <a:buChar char="-"/>
            </a:pP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dépassés en réhabilitation (1 301/an en moyenne), </a:t>
            </a:r>
          </a:p>
          <a:p>
            <a:pPr marL="898524" lvl="1" indent="-345586" algn="just" defTabSz="1105875">
              <a:buFont typeface="Calibri" panose="020F0502020204030204" pitchFamily="34" charset="0"/>
              <a:buChar char="-"/>
            </a:pP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en deçà des objectifs Sur l’amélioration (288/an en moyenne)</a:t>
            </a:r>
          </a:p>
          <a:p>
            <a:pPr algn="just" defTabSz="1105875"/>
            <a:endParaRPr lang="fr-FR" sz="968" i="1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algn="just" defTabSz="1105875"/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Mais l'augmentation des coûts a impacté fortement les modèles économiques, avec des mises en chantiers et livraisons en baisse.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198" y="3863173"/>
            <a:ext cx="5104717" cy="1581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05875"/>
            <a:r>
              <a:rPr lang="fr-FR" sz="1935" b="1" i="1" dirty="0">
                <a:solidFill>
                  <a:srgbClr val="638FA5"/>
                </a:solidFill>
                <a:latin typeface="Marianne" panose="02000000000000000000" pitchFamily="50" charset="0"/>
              </a:rPr>
              <a:t>Objectifs qualitatifs : </a:t>
            </a: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34 mesures identifiées</a:t>
            </a:r>
          </a:p>
          <a:p>
            <a:pPr algn="just" defTabSz="1105875"/>
            <a:endParaRPr lang="fr-FR" sz="968" i="1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marL="345586" indent="-345586" algn="just" defTabSz="1105875">
              <a:buFont typeface="Calibri" panose="020F0502020204030204" pitchFamily="34" charset="0"/>
              <a:buChar char="-"/>
            </a:pP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28 menées à terme ou à un niveau d'atteinte d'objectifs très satisfaisant (&gt;75 %).</a:t>
            </a:r>
          </a:p>
          <a:p>
            <a:pPr marL="345586" indent="-345586" algn="just" defTabSz="1105875">
              <a:buFont typeface="Calibri" panose="020F0502020204030204" pitchFamily="34" charset="0"/>
              <a:buChar char="-"/>
            </a:pP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3 en cours, à poursuivre </a:t>
            </a:r>
          </a:p>
          <a:p>
            <a:pPr marL="345586" indent="-345586" algn="just" defTabSz="1105875">
              <a:buFont typeface="Calibri" panose="020F0502020204030204" pitchFamily="34" charset="0"/>
              <a:buChar char="-"/>
            </a:pPr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3 abandonnées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0358" y="458195"/>
            <a:ext cx="224599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5875"/>
            <a:r>
              <a:rPr lang="fr-FR" sz="2903" b="1" dirty="0">
                <a:solidFill>
                  <a:srgbClr val="638FA5"/>
                </a:solidFill>
                <a:latin typeface="Marianne" panose="02000000000000000000" pitchFamily="50" charset="0"/>
              </a:rPr>
              <a:t>Bilan PLOM 2</a:t>
            </a:r>
            <a:endParaRPr lang="fr-FR" sz="2903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" name="Diagramme 14"/>
          <p:cNvGraphicFramePr/>
          <p:nvPr/>
        </p:nvGraphicFramePr>
        <p:xfrm>
          <a:off x="5796876" y="4760580"/>
          <a:ext cx="6303522" cy="1465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me 15"/>
          <p:cNvGraphicFramePr/>
          <p:nvPr/>
        </p:nvGraphicFramePr>
        <p:xfrm>
          <a:off x="5677071" y="3732144"/>
          <a:ext cx="2967449" cy="87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6915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44808" y="6404640"/>
            <a:ext cx="7871725" cy="480000"/>
          </a:xfrm>
        </p:spPr>
        <p:txBody>
          <a:bodyPr/>
          <a:lstStyle/>
          <a:p>
            <a:pPr defTabSz="1219118"/>
            <a:r>
              <a:rPr lang="fr-FR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638" y="1164933"/>
            <a:ext cx="11031166" cy="1246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05875"/>
            <a:r>
              <a:rPr lang="fr-FR" sz="1572" i="1" dirty="0">
                <a:solidFill>
                  <a:prstClr val="black"/>
                </a:solidFill>
                <a:latin typeface="Marianne" panose="02000000000000000000" pitchFamily="50" charset="0"/>
              </a:rPr>
              <a:t>3 Comités d’Accélération du Logement les 21 avril 8 juin et 19 juillet 2023 ont permis d’engager une réflexion collective sur la connaissance des publics, les potentialités en matière de foncier et le blocage d’opérations pré et post financement.</a:t>
            </a:r>
          </a:p>
          <a:p>
            <a:pPr defTabSz="1105875"/>
            <a:endParaRPr lang="fr-FR" sz="1209" i="1" dirty="0">
              <a:solidFill>
                <a:prstClr val="black"/>
              </a:solidFill>
              <a:latin typeface="Marianne" panose="02000000000000000000" pitchFamily="50" charset="0"/>
            </a:endParaRPr>
          </a:p>
          <a:p>
            <a:pPr algn="just" defTabSz="1105875"/>
            <a:r>
              <a:rPr lang="fr-FR" sz="1572" i="1" dirty="0">
                <a:solidFill>
                  <a:prstClr val="black"/>
                </a:solidFill>
                <a:latin typeface="Marianne" panose="02000000000000000000" pitchFamily="50" charset="0"/>
              </a:rPr>
              <a:t>Le séminaire du 18 décembre a permis d’affiner les actions à mettre en œuvre sur la base de 4 axes suivants qui ont été débattus en ateliers :</a:t>
            </a:r>
          </a:p>
        </p:txBody>
      </p:sp>
      <p:graphicFrame>
        <p:nvGraphicFramePr>
          <p:cNvPr id="2" name="Diagramme 1"/>
          <p:cNvGraphicFramePr/>
          <p:nvPr/>
        </p:nvGraphicFramePr>
        <p:xfrm>
          <a:off x="2846862" y="2701964"/>
          <a:ext cx="9154197" cy="247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750126" y="5241039"/>
            <a:ext cx="11031166" cy="352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05875"/>
            <a:r>
              <a:rPr lang="fr-FR" sz="1693" i="1" dirty="0">
                <a:solidFill>
                  <a:prstClr val="black"/>
                </a:solidFill>
                <a:latin typeface="Marianne" panose="02000000000000000000" pitchFamily="50" charset="0"/>
              </a:rPr>
              <a:t>Des séances de travail par EPCI pour préciser les actions et objectifs particuliers des territoires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0672" y="458195"/>
            <a:ext cx="4134829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5875"/>
            <a:r>
              <a:rPr lang="fr-FR" sz="2903" b="1" dirty="0">
                <a:solidFill>
                  <a:srgbClr val="638FA5"/>
                </a:solidFill>
                <a:latin typeface="Marianne" panose="02000000000000000000" pitchFamily="50" charset="0"/>
              </a:rPr>
              <a:t>Perspectives PLOM 3</a:t>
            </a:r>
            <a:endParaRPr lang="fr-FR" sz="290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3717142" y="5860361"/>
            <a:ext cx="663529" cy="297185"/>
          </a:xfrm>
          <a:prstGeom prst="rightArrow">
            <a:avLst/>
          </a:prstGeom>
          <a:noFill/>
          <a:ln>
            <a:solidFill>
              <a:srgbClr val="638F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5875"/>
            <a:endParaRPr lang="fr-FR" sz="2177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2675" y="5817604"/>
            <a:ext cx="4324582" cy="352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105875"/>
            <a:r>
              <a:rPr lang="fr-FR" sz="1693" b="1" i="1" dirty="0">
                <a:solidFill>
                  <a:srgbClr val="0070C0"/>
                </a:solidFill>
                <a:latin typeface="Marianne" panose="02000000000000000000" pitchFamily="50" charset="0"/>
              </a:rPr>
              <a:t>Une feuille de route partagée a fin mars 2024.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0" y="2700023"/>
            <a:ext cx="1646753" cy="24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86B92F-76DB-D826-4E61-9BE27CD52330}"/>
              </a:ext>
            </a:extLst>
          </p:cNvPr>
          <p:cNvSpPr txBox="1"/>
          <p:nvPr/>
        </p:nvSpPr>
        <p:spPr>
          <a:xfrm>
            <a:off x="3356148" y="1762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A1FBCA-667B-F2C6-89F3-E99F0633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9B81E01C-90E2-EEF8-7960-6F08738A8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677FD5-F481-7F61-4C43-C4A293485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467" y="2137632"/>
            <a:ext cx="4041059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BB28B-6A79-4410-A7A7-B248F9B70EDD}"/>
              </a:ext>
            </a:extLst>
          </p:cNvPr>
          <p:cNvSpPr txBox="1"/>
          <p:nvPr/>
        </p:nvSpPr>
        <p:spPr>
          <a:xfrm>
            <a:off x="1864171" y="2148619"/>
            <a:ext cx="84636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L’ambition du territoire</a:t>
            </a:r>
          </a:p>
          <a:p>
            <a:pPr lvl="0"/>
            <a:endParaRPr lang="fr-FR" sz="2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latin typeface="Alwyn" pitchFamily="2" charset="0"/>
                <a:ea typeface="Times New Roman" panose="02020603050405020304" pitchFamily="18" charset="0"/>
              </a:rPr>
              <a:t>Maurice </a:t>
            </a:r>
            <a:r>
              <a:rPr lang="fr-FR" sz="2400" b="1" u="sng" dirty="0" err="1">
                <a:solidFill>
                  <a:srgbClr val="0070C0"/>
                </a:solidFill>
                <a:latin typeface="Alwyn" pitchFamily="2" charset="0"/>
                <a:ea typeface="Times New Roman" panose="02020603050405020304" pitchFamily="18" charset="0"/>
              </a:rPr>
              <a:t>GIRONCEL</a:t>
            </a:r>
            <a:r>
              <a:rPr lang="fr-FR" sz="2400" b="1" dirty="0" err="1">
                <a:latin typeface="Alwyn" pitchFamily="2" charset="0"/>
                <a:ea typeface="Times New Roman" panose="02020603050405020304" pitchFamily="18" charset="0"/>
              </a:rPr>
              <a:t>,vice</a:t>
            </a:r>
            <a:r>
              <a:rPr lang="fr-FR" sz="2400" b="1" dirty="0">
                <a:latin typeface="Alwyn" pitchFamily="2" charset="0"/>
                <a:ea typeface="Times New Roman" panose="02020603050405020304" pitchFamily="18" charset="0"/>
              </a:rPr>
              <a:t>-président de l’AMDR, président de la CINOR et maire de Sainte-Suzanne</a:t>
            </a:r>
            <a:endParaRPr lang="fr-FR" sz="24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endParaRPr lang="fr-FR" sz="2400" b="1" u="sng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Jean-Pierre CHABRIAT</a:t>
            </a:r>
            <a:r>
              <a:rPr lang="fr-FR" sz="2400" b="1" dirty="0">
                <a:latin typeface="Alwyn" pitchFamily="2" charset="0"/>
                <a:ea typeface="Times New Roman" panose="02020603050405020304" pitchFamily="18" charset="0"/>
              </a:rPr>
              <a:t>, conseiller régional délégué à l’enseignement supérieur, à la recherche et à la transition énergétique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A3F915-826A-595E-488A-A45BA4C91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872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BF9F85-3AAE-0A65-0137-E7995C9C27CE}"/>
              </a:ext>
            </a:extLst>
          </p:cNvPr>
          <p:cNvSpPr txBox="1"/>
          <p:nvPr/>
        </p:nvSpPr>
        <p:spPr>
          <a:xfrm>
            <a:off x="1950722" y="220792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1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4BA31EA2-CB67-A293-DDCC-CF73D8C7A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D483B5-5E19-39FB-17AB-90021A71C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C774CC-F409-7862-BC5C-C69DB0D9D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28" y="2577260"/>
            <a:ext cx="7875971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629871" y="2593880"/>
            <a:ext cx="9184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Pouvoir d’habiter, le coût du logement ultramarin </a:t>
            </a:r>
          </a:p>
          <a:p>
            <a:pPr lvl="0"/>
            <a:endParaRPr lang="fr-FR" sz="2800" b="1" u="sng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CERBTP</a:t>
            </a:r>
            <a:endParaRPr lang="fr-FR" sz="2400" b="1" dirty="0">
              <a:solidFill>
                <a:srgbClr val="0070C0"/>
              </a:solidFill>
              <a:effectLst/>
              <a:latin typeface="Alwyn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E19901-2A23-D11F-E613-6840B712A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8748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6" name="Image 5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4716881D-A14B-D6C2-A829-7822AA83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1CEB22-A843-CCCB-09FB-CC3881FB7E21}"/>
              </a:ext>
            </a:extLst>
          </p:cNvPr>
          <p:cNvSpPr txBox="1"/>
          <p:nvPr/>
        </p:nvSpPr>
        <p:spPr>
          <a:xfrm>
            <a:off x="5537200" y="283450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B51587-4341-06A2-6B46-BCF27231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71D320-C72D-1FD7-25A8-B761F2107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67" y="2749916"/>
            <a:ext cx="5058062" cy="13581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918160" y="3136612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Echanges avec le public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23E185-FFFA-5830-9337-5A39BD279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243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363A57-2E9D-927A-1200-47AD94A0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873" y="1786748"/>
            <a:ext cx="7112249" cy="6194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7D06B8-2BEE-8F56-65DB-1CDFD4AD09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06471" y="2611077"/>
            <a:ext cx="10379051" cy="13898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AA1854-F4DD-0257-1EB6-0E29A6886997}"/>
              </a:ext>
            </a:extLst>
          </p:cNvPr>
          <p:cNvSpPr txBox="1"/>
          <p:nvPr/>
        </p:nvSpPr>
        <p:spPr>
          <a:xfrm>
            <a:off x="1011914" y="1786748"/>
            <a:ext cx="1016816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latin typeface="Alwyn" pitchFamily="2" charset="0"/>
                <a:ea typeface="Times New Roman" panose="02020603050405020304" pitchFamily="18" charset="0"/>
              </a:rPr>
              <a:t>2ème</a:t>
            </a:r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 TABLE RONDE (10h05 – 11h00) : </a:t>
            </a:r>
          </a:p>
          <a:p>
            <a:endParaRPr lang="fr-FR" sz="32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Construire : quels atouts, quels produits et quelles règles 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de l’art adaptées aux territoires ?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7EF805-FD69-FDB3-4E3C-591F490BD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C38ECA-D0ED-9551-A6B4-5D9E9B504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053" y="4415703"/>
            <a:ext cx="1412532" cy="1252800"/>
          </a:xfrm>
          <a:prstGeom prst="rect">
            <a:avLst/>
          </a:prstGeom>
        </p:spPr>
      </p:pic>
      <p:pic>
        <p:nvPicPr>
          <p:cNvPr id="2" name="Image 1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01087F33-1264-012F-448B-18F3DD715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04166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8C9D74-A794-9D6B-C3F9-733B27D529AC}"/>
              </a:ext>
            </a:extLst>
          </p:cNvPr>
          <p:cNvSpPr txBox="1"/>
          <p:nvPr/>
        </p:nvSpPr>
        <p:spPr>
          <a:xfrm>
            <a:off x="1023737" y="212883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2</a:t>
            </a:r>
          </a:p>
        </p:txBody>
      </p:sp>
      <p:pic>
        <p:nvPicPr>
          <p:cNvPr id="12" name="Image 11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C0F1F490-73C3-15D1-F382-80C63D276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4EE2CA-9B58-0BE2-61BE-2CDF59F3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70F0DB-F458-0C08-9EBD-D1D94D989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84" y="2439946"/>
            <a:ext cx="9889674" cy="9252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692443" y="2436765"/>
            <a:ext cx="114995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Innover Outre-mer, des référentiels locaux pour </a:t>
            </a:r>
          </a:p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des matériaux biosourcés  </a:t>
            </a:r>
            <a:r>
              <a:rPr lang="fr-FR" sz="1800" b="1" dirty="0">
                <a:effectLst/>
                <a:latin typeface="Alwyn" pitchFamily="2" charset="0"/>
                <a:ea typeface="Times New Roman" panose="02020603050405020304" pitchFamily="18" charset="0"/>
              </a:rPr>
              <a:t> </a:t>
            </a:r>
          </a:p>
          <a:p>
            <a:pPr lvl="0" algn="ctr"/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ctr"/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Frédéric CHANFIN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directeur du CIRBAT</a:t>
            </a:r>
          </a:p>
          <a:p>
            <a:pPr lvl="0" algn="just"/>
            <a:endParaRPr lang="fr-FR" sz="2400" b="1" u="sng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DCBD45-A882-98D0-F7C7-AB7776042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172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07080" y="2255520"/>
            <a:ext cx="8702040" cy="1848802"/>
          </a:xfrm>
          <a:prstGeom prst="rect">
            <a:avLst/>
          </a:prstGeom>
        </p:spPr>
        <p:txBody>
          <a:bodyPr/>
          <a:lstStyle/>
          <a:p>
            <a:r>
              <a:rPr lang="fr-FR" sz="5400" dirty="0"/>
              <a:t>SEMINAIRE</a:t>
            </a:r>
            <a:r>
              <a:rPr lang="fr-FR" sz="4000" dirty="0"/>
              <a:t> FEDOM/FRBTP</a:t>
            </a:r>
            <a:br>
              <a:rPr lang="fr-FR" sz="4000" dirty="0"/>
            </a:br>
            <a:r>
              <a:rPr lang="fr-FR" sz="4000" dirty="0"/>
              <a:t>« objectifs logement : les entreprises s’engagent 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3307080" y="4104323"/>
            <a:ext cx="8702040" cy="1412557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fr-FR" sz="2000" i="1" dirty="0"/>
              <a:t>07 février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2C853C-1577-549B-15DE-D24BB88540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009" y="28575"/>
            <a:ext cx="1222235" cy="1381125"/>
          </a:xfrm>
          <a:prstGeom prst="rect">
            <a:avLst/>
          </a:prstGeom>
        </p:spPr>
      </p:pic>
      <p:pic>
        <p:nvPicPr>
          <p:cNvPr id="6" name="Image 5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EA09703E-41EB-1669-EE54-68B649D59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821" y="4450663"/>
            <a:ext cx="1136609" cy="113660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Image 7" descr="Une image contenant logo, Graphique, Police, graphisme&#10;&#10;Description générée automatiquement">
            <a:extLst>
              <a:ext uri="{FF2B5EF4-FFF2-40B4-BE49-F238E27FC236}">
                <a16:creationId xmlns:a16="http://schemas.microsoft.com/office/drawing/2014/main" id="{9A44BD81-6474-9372-16DC-E3EE6DCCF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75" y="4419599"/>
            <a:ext cx="1136609" cy="1136609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78001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0473" y="0"/>
            <a:ext cx="10261922" cy="1568071"/>
          </a:xfrm>
        </p:spPr>
        <p:txBody>
          <a:bodyPr/>
          <a:lstStyle/>
          <a:p>
            <a:r>
              <a:rPr lang="fr-FR" dirty="0"/>
              <a:t>Innover Outre-Mer </a:t>
            </a:r>
            <a:br>
              <a:rPr lang="fr-FR" dirty="0"/>
            </a:br>
            <a:r>
              <a:rPr lang="fr-FR" sz="4400" u="sng" dirty="0"/>
              <a:t>Répondre aux enjeux locaux</a:t>
            </a:r>
            <a:endParaRPr lang="fr-FR" u="sng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07035" y="1544128"/>
            <a:ext cx="6892505" cy="4812223"/>
          </a:xfrm>
        </p:spPr>
        <p:txBody>
          <a:bodyPr/>
          <a:lstStyle/>
          <a:p>
            <a:r>
              <a:rPr lang="fr-FR" b="1" dirty="0"/>
              <a:t>Ambition inscrite dans la SRDEII / S5</a:t>
            </a:r>
          </a:p>
          <a:p>
            <a:pPr marL="0" indent="0">
              <a:buNone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Eviter les fragmentations en concentrant l’effort R&amp;I sur un nbre limité de thématiques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Economie de la connaissance pour changer le regard et mieux positionner la RUN </a:t>
            </a:r>
          </a:p>
          <a:p>
            <a:pPr marL="457189" lvl="1" indent="0">
              <a:buNone/>
            </a:pPr>
            <a:endParaRPr lang="fr-FR" dirty="0"/>
          </a:p>
          <a:p>
            <a:pPr marL="457189" lvl="1" indent="0" algn="ctr">
              <a:buNone/>
            </a:pPr>
            <a:r>
              <a:rPr lang="fr-FR" sz="2800" b="1" dirty="0">
                <a:solidFill>
                  <a:schemeClr val="accent2"/>
                </a:solidFill>
              </a:rPr>
              <a:t>FAIRE DE LA REUNION </a:t>
            </a:r>
          </a:p>
          <a:p>
            <a:pPr marL="457189" lvl="1" indent="0" algn="ctr">
              <a:buNone/>
            </a:pPr>
            <a:r>
              <a:rPr lang="fr-FR" sz="2800" b="1" dirty="0">
                <a:solidFill>
                  <a:schemeClr val="accent2"/>
                </a:solidFill>
              </a:rPr>
              <a:t>un centre d’excellence reconnu en construction bioclimatique en zone intertropicale</a:t>
            </a:r>
            <a:endParaRPr lang="fr-FR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à"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7253" y="1544128"/>
            <a:ext cx="189782" cy="5227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A69BA82-AC7E-F80D-D14D-C551423C2A27}"/>
              </a:ext>
            </a:extLst>
          </p:cNvPr>
          <p:cNvSpPr txBox="1">
            <a:spLocks/>
          </p:cNvSpPr>
          <p:nvPr/>
        </p:nvSpPr>
        <p:spPr>
          <a:xfrm>
            <a:off x="7030529" y="1544128"/>
            <a:ext cx="5232684" cy="514997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Enjeux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Vulnérabilités face aux chocs ponctuels et dépendance vis-à-vis des flux éco, énergétiques et matériels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Axes stratégiques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Modélisation écosystème urbain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Améliorer la performance du bâti tropical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Développer de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nouveaux matériaux/procédés constructifs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3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65C02E-F5C2-B50D-9272-45414B38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36B392-54CB-D248-7DC9-AE602C496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1715D0B5-5FED-3E53-BB22-AC5B095D6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DEA45FE-125B-234C-01F3-4BAB0F352BE8}"/>
              </a:ext>
            </a:extLst>
          </p:cNvPr>
          <p:cNvSpPr txBox="1"/>
          <p:nvPr/>
        </p:nvSpPr>
        <p:spPr>
          <a:xfrm>
            <a:off x="3073400" y="981398"/>
            <a:ext cx="604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spc="300" dirty="0">
                <a:solidFill>
                  <a:srgbClr val="0070C0"/>
                </a:solidFill>
                <a:latin typeface="Alwyn" pitchFamily="2" charset="0"/>
              </a:rPr>
              <a:t>PROGRAMME</a:t>
            </a:r>
          </a:p>
        </p:txBody>
      </p:sp>
      <p:pic>
        <p:nvPicPr>
          <p:cNvPr id="12" name="Image 11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6D7484D1-7BED-71E0-7B95-89966C1E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52CAFE2-1188-B7B9-6655-057FC559E3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33153" y="1925913"/>
            <a:ext cx="2407313" cy="36630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86925F-291A-30C1-5000-7F0AC55728CB}"/>
              </a:ext>
            </a:extLst>
          </p:cNvPr>
          <p:cNvSpPr txBox="1"/>
          <p:nvPr/>
        </p:nvSpPr>
        <p:spPr>
          <a:xfrm>
            <a:off x="488035" y="1922007"/>
            <a:ext cx="274046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8h30 – 8h45</a:t>
            </a:r>
          </a:p>
          <a:p>
            <a:pPr marL="342900" indent="-342900">
              <a:buFont typeface="Wingdings" pitchFamily="2" charset="2"/>
              <a:buChar char="q"/>
            </a:pPr>
            <a:endParaRPr lang="fr-FR" sz="2000" b="1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8h50 – 10h00 </a:t>
            </a:r>
          </a:p>
          <a:p>
            <a:endParaRPr lang="fr-FR" sz="2000" b="1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10h05 – 11h05 </a:t>
            </a:r>
            <a:endParaRPr lang="fr-FR" sz="2000" b="1" i="1" dirty="0">
              <a:solidFill>
                <a:srgbClr val="0070C0"/>
              </a:solidFill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fr-FR" sz="2000" b="1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fr-FR" sz="2000" b="1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11h10 – 12h15 </a:t>
            </a:r>
          </a:p>
          <a:p>
            <a:pPr marL="342900" indent="-342900">
              <a:buFont typeface="Wingdings" pitchFamily="2" charset="2"/>
              <a:buChar char="q"/>
            </a:pPr>
            <a:endParaRPr lang="fr-FR" sz="2000" b="1" dirty="0">
              <a:solidFill>
                <a:srgbClr val="0070C0"/>
              </a:solidFill>
              <a:latin typeface="Alwyn Light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12h20 – 12h50 </a:t>
            </a:r>
            <a:endParaRPr lang="fr-FR" sz="2000" b="1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7CC1CBA-8459-47EC-ADF3-6793BEFD83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2740466" y="1833985"/>
            <a:ext cx="8963498" cy="373198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293927A-3438-E954-82AE-A90DBBF3EDC6}"/>
              </a:ext>
            </a:extLst>
          </p:cNvPr>
          <p:cNvSpPr txBox="1"/>
          <p:nvPr/>
        </p:nvSpPr>
        <p:spPr>
          <a:xfrm>
            <a:off x="3228502" y="1925914"/>
            <a:ext cx="847546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INTRODUCTION</a:t>
            </a:r>
          </a:p>
          <a:p>
            <a:pPr marL="342900" indent="-342900">
              <a:buFont typeface="Wingdings" pitchFamily="2" charset="2"/>
              <a:buChar char="q"/>
            </a:pPr>
            <a:endParaRPr lang="fr-FR" sz="2000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r>
              <a:rPr lang="fr-FR" sz="2000" b="1" i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Se loger : quels besoins pour les habitants, quel rôle pour les entreprises ?</a:t>
            </a:r>
          </a:p>
          <a:p>
            <a:pPr marL="342900" indent="-342900">
              <a:buFont typeface="Wingdings" pitchFamily="2" charset="2"/>
              <a:buChar char="q"/>
            </a:pPr>
            <a:endParaRPr lang="fr-FR" sz="2000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r>
              <a:rPr lang="fr-FR" sz="2000" b="1" i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Construire : quels atouts, quels produits et quelles règles de l’art adaptées </a:t>
            </a:r>
          </a:p>
          <a:p>
            <a:r>
              <a:rPr lang="fr-FR" sz="2000" b="1" i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au territoire ?</a:t>
            </a:r>
          </a:p>
          <a:p>
            <a:pPr marL="342900" indent="-342900">
              <a:buFont typeface="Wingdings" pitchFamily="2" charset="2"/>
              <a:buChar char="q"/>
            </a:pPr>
            <a:endParaRPr lang="fr-FR" sz="2000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r>
              <a:rPr lang="fr-FR" sz="2000" b="1" i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Financer le logement, les défis d’un modèle à renouveler</a:t>
            </a:r>
          </a:p>
          <a:p>
            <a:endParaRPr lang="fr-FR" sz="2000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effectLst/>
                <a:latin typeface="ALWYN LIGHT" pitchFamily="2" charset="0"/>
                <a:ea typeface="Times New Roman" panose="02020603050405020304" pitchFamily="18" charset="0"/>
              </a:rPr>
              <a:t>CONCLUSIONS DES TRAVAUX</a:t>
            </a:r>
            <a:endParaRPr lang="fr-FR" sz="2000" dirty="0">
              <a:effectLst/>
              <a:latin typeface="Alwyn Light" pitchFamily="2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0DCAA3D-C2AD-E606-ADA5-0ADFB3F1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Innover Outre-Mer</a:t>
            </a:r>
            <a:br>
              <a:rPr lang="fr-FR" dirty="0"/>
            </a:br>
            <a:r>
              <a:rPr lang="fr-FR" sz="4400" u="sng" dirty="0"/>
              <a:t>Faire de nos spécificités des opportunités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50032" y="1706563"/>
            <a:ext cx="5645968" cy="4449762"/>
          </a:xfrm>
        </p:spPr>
        <p:txBody>
          <a:bodyPr/>
          <a:lstStyle/>
          <a:p>
            <a:r>
              <a:rPr lang="fr-FR" b="1" dirty="0"/>
              <a:t>Profiter des problématiques particulières au contexte tropical de La Réunion afin de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S’appuyer sur nos singularités pour faire de l’Innovation et répondre aux problématiques spécifiques des Outre-mer et besoins des marchés extérieurs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Utiliser des ressources spécifiques pour développer des solutions spécifiques et se démarquer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Transformer les risques en opportunités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7253" y="1544128"/>
            <a:ext cx="189782" cy="5227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C468361-593A-7793-2E89-36A7F5E006B4}"/>
              </a:ext>
            </a:extLst>
          </p:cNvPr>
          <p:cNvSpPr txBox="1">
            <a:spLocks/>
          </p:cNvSpPr>
          <p:nvPr/>
        </p:nvSpPr>
        <p:spPr>
          <a:xfrm>
            <a:off x="6350089" y="1706563"/>
            <a:ext cx="5767886" cy="444976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Législation européenne inadaptée à la réalité en Outre-mer: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Nécessité d’innover en lançant des programmes de recherche (recherche appliquée)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Bien connaitre notre environnement = bien développer nos matériaux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Outre-mer = 90% de la biodiversité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Réunion= 42% du parc national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56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de blocage et leviers</a:t>
            </a:r>
            <a:endParaRPr lang="fr-FR" sz="6000" dirty="0"/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522171" y="1663296"/>
            <a:ext cx="5792904" cy="5023844"/>
          </a:xfrm>
        </p:spPr>
        <p:txBody>
          <a:bodyPr/>
          <a:lstStyle/>
          <a:p>
            <a:r>
              <a:rPr lang="fr-FR" b="1" dirty="0"/>
              <a:t>Manque de financement pour le respect normatif des laboratoires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Problématique de la métrologie à La Réunion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Moyens humains </a:t>
            </a:r>
            <a:r>
              <a:rPr lang="fr-FR">
                <a:sym typeface="Wingdings" panose="05000000000000000000" pitchFamily="2" charset="2"/>
              </a:rPr>
              <a:t>et financier </a:t>
            </a:r>
            <a:r>
              <a:rPr lang="fr-FR" dirty="0">
                <a:sym typeface="Wingdings" panose="05000000000000000000" pitchFamily="2" charset="2"/>
              </a:rPr>
              <a:t>à renforcer (coût structurel important)</a:t>
            </a:r>
          </a:p>
          <a:p>
            <a:r>
              <a:rPr lang="fr-FR" b="1" dirty="0">
                <a:sym typeface="Wingdings" panose="05000000000000000000" pitchFamily="2" charset="2"/>
              </a:rPr>
              <a:t>Grande diversité des demandes spécifiques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ym typeface="Wingdings" panose="05000000000000000000" pitchFamily="2" charset="2"/>
              </a:rPr>
              <a:t>Difficulté à avoir des chercheurs spécialisés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53" y="1544128"/>
            <a:ext cx="189782" cy="5227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A54D8C23-E811-0E76-6387-FA7F8DD68515}"/>
              </a:ext>
            </a:extLst>
          </p:cNvPr>
          <p:cNvSpPr txBox="1">
            <a:spLocks/>
          </p:cNvSpPr>
          <p:nvPr/>
        </p:nvSpPr>
        <p:spPr>
          <a:xfrm>
            <a:off x="6651073" y="2802809"/>
            <a:ext cx="5362899" cy="270037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Perspectives: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Une concertation avec d’autres organismes de l’écosystème du territoire pour identifier et lever les autres blocages multifactoriels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8704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6" name="Image 5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58A2D31F-B6B5-7230-C0FC-5C6367A6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6081854"/>
            <a:ext cx="2083594" cy="8334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D55CB4-A340-7B80-FFBE-EA66C9957DF0}"/>
              </a:ext>
            </a:extLst>
          </p:cNvPr>
          <p:cNvSpPr txBox="1"/>
          <p:nvPr/>
        </p:nvSpPr>
        <p:spPr>
          <a:xfrm>
            <a:off x="1093681" y="184298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BB5D74-FBF9-FA70-B723-11222F14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AE0533-E649-B207-3F9B-360DBE12F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217" y="2242120"/>
            <a:ext cx="9265562" cy="8668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463218" y="2182505"/>
            <a:ext cx="92655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Réussir la transition énergétique et écologique de l’habitat et des producteurs  </a:t>
            </a:r>
          </a:p>
          <a:p>
            <a:pPr lvl="0" algn="ctr"/>
            <a:endParaRPr lang="fr-FR" sz="2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Mira GOULAMOUSSÉNE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chargé de projet à la FRBTP</a:t>
            </a:r>
          </a:p>
          <a:p>
            <a:pPr lvl="0" algn="just"/>
            <a:endParaRPr lang="fr-FR" sz="2400" b="1" u="sng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Laurent LEMAÎTRE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</a:t>
            </a:r>
            <a:r>
              <a:rPr lang="fr-FR" sz="24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 </a:t>
            </a:r>
            <a:r>
              <a:rPr lang="fr-FR" sz="2400" b="1">
                <a:effectLst/>
                <a:latin typeface="Alwyn" pitchFamily="2" charset="0"/>
                <a:ea typeface="Times New Roman" panose="02020603050405020304" pitchFamily="18" charset="0"/>
              </a:rPr>
              <a:t>cofondateur d’Intégrale 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Ingénierie </a:t>
            </a:r>
          </a:p>
          <a:p>
            <a:pPr lvl="1"/>
            <a:endParaRPr lang="fr-FR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286DF7-56EE-90CA-1431-33F9CCB64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33384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F8DDA80-B783-472E-8F30-46B018FF615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2580420" y="-829958"/>
            <a:ext cx="14772270" cy="9241550"/>
            <a:chOff x="-4463301" y="-1608548"/>
            <a:chExt cx="18734930" cy="11295646"/>
          </a:xfrm>
        </p:grpSpPr>
        <p:pic>
          <p:nvPicPr>
            <p:cNvPr id="11" name="Image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73"/>
            <a:stretch/>
          </p:blipFill>
          <p:spPr>
            <a:xfrm>
              <a:off x="3878929" y="100"/>
              <a:ext cx="10392700" cy="719387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80974">
              <a:off x="-6097229" y="25380"/>
              <a:ext cx="11295646" cy="8027789"/>
            </a:xfrm>
            <a:prstGeom prst="rect">
              <a:avLst/>
            </a:prstGeom>
          </p:spPr>
        </p:pic>
        <p:grpSp>
          <p:nvGrpSpPr>
            <p:cNvPr id="15" name="Groupe 14"/>
            <p:cNvGrpSpPr/>
            <p:nvPr>
              <p:custDataLst>
                <p:tags r:id="rId6"/>
              </p:custDataLst>
            </p:nvPr>
          </p:nvGrpSpPr>
          <p:grpSpPr>
            <a:xfrm>
              <a:off x="451427" y="100"/>
              <a:ext cx="12243012" cy="8449039"/>
              <a:chOff x="334096" y="-1"/>
              <a:chExt cx="10458991" cy="6858000"/>
            </a:xfrm>
          </p:grpSpPr>
          <p:sp>
            <p:nvSpPr>
              <p:cNvPr id="7" name="Triangle rectangle 6"/>
              <p:cNvSpPr/>
              <p:nvPr/>
            </p:nvSpPr>
            <p:spPr>
              <a:xfrm rot="10800000">
                <a:off x="334096" y="-1"/>
                <a:ext cx="1543049" cy="6858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799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89462" y="-1"/>
                <a:ext cx="7460575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101" dirty="0">
                    <a:solidFill>
                      <a:schemeClr val="tx1"/>
                    </a:solidFill>
                    <a:latin typeface="Montserrat Light"/>
                  </a:rPr>
                  <a:t>FEDOM / FRBTP</a:t>
                </a:r>
              </a:p>
              <a:p>
                <a:pPr algn="ctr"/>
                <a:r>
                  <a:rPr lang="fr-FR" sz="4101" i="1" dirty="0">
                    <a:solidFill>
                      <a:schemeClr val="tx1"/>
                    </a:solidFill>
                    <a:latin typeface="Montserrat Light"/>
                  </a:rPr>
                  <a:t>Objectif logement : les entreprises s'engagent</a:t>
                </a:r>
              </a:p>
              <a:p>
                <a:pPr algn="ctr"/>
                <a:r>
                  <a:rPr lang="fr-FR" sz="4101" dirty="0">
                    <a:solidFill>
                      <a:schemeClr val="tx1"/>
                    </a:solidFill>
                    <a:latin typeface="Montserrat Light"/>
                  </a:rPr>
                  <a:t>--</a:t>
                </a:r>
              </a:p>
              <a:p>
                <a:pPr algn="ctr"/>
                <a:r>
                  <a:rPr lang="fr-FR" sz="4101" dirty="0">
                    <a:solidFill>
                      <a:schemeClr val="tx1"/>
                    </a:solidFill>
                    <a:latin typeface="Montserrat Light"/>
                  </a:rPr>
                  <a:t>Quels atouts, quels produits et quelles règles de l’art adaptées au territoire </a:t>
                </a:r>
              </a:p>
            </p:txBody>
          </p:sp>
          <p:sp>
            <p:nvSpPr>
              <p:cNvPr id="13" name="Triangle rectangle 12"/>
              <p:cNvSpPr/>
              <p:nvPr/>
            </p:nvSpPr>
            <p:spPr>
              <a:xfrm>
                <a:off x="9250037" y="-1"/>
                <a:ext cx="1543050" cy="6858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799"/>
              </a:p>
            </p:txBody>
          </p:sp>
        </p:grpSp>
      </p:grpSp>
      <p:pic>
        <p:nvPicPr>
          <p:cNvPr id="21" name="Imag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90" y="620563"/>
            <a:ext cx="2284004" cy="75354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AF7A0A-C55D-4ADC-A25F-06BD2CB3357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0867324" y="6371203"/>
            <a:ext cx="2743132" cy="486797"/>
          </a:xfrm>
        </p:spPr>
        <p:txBody>
          <a:bodyPr/>
          <a:lstStyle/>
          <a:p>
            <a:r>
              <a:rPr lang="fr-FR" dirty="0"/>
              <a:t>07/02/2024</a:t>
            </a:r>
          </a:p>
        </p:txBody>
      </p:sp>
    </p:spTree>
    <p:extLst>
      <p:ext uri="{BB962C8B-B14F-4D97-AF65-F5344CB8AC3E}">
        <p14:creationId xmlns:p14="http://schemas.microsoft.com/office/powerpoint/2010/main" val="3981072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1DABD-FDBE-434E-B1AF-C52EE9A5159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331" y="313516"/>
            <a:ext cx="10817733" cy="782351"/>
          </a:xfrm>
        </p:spPr>
        <p:txBody>
          <a:bodyPr/>
          <a:lstStyle/>
          <a:p>
            <a:r>
              <a:rPr lang="fr-FR" dirty="0"/>
              <a:t>La RTAA DOM, quels constats?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254C0D-D4B3-4963-8EA6-720A3DDC20B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31131" y="1042267"/>
            <a:ext cx="8537736" cy="531408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sz="2050" dirty="0">
                <a:latin typeface="+mj-lt"/>
              </a:rPr>
              <a:t>La RTAA DOM a notamment permis la mise en œuvre de garde-fou et d’appliquer des principes de bon sens.</a:t>
            </a:r>
          </a:p>
          <a:p>
            <a:pPr algn="just"/>
            <a:r>
              <a:rPr lang="fr-FR" sz="2050" dirty="0">
                <a:latin typeface="+mj-lt"/>
              </a:rPr>
              <a:t>Quelques exemples : </a:t>
            </a:r>
          </a:p>
          <a:p>
            <a:pPr lvl="1" algn="just"/>
            <a:r>
              <a:rPr lang="fr-FR" sz="1538" dirty="0">
                <a:latin typeface="+mj-lt"/>
              </a:rPr>
              <a:t>100% des logements après RTAA Dom permettent la </a:t>
            </a:r>
            <a:r>
              <a:rPr lang="fr-FR" sz="1538" b="1" dirty="0">
                <a:latin typeface="+mj-lt"/>
              </a:rPr>
              <a:t>ventilation traversante</a:t>
            </a:r>
            <a:r>
              <a:rPr lang="fr-FR" sz="1538" dirty="0">
                <a:latin typeface="+mj-lt"/>
              </a:rPr>
              <a:t>, contre environ 60% avant RTAA Dom*</a:t>
            </a:r>
          </a:p>
          <a:p>
            <a:pPr lvl="1" algn="just"/>
            <a:r>
              <a:rPr lang="fr-FR" sz="1538" dirty="0">
                <a:latin typeface="+mj-lt"/>
              </a:rPr>
              <a:t>Démocratisation des </a:t>
            </a:r>
            <a:r>
              <a:rPr lang="fr-FR" sz="1538" b="1" dirty="0">
                <a:latin typeface="+mj-lt"/>
              </a:rPr>
              <a:t>brasseurs d’air </a:t>
            </a:r>
            <a:r>
              <a:rPr lang="fr-FR" sz="1538" dirty="0">
                <a:latin typeface="+mj-lt"/>
              </a:rPr>
              <a:t>(+88% dans les chambres*) </a:t>
            </a:r>
          </a:p>
          <a:p>
            <a:pPr lvl="1" algn="just"/>
            <a:r>
              <a:rPr lang="fr-FR" sz="1538" dirty="0">
                <a:latin typeface="+mj-lt"/>
              </a:rPr>
              <a:t>Meilleures </a:t>
            </a:r>
            <a:r>
              <a:rPr lang="fr-FR" sz="1538" b="1" dirty="0">
                <a:latin typeface="+mj-lt"/>
              </a:rPr>
              <a:t>protections solaires </a:t>
            </a:r>
            <a:r>
              <a:rPr lang="fr-FR" sz="1538" dirty="0">
                <a:latin typeface="+mj-lt"/>
              </a:rPr>
              <a:t>des baies et des façades </a:t>
            </a:r>
          </a:p>
          <a:p>
            <a:pPr lvl="1" algn="just"/>
            <a:r>
              <a:rPr lang="fr-FR" sz="1538" dirty="0">
                <a:latin typeface="+mj-lt"/>
              </a:rPr>
              <a:t>Généralisation de l’</a:t>
            </a:r>
            <a:r>
              <a:rPr lang="fr-FR" sz="1538" b="1" dirty="0">
                <a:latin typeface="+mj-lt"/>
              </a:rPr>
              <a:t>ECS solaire </a:t>
            </a:r>
          </a:p>
          <a:p>
            <a:pPr algn="just"/>
            <a:r>
              <a:rPr lang="fr-FR" sz="2050" dirty="0">
                <a:latin typeface="+mj-lt"/>
              </a:rPr>
              <a:t>Elles soulèvent néanmoins quelques questionnements / problématiques sur : </a:t>
            </a:r>
          </a:p>
          <a:p>
            <a:pPr lvl="1" algn="just"/>
            <a:r>
              <a:rPr lang="fr-FR" sz="1650" dirty="0">
                <a:latin typeface="+mj-lt"/>
              </a:rPr>
              <a:t>La prise en compte : </a:t>
            </a:r>
          </a:p>
          <a:p>
            <a:pPr lvl="2" algn="just"/>
            <a:r>
              <a:rPr lang="fr-FR" sz="1623" dirty="0">
                <a:latin typeface="+mj-lt"/>
              </a:rPr>
              <a:t>Des spécificités des microclimats réunionnais, </a:t>
            </a:r>
          </a:p>
          <a:p>
            <a:pPr lvl="2" algn="just"/>
            <a:r>
              <a:rPr lang="fr-FR" sz="1623" dirty="0">
                <a:latin typeface="+mj-lt"/>
              </a:rPr>
              <a:t>De l’environnement immédiat, </a:t>
            </a:r>
          </a:p>
          <a:p>
            <a:pPr lvl="2" algn="just"/>
            <a:r>
              <a:rPr lang="fr-FR" sz="1623" dirty="0">
                <a:latin typeface="+mj-lt"/>
              </a:rPr>
              <a:t>Des autres facteurs liés au confort thermique et aux consommations d’énergie : inertie, décharge thermique, albédo extérieur, taux de renouvellement d’air… </a:t>
            </a:r>
          </a:p>
          <a:p>
            <a:pPr lvl="1" algn="just"/>
            <a:r>
              <a:rPr lang="fr-FR" sz="1650" dirty="0">
                <a:latin typeface="+mj-lt"/>
              </a:rPr>
              <a:t>Sa rigidité et sa cohérence,  </a:t>
            </a:r>
          </a:p>
          <a:p>
            <a:pPr lvl="1" algn="just"/>
            <a:r>
              <a:rPr lang="fr-FR" sz="1650" dirty="0">
                <a:latin typeface="+mj-lt"/>
              </a:rPr>
              <a:t>La sensibilisation des occupants au fonctionnement passif de leur logement, </a:t>
            </a:r>
          </a:p>
          <a:p>
            <a:pPr lvl="1" algn="just"/>
            <a:r>
              <a:rPr lang="fr-FR" sz="1650" dirty="0">
                <a:latin typeface="+mj-lt"/>
              </a:rPr>
              <a:t>L’intégration d’autres enjeux liés à l’environnement : végétalisation, carbone, matériaux locaux et biosourcés, réemploi… </a:t>
            </a:r>
          </a:p>
          <a:p>
            <a:pPr marL="228610" lvl="1" algn="just">
              <a:spcBef>
                <a:spcPts val="1000"/>
              </a:spcBef>
            </a:pPr>
            <a:r>
              <a:rPr lang="fr-FR" sz="2050" dirty="0">
                <a:latin typeface="+mj-lt"/>
              </a:rPr>
              <a:t>Quelles évolutions possibles de la règlementation Thermique ? </a:t>
            </a:r>
          </a:p>
          <a:p>
            <a:pPr lvl="1" algn="just"/>
            <a:r>
              <a:rPr lang="fr-FR" sz="1623" dirty="0">
                <a:latin typeface="+mj-lt"/>
              </a:rPr>
              <a:t>Vers une réglementation de résultats plutôt que de moyens (</a:t>
            </a:r>
            <a:r>
              <a:rPr lang="fr-FR" sz="1623" i="1" dirty="0">
                <a:latin typeface="+mj-lt"/>
              </a:rPr>
              <a:t>Ex: un objectif de consommation et un objectif de confort</a:t>
            </a:r>
            <a:r>
              <a:rPr lang="fr-FR" sz="1623" dirty="0">
                <a:latin typeface="+mj-lt"/>
              </a:rPr>
              <a:t>) et à terme d’introduire la partie carbone qui permettrait de favoriser les matériaux locaux et le réemploi. </a:t>
            </a:r>
          </a:p>
          <a:p>
            <a:pPr lvl="1" algn="just"/>
            <a:r>
              <a:rPr lang="fr-FR" sz="1623" dirty="0">
                <a:latin typeface="+mj-lt"/>
              </a:rPr>
              <a:t>Les bâtiments neufs tertiaires/entrepôts/ateliers n’ont pour l’instant aucune contrainte en construction</a:t>
            </a:r>
          </a:p>
          <a:p>
            <a:pPr lvl="1" algn="just"/>
            <a:r>
              <a:rPr lang="fr-FR" sz="1623" dirty="0">
                <a:latin typeface="+mj-lt"/>
              </a:rPr>
              <a:t>Les seuils du décret tertiaire tardent à sortir</a:t>
            </a:r>
            <a:endParaRPr lang="fr-FR" sz="1768" dirty="0"/>
          </a:p>
          <a:p>
            <a:pPr lvl="1" algn="just"/>
            <a:endParaRPr lang="fr-FR" sz="165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CC8CBD-1C86-4FAE-B9C8-1B9AC44AD65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01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8DB8D5-9A27-4A0D-9C84-286E3D05A5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17602" y="382693"/>
            <a:ext cx="2245663" cy="14492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6F5C7F-0E8D-4DCB-A537-2E8BFA4A923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61714" y="1804332"/>
            <a:ext cx="800219" cy="302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0586"/>
            <a:r>
              <a:rPr lang="fr-FR" sz="1367" i="1" dirty="0">
                <a:solidFill>
                  <a:prstClr val="black"/>
                </a:solidFill>
                <a:latin typeface="system-ui"/>
              </a:rPr>
              <a:t>Louise II </a:t>
            </a:r>
            <a:endParaRPr lang="fr-FR" sz="1367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FE6272-00AB-4A36-8437-8902B450EB8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14" y="2233374"/>
            <a:ext cx="2173836" cy="1449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BF4C55-27FE-4016-9A30-1252D3F6FE6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361714" y="3665722"/>
            <a:ext cx="806631" cy="302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0586"/>
            <a:r>
              <a:rPr lang="fr-FR" sz="1367" i="1" dirty="0">
                <a:solidFill>
                  <a:prstClr val="black"/>
                </a:solidFill>
                <a:latin typeface="system-ui"/>
              </a:rPr>
              <a:t>Ayapana</a:t>
            </a:r>
            <a:endParaRPr lang="fr-FR" sz="1367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BAC4CC-98EA-4FD7-9E47-F45D39A8CAD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582659" y="3429000"/>
            <a:ext cx="1265090" cy="230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0586"/>
            <a:r>
              <a:rPr lang="fr-FR" sz="897" i="1" dirty="0">
                <a:solidFill>
                  <a:prstClr val="white"/>
                </a:solidFill>
                <a:latin typeface="calibri" panose="020F0502020204030204" pitchFamily="34" charset="0"/>
              </a:rPr>
              <a:t>P. GHIZZO – </a:t>
            </a:r>
            <a:r>
              <a:rPr lang="fr-FR" sz="897" i="1" dirty="0" err="1">
                <a:solidFill>
                  <a:prstClr val="white"/>
                </a:solidFill>
                <a:latin typeface="calibri" panose="020F0502020204030204" pitchFamily="34" charset="0"/>
              </a:rPr>
              <a:t>F.Lancelot</a:t>
            </a:r>
            <a:r>
              <a:rPr lang="fr-FR" sz="897" i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endParaRPr lang="fr-FR" sz="897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087DD9-D4C8-43EC-9EBF-4CB99D86FB4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517602" y="1603343"/>
            <a:ext cx="1688225" cy="230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0586"/>
            <a:r>
              <a:rPr lang="fr-FR" sz="897" i="1" dirty="0">
                <a:solidFill>
                  <a:prstClr val="white"/>
                </a:solidFill>
                <a:latin typeface="Calibri" panose="020F0502020204030204"/>
              </a:rPr>
              <a:t>MA-W – </a:t>
            </a:r>
            <a:r>
              <a:rPr lang="fr-FR" sz="897" i="1" dirty="0" err="1">
                <a:solidFill>
                  <a:prstClr val="white"/>
                </a:solidFill>
                <a:latin typeface="Calibri" panose="020F0502020204030204"/>
              </a:rPr>
              <a:t>F.Lancelot</a:t>
            </a:r>
            <a:r>
              <a:rPr lang="fr-FR" sz="897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fr-FR" sz="769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64B7DE03-E091-DB24-989E-409F1C3B99E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447762" y="6356351"/>
            <a:ext cx="4065623" cy="365125"/>
          </a:xfrm>
        </p:spPr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FEDOM - Objectif logement - 07/02/2024</a:t>
            </a:r>
          </a:p>
        </p:txBody>
      </p:sp>
    </p:spTree>
    <p:extLst>
      <p:ext uri="{BB962C8B-B14F-4D97-AF65-F5344CB8AC3E}">
        <p14:creationId xmlns:p14="http://schemas.microsoft.com/office/powerpoint/2010/main" val="223498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0467D-7904-4B36-909C-564D03945D4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Notre approche de la conception durable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A5508A2-BDDC-457D-8F9C-7C2DACA34D3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02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979ED4-E3F0-4645-99C0-52A3EEAE63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/>
          <a:srcRect r="21434"/>
          <a:stretch/>
        </p:blipFill>
        <p:spPr>
          <a:xfrm>
            <a:off x="818255" y="3059452"/>
            <a:ext cx="3750929" cy="3058858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5201383-04D5-4F52-B6C9-BFC7E69A7F69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6743" y="1447146"/>
            <a:ext cx="8202272" cy="4351339"/>
          </a:xfrm>
          <a:prstGeom prst="rect">
            <a:avLst/>
          </a:prstGeom>
        </p:spPr>
        <p:txBody>
          <a:bodyPr vert="horz" lIns="78114" tIns="39057" rIns="78114" bIns="39057" rtlCol="0">
            <a:normAutofit/>
          </a:bodyPr>
          <a:lstStyle>
            <a:lvl1pPr marL="0" indent="0" algn="l" defTabSz="1070397" rtl="0" eaLnBrk="1" latinLnBrk="0" hangingPunct="1">
              <a:lnSpc>
                <a:spcPct val="90000"/>
              </a:lnSpc>
              <a:spcBef>
                <a:spcPts val="1171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2797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37996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3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3194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8392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43591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8789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13987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9186" indent="-267599" algn="l" defTabSz="1070397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0">
              <a:spcBef>
                <a:spcPts val="1000"/>
              </a:spcBef>
            </a:pPr>
            <a:r>
              <a:rPr lang="fr-FR" sz="170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Notre approche est basée sur : </a:t>
            </a:r>
          </a:p>
          <a:p>
            <a:pPr marL="390586" indent="-390586" defTabSz="91444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fr-FR" sz="170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principes </a:t>
            </a:r>
            <a:r>
              <a:rPr lang="fr-FR" sz="170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bioclimatiques </a:t>
            </a:r>
          </a:p>
          <a:p>
            <a:pPr marL="390586" indent="-390586" defTabSz="91444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fr-FR" sz="170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démarche </a:t>
            </a:r>
            <a:r>
              <a:rPr lang="fr-FR" sz="170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Negawatt</a:t>
            </a:r>
            <a:r>
              <a:rPr lang="fr-FR" sz="170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90586" indent="-390586" defTabSz="91444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fr-FR" sz="170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</a:t>
            </a:r>
            <a:r>
              <a:rPr lang="fr-FR" sz="170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cycle de vie </a:t>
            </a:r>
            <a:r>
              <a:rPr lang="fr-FR" sz="170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 bâtiment </a:t>
            </a:r>
          </a:p>
        </p:txBody>
      </p:sp>
      <p:sp>
        <p:nvSpPr>
          <p:cNvPr id="12" name="ZoneTexte 33">
            <a:extLst>
              <a:ext uri="{FF2B5EF4-FFF2-40B4-BE49-F238E27FC236}">
                <a16:creationId xmlns:a16="http://schemas.microsoft.com/office/drawing/2014/main" id="{D8575776-5E2C-441D-8443-CCD8E43F89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27700" y="7837207"/>
            <a:ext cx="4850463" cy="27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90586"/>
            <a:r>
              <a:rPr lang="fr-FR" sz="1196" i="1" dirty="0">
                <a:solidFill>
                  <a:prstClr val="black"/>
                </a:solidFill>
                <a:latin typeface="Calibri" panose="020F0502020204030204"/>
              </a:rPr>
              <a:t>La démarche </a:t>
            </a:r>
            <a:r>
              <a:rPr lang="fr-FR" sz="1196" i="1" dirty="0" err="1">
                <a:solidFill>
                  <a:prstClr val="black"/>
                </a:solidFill>
                <a:latin typeface="Calibri" panose="020F0502020204030204"/>
              </a:rPr>
              <a:t>Negawatt</a:t>
            </a:r>
            <a:r>
              <a:rPr lang="fr-FR" sz="1196" i="1" dirty="0">
                <a:solidFill>
                  <a:prstClr val="black"/>
                </a:solidFill>
                <a:latin typeface="Calibri" panose="020F0502020204030204"/>
              </a:rPr>
              <a:t> extrait du guide PREBAT </a:t>
            </a:r>
          </a:p>
        </p:txBody>
      </p:sp>
      <p:pic>
        <p:nvPicPr>
          <p:cNvPr id="13" name="Picture 2" descr="RE2020 : 7 étapes de l'Analyse du Cycle de Vie d'un bâtiment">
            <a:extLst>
              <a:ext uri="{FF2B5EF4-FFF2-40B4-BE49-F238E27FC236}">
                <a16:creationId xmlns:a16="http://schemas.microsoft.com/office/drawing/2014/main" id="{7C9F255B-9A3A-458A-B7A0-DC9B1FBA1BC0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9970" r="14132" b="5958"/>
          <a:stretch/>
        </p:blipFill>
        <p:spPr bwMode="auto">
          <a:xfrm>
            <a:off x="8691689" y="3253134"/>
            <a:ext cx="3132683" cy="27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36">
            <a:extLst>
              <a:ext uri="{FF2B5EF4-FFF2-40B4-BE49-F238E27FC236}">
                <a16:creationId xmlns:a16="http://schemas.microsoft.com/office/drawing/2014/main" id="{8CBF49B5-B79C-4962-8471-C6D2D2DA70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447695" y="5930939"/>
            <a:ext cx="2320275" cy="27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0586"/>
            <a:r>
              <a:rPr lang="fr-FR" sz="1196" i="1" dirty="0">
                <a:solidFill>
                  <a:prstClr val="black"/>
                </a:solidFill>
                <a:latin typeface="Calibri" panose="020F0502020204030204"/>
              </a:rPr>
              <a:t>Cycle de vie d’un bâtiment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8B2EF19-ACD0-43B3-BCFE-3BFC72E725E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/>
          <a:srcRect l="81053" t="38135" r="-669" b="41584"/>
          <a:stretch/>
        </p:blipFill>
        <p:spPr>
          <a:xfrm>
            <a:off x="4306816" y="5241220"/>
            <a:ext cx="1103364" cy="7308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342228-3B13-4DE0-8BD2-5E0C0152377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654175" y="1089875"/>
            <a:ext cx="4577202" cy="2584199"/>
          </a:xfrm>
          <a:prstGeom prst="rect">
            <a:avLst/>
          </a:prstGeom>
        </p:spPr>
      </p:pic>
      <p:sp>
        <p:nvSpPr>
          <p:cNvPr id="17" name="ZoneTexte 7">
            <a:extLst>
              <a:ext uri="{FF2B5EF4-FFF2-40B4-BE49-F238E27FC236}">
                <a16:creationId xmlns:a16="http://schemas.microsoft.com/office/drawing/2014/main" id="{917C0A90-89C6-468C-964E-350D2C61B94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180041" y="3487027"/>
            <a:ext cx="3750329" cy="27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90586"/>
            <a:r>
              <a:rPr lang="fr-FR" sz="1196" i="1" dirty="0">
                <a:solidFill>
                  <a:prstClr val="black"/>
                </a:solidFill>
                <a:latin typeface="Calibri" panose="020F0502020204030204"/>
              </a:rPr>
              <a:t>Principe de conception bioclimatique – Guide PREBAT </a:t>
            </a:r>
          </a:p>
        </p:txBody>
      </p:sp>
      <p:sp>
        <p:nvSpPr>
          <p:cNvPr id="18" name="ZoneTexte 33">
            <a:extLst>
              <a:ext uri="{FF2B5EF4-FFF2-40B4-BE49-F238E27FC236}">
                <a16:creationId xmlns:a16="http://schemas.microsoft.com/office/drawing/2014/main" id="{D8575776-5E2C-441D-8443-CCD8E43F896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65663" y="6080540"/>
            <a:ext cx="4850463" cy="27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90586"/>
            <a:r>
              <a:rPr lang="fr-FR" sz="1196" i="1" dirty="0">
                <a:solidFill>
                  <a:prstClr val="black"/>
                </a:solidFill>
                <a:latin typeface="Calibri" panose="020F0502020204030204"/>
              </a:rPr>
              <a:t>La démarche </a:t>
            </a:r>
            <a:r>
              <a:rPr lang="fr-FR" sz="1196" i="1" dirty="0" err="1">
                <a:solidFill>
                  <a:prstClr val="black"/>
                </a:solidFill>
                <a:latin typeface="Calibri" panose="020F0502020204030204"/>
              </a:rPr>
              <a:t>Negawatt</a:t>
            </a:r>
            <a:r>
              <a:rPr lang="fr-FR" sz="1196" i="1" dirty="0">
                <a:solidFill>
                  <a:prstClr val="black"/>
                </a:solidFill>
                <a:latin typeface="Calibri" panose="020F0502020204030204"/>
              </a:rPr>
              <a:t> extrait du guide PREBAT 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2900C2A-76C6-5BE6-BB7F-9BCCFE6B4E4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447762" y="6356351"/>
            <a:ext cx="4065623" cy="365125"/>
          </a:xfrm>
        </p:spPr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FEDOM - Objectif logement - 07/02/2024</a:t>
            </a:r>
          </a:p>
        </p:txBody>
      </p:sp>
    </p:spTree>
    <p:extLst>
      <p:ext uri="{BB962C8B-B14F-4D97-AF65-F5344CB8AC3E}">
        <p14:creationId xmlns:p14="http://schemas.microsoft.com/office/powerpoint/2010/main" val="2122554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CC8CBD-1C86-4FAE-B9C8-1B9AC44AD65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03</a:t>
            </a:r>
          </a:p>
        </p:txBody>
      </p:sp>
      <p:pic>
        <p:nvPicPr>
          <p:cNvPr id="1028" name="Image 35">
            <a:extLst>
              <a:ext uri="{FF2B5EF4-FFF2-40B4-BE49-F238E27FC236}">
                <a16:creationId xmlns:a16="http://schemas.microsoft.com/office/drawing/2014/main" id="{B9FDAECD-27D0-4807-83F6-93BCE92E8F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5" y="1587093"/>
            <a:ext cx="4619391" cy="334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 43" descr="rose_type1_ete_nov-avril">
            <a:extLst>
              <a:ext uri="{FF2B5EF4-FFF2-40B4-BE49-F238E27FC236}">
                <a16:creationId xmlns:a16="http://schemas.microsoft.com/office/drawing/2014/main" id="{7955E96C-F493-41A7-A7E3-C068BE9379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9" y="1562351"/>
            <a:ext cx="1030345" cy="102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F7C05BB4-A481-4803-9284-AE2E5A9041A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2790" y="4848070"/>
            <a:ext cx="4449282" cy="49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14" tIns="39057" rIns="78114" bIns="3905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811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96" i="1" dirty="0">
                <a:solidFill>
                  <a:prstClr val="black"/>
                </a:solidFill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Principe d’organisation des masses bâties pour favoriser la ventilation</a:t>
            </a:r>
          </a:p>
          <a:p>
            <a:pPr algn="ctr" defTabSz="781172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538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E66E222-48FA-4DC5-88A4-80062C99FCC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2327" y="1919440"/>
            <a:ext cx="157818" cy="3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8114" tIns="39057" rIns="78114" bIns="39057" numCol="1" anchor="ctr" anchorCtr="0" compatLnSpc="1">
            <a:prstTxWarp prst="textNoShape">
              <a:avLst/>
            </a:prstTxWarp>
            <a:spAutoFit/>
          </a:bodyPr>
          <a:lstStyle/>
          <a:p>
            <a:pPr defTabSz="390586"/>
            <a:endParaRPr lang="fr-FR" sz="153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2" name="Picture 8" descr="18-G1_V2_NORD_DEC">
            <a:extLst>
              <a:ext uri="{FF2B5EF4-FFF2-40B4-BE49-F238E27FC236}">
                <a16:creationId xmlns:a16="http://schemas.microsoft.com/office/drawing/2014/main" id="{B2A58DA6-48B7-4962-B939-3010C4FFA1DE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873" y="945375"/>
            <a:ext cx="2827366" cy="2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18-G1_V2_NORD_JUIN">
            <a:extLst>
              <a:ext uri="{FF2B5EF4-FFF2-40B4-BE49-F238E27FC236}">
                <a16:creationId xmlns:a16="http://schemas.microsoft.com/office/drawing/2014/main" id="{72AB4283-2DE3-49AE-9D14-99C005C81ECB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244" y="3200453"/>
            <a:ext cx="2827367" cy="21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DF77E089-9296-4065-9A76-C4C389BD3B49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53652" y="5441239"/>
            <a:ext cx="2859959" cy="6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14" tIns="39057" rIns="78114" bIns="3905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811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96" i="1" dirty="0">
                <a:solidFill>
                  <a:prstClr val="black"/>
                </a:solidFill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Etudes d’ombrage cumulé en décembre et Juin </a:t>
            </a:r>
          </a:p>
          <a:p>
            <a:pPr algn="ctr" defTabSz="781172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538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E6C53EC-B3CD-4891-8D27-2517AF31E2D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7736" y="5180774"/>
            <a:ext cx="8077883" cy="142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14" tIns="39057" rIns="78114" bIns="39057" numCol="1" anchor="ctr" anchorCtr="0" compatLnSpc="1">
            <a:prstTxWarp prst="textNoShape">
              <a:avLst/>
            </a:prstTxWarp>
            <a:spAutoFit/>
          </a:bodyPr>
          <a:lstStyle/>
          <a:p>
            <a:pPr marL="146470" indent="-146470" defTabSz="781172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1538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Étude de </a:t>
            </a:r>
            <a:r>
              <a:rPr lang="fr-FR" altLang="fr-FR" sz="1538" b="1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l’environnement du site </a:t>
            </a:r>
            <a:r>
              <a:rPr lang="fr-FR" altLang="fr-FR" sz="1538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(ensoleillement, vent) pour intégrer les principes de </a:t>
            </a:r>
            <a:r>
              <a:rPr lang="fr-FR" altLang="fr-FR" sz="1538" b="1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conception bioclimatique </a:t>
            </a:r>
            <a:r>
              <a:rPr lang="fr-FR" altLang="fr-FR" sz="1538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aux projets</a:t>
            </a:r>
          </a:p>
          <a:p>
            <a:pPr marL="146470" indent="-146470" defTabSz="781172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1538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Étude du </a:t>
            </a:r>
            <a:r>
              <a:rPr lang="fr-FR" altLang="fr-FR" sz="1538" b="1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confort thermique </a:t>
            </a:r>
            <a:r>
              <a:rPr lang="fr-FR" altLang="fr-FR" sz="1538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par </a:t>
            </a:r>
            <a:r>
              <a:rPr lang="fr-FR" altLang="fr-FR" sz="1538" b="1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simulations thermiques dynamiques (STD)</a:t>
            </a:r>
          </a:p>
          <a:p>
            <a:pPr marL="146470" indent="-146470" defTabSz="781172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1538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Étude de l’</a:t>
            </a:r>
            <a:r>
              <a:rPr lang="fr-FR" altLang="fr-FR" sz="1538" b="1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ensoleillement des façades  </a:t>
            </a:r>
          </a:p>
          <a:p>
            <a:pPr defTabSz="781172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854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781172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709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76E4CF1-1404-4A9C-9481-C3871A83A715}"/>
              </a:ext>
            </a:extLst>
          </p:cNvPr>
          <p:cNvPicPr/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067153" y="1690080"/>
            <a:ext cx="3735649" cy="12361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BD59E98-1BBD-43AE-B25E-CBDEC432917F}"/>
              </a:ext>
            </a:extLst>
          </p:cNvPr>
          <p:cNvPicPr/>
          <p:nvPr>
            <p:custDataLst>
              <p:tags r:id="rId1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137214" y="3179493"/>
            <a:ext cx="3518405" cy="1035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FB08EC-9B6C-459B-98E4-C427E917CE2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940311" y="4342282"/>
            <a:ext cx="3595496" cy="64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1097" algn="ctr" defTabSz="390586">
              <a:tabLst>
                <a:tab pos="2612586" algn="ctr"/>
              </a:tabLst>
            </a:pPr>
            <a:r>
              <a:rPr lang="fr-FR" sz="1196" i="1" dirty="0">
                <a:solidFill>
                  <a:prstClr val="black"/>
                </a:solidFill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Principe de brèche pour la reprise de flux en cœur d’îlot et principe de toiture pour favoriser la dépression de faîtage pour un vent venant du Nord Est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A678F07C-E14E-4351-8D63-524964180922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569298" y="66911"/>
            <a:ext cx="10515340" cy="1325563"/>
          </a:xfrm>
          <a:prstGeom prst="rect">
            <a:avLst/>
          </a:prstGeom>
        </p:spPr>
        <p:txBody>
          <a:bodyPr vert="horz" lIns="78114" tIns="39057" rIns="78114" bIns="39057" rtlCol="0" anchor="ctr">
            <a:normAutofit/>
          </a:bodyPr>
          <a:lstStyle>
            <a:lvl1pPr algn="l" defTabSz="10703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 Black" panose="020B0803030403020204" pitchFamily="34" charset="0"/>
                <a:ea typeface="+mj-ea"/>
                <a:cs typeface="+mj-cs"/>
              </a:defRPr>
            </a:lvl1pPr>
          </a:lstStyle>
          <a:p>
            <a:pPr defTabSz="914440"/>
            <a:r>
              <a:rPr lang="fr-FR" sz="3759" dirty="0">
                <a:solidFill>
                  <a:prstClr val="black"/>
                </a:solidFill>
              </a:rPr>
              <a:t>Notre approche de la conception durable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3D13F9DA-E114-40B5-8123-E2168A9CD9D0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9298" y="1070657"/>
            <a:ext cx="7063899" cy="69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14" tIns="39057" rIns="78114" bIns="39057" numCol="1" anchor="ctr" anchorCtr="0" compatLnSpc="1">
            <a:prstTxWarp prst="textNoShape">
              <a:avLst/>
            </a:prstTxWarp>
            <a:spAutoFit/>
          </a:bodyPr>
          <a:lstStyle/>
          <a:p>
            <a:pPr defTabSz="7811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709" i="1" dirty="0">
                <a:solidFill>
                  <a:prstClr val="black"/>
                </a:solidFill>
                <a:latin typeface="Calibri Light" panose="020F0302020204030204"/>
                <a:ea typeface="MS Mincho" panose="02020609040205080304" pitchFamily="49" charset="-128"/>
                <a:cs typeface="Calibri Light" panose="020F0302020204030204" pitchFamily="34" charset="0"/>
              </a:rPr>
              <a:t>Exemple : Opération de logements au Port : Cadres Célibataires, Altitude 80 </a:t>
            </a:r>
          </a:p>
          <a:p>
            <a:pPr defTabSz="781172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769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781172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538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715C8892-0C25-B34B-E0CF-372343AFA66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447762" y="6356351"/>
            <a:ext cx="4065623" cy="365125"/>
          </a:xfrm>
        </p:spPr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FEDOM - Objectif logement - 07/02/2024</a:t>
            </a:r>
          </a:p>
        </p:txBody>
      </p:sp>
    </p:spTree>
    <p:extLst>
      <p:ext uri="{BB962C8B-B14F-4D97-AF65-F5344CB8AC3E}">
        <p14:creationId xmlns:p14="http://schemas.microsoft.com/office/powerpoint/2010/main" val="2947353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1DABD-FDBE-434E-B1AF-C52EE9A5159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1367" y="477610"/>
            <a:ext cx="10817733" cy="652055"/>
          </a:xfrm>
        </p:spPr>
        <p:txBody>
          <a:bodyPr/>
          <a:lstStyle/>
          <a:p>
            <a:r>
              <a:rPr lang="fr-FR" dirty="0"/>
              <a:t>Pour aller plus loin dans la transition écologique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254C0D-D4B3-4963-8EA6-720A3DDC20B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1368" y="1394749"/>
            <a:ext cx="11091659" cy="4333586"/>
          </a:xfrm>
        </p:spPr>
        <p:txBody>
          <a:bodyPr>
            <a:normAutofit/>
          </a:bodyPr>
          <a:lstStyle/>
          <a:p>
            <a:pPr algn="just"/>
            <a:r>
              <a:rPr lang="fr-FR" sz="1538" dirty="0"/>
              <a:t>Conception bioclimatique : </a:t>
            </a:r>
          </a:p>
          <a:p>
            <a:pPr lvl="1" algn="just"/>
            <a:r>
              <a:rPr lang="fr-FR" sz="1367" dirty="0"/>
              <a:t>La Réunion possède une forte expertise sur la thématique de la conception bioclimatique.</a:t>
            </a:r>
          </a:p>
          <a:p>
            <a:pPr lvl="1" algn="just"/>
            <a:r>
              <a:rPr lang="fr-FR" sz="1367" dirty="0"/>
              <a:t>De nombreux REX et guides permettent d’aller au-delà de la RTAA : PREBAT, PERENE, l’étude REX RTAA réalisée en 2019…</a:t>
            </a:r>
          </a:p>
          <a:p>
            <a:pPr algn="just"/>
            <a:r>
              <a:rPr lang="fr-FR" sz="1538" dirty="0"/>
              <a:t>Matériaux biosourcés : </a:t>
            </a:r>
          </a:p>
          <a:p>
            <a:pPr lvl="1" algn="just"/>
            <a:r>
              <a:rPr lang="fr-FR" sz="1367" dirty="0"/>
              <a:t>De nombreux matériaux biosourcés existent en métropole (notamment sur les isolants : laine de bois, chanvre…) </a:t>
            </a:r>
          </a:p>
          <a:p>
            <a:pPr lvl="1" algn="just"/>
            <a:r>
              <a:rPr lang="fr-FR" sz="1367" dirty="0"/>
              <a:t>Vers le développement d’une filière locale : Bambou, isolants biosourcés (</a:t>
            </a:r>
            <a:r>
              <a:rPr lang="fr-FR" sz="1367" dirty="0" err="1"/>
              <a:t>choka</a:t>
            </a:r>
            <a:r>
              <a:rPr lang="fr-FR" sz="1367" dirty="0"/>
              <a:t>, fibres d’ananas, coco, bagasses…), Vétiver </a:t>
            </a:r>
            <a:r>
              <a:rPr lang="fr-FR" sz="1367" i="1" dirty="0"/>
              <a:t>&gt;&gt; en attente d’une structuration de la filière et avis techniques </a:t>
            </a:r>
          </a:p>
          <a:p>
            <a:pPr algn="just"/>
            <a:r>
              <a:rPr lang="fr-FR" sz="1538" dirty="0"/>
              <a:t>Réemploi : </a:t>
            </a:r>
          </a:p>
          <a:p>
            <a:pPr lvl="1" algn="just"/>
            <a:r>
              <a:rPr lang="fr-FR" sz="1367" dirty="0"/>
              <a:t>Contexte insulaire de l’île, </a:t>
            </a:r>
          </a:p>
          <a:p>
            <a:pPr lvl="1" algn="just"/>
            <a:r>
              <a:rPr lang="fr-FR" sz="1367" dirty="0"/>
              <a:t>Diagnostic PEMD, </a:t>
            </a:r>
          </a:p>
          <a:p>
            <a:pPr lvl="1" algn="just"/>
            <a:r>
              <a:rPr lang="fr-FR" sz="1367" dirty="0"/>
              <a:t>Structuration de la filière : </a:t>
            </a:r>
            <a:r>
              <a:rPr lang="fr-FR" sz="1367" dirty="0" err="1"/>
              <a:t>sourcing</a:t>
            </a:r>
            <a:r>
              <a:rPr lang="fr-FR" sz="1367" dirty="0"/>
              <a:t>, dépose sélective, stockage et réemploi</a:t>
            </a:r>
            <a:endParaRPr lang="fr-FR" sz="1538" dirty="0"/>
          </a:p>
          <a:p>
            <a:pPr algn="just"/>
            <a:r>
              <a:rPr lang="fr-FR" sz="1538" dirty="0"/>
              <a:t>Déchets : </a:t>
            </a:r>
          </a:p>
          <a:p>
            <a:pPr lvl="1" algn="just"/>
            <a:r>
              <a:rPr lang="fr-FR" sz="1367" dirty="0"/>
              <a:t>Filière REP en cours de développement</a:t>
            </a:r>
          </a:p>
          <a:p>
            <a:pPr algn="just"/>
            <a:r>
              <a:rPr lang="fr-FR" sz="1538" dirty="0"/>
              <a:t>Energie : </a:t>
            </a:r>
            <a:r>
              <a:rPr lang="fr-FR" sz="1367" dirty="0"/>
              <a:t>vers une réglementation thermique des bâtiments tertiaires et logistiques </a:t>
            </a:r>
          </a:p>
          <a:p>
            <a:pPr algn="just"/>
            <a:endParaRPr lang="fr-FR" sz="1367" dirty="0"/>
          </a:p>
          <a:p>
            <a:pPr algn="just"/>
            <a:endParaRPr lang="fr-FR" sz="2050" dirty="0"/>
          </a:p>
          <a:p>
            <a:pPr marL="0" indent="0" algn="just">
              <a:buNone/>
            </a:pPr>
            <a:endParaRPr lang="fr-FR" sz="2050" dirty="0"/>
          </a:p>
          <a:p>
            <a:pPr algn="just"/>
            <a:endParaRPr lang="fr-FR" sz="2050" dirty="0"/>
          </a:p>
          <a:p>
            <a:pPr lvl="1" algn="just"/>
            <a:endParaRPr lang="fr-FR" sz="1367" dirty="0"/>
          </a:p>
          <a:p>
            <a:pPr algn="just"/>
            <a:endParaRPr lang="fr-FR" sz="1768" dirty="0"/>
          </a:p>
          <a:p>
            <a:pPr lvl="1" algn="just"/>
            <a:endParaRPr lang="fr-FR" sz="165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CC8CBD-1C86-4FAE-B9C8-1B9AC44AD65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04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CCEFF38-3378-BD99-E583-1FDBEC021DF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47762" y="6356351"/>
            <a:ext cx="4065623" cy="365125"/>
          </a:xfrm>
        </p:spPr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FEDOM - Objectif logement - 07/02/2024</a:t>
            </a:r>
          </a:p>
        </p:txBody>
      </p:sp>
    </p:spTree>
    <p:extLst>
      <p:ext uri="{BB962C8B-B14F-4D97-AF65-F5344CB8AC3E}">
        <p14:creationId xmlns:p14="http://schemas.microsoft.com/office/powerpoint/2010/main" val="3679871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1DABD-FDBE-434E-B1AF-C52EE9A5159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1367" y="355558"/>
            <a:ext cx="10817733" cy="652055"/>
          </a:xfrm>
        </p:spPr>
        <p:txBody>
          <a:bodyPr/>
          <a:lstStyle/>
          <a:p>
            <a:r>
              <a:rPr lang="fr-FR" dirty="0"/>
              <a:t>L’Evolution des Normes dans les DOM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254C0D-D4B3-4963-8EA6-720A3DDC20B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1368" y="861149"/>
            <a:ext cx="11091659" cy="549520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Normes sont </a:t>
            </a:r>
            <a:r>
              <a:rPr lang="fr-FR" sz="119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nécessaires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travail du secteur de la construction </a:t>
            </a: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Résultat d’une structuration « scientifique » et normative de la construction, gage de sureté et de pérennité</a:t>
            </a:r>
            <a:r>
              <a:rPr lang="fr-RE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passage obligé pour les assureurs  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Normes sont  </a:t>
            </a:r>
            <a:r>
              <a:rPr lang="fr-FR" sz="119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parfois bloquantes ou inadaptées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Référentiel initialement métropole, adaptation locale (</a:t>
            </a:r>
            <a:r>
              <a:rPr lang="fr-FR" sz="1196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climat, approvisionnement, coût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pas toujours faite ou pas toujours adaptée. Il y a pas mal de « trous », les DOM étant exclus d’emblée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« Trop de normes »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Elles sont parfois contradictoires (ex: Sécurité Incendie vs HQE) et il est parfois difficile de toutes les connaitre…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sont parfois « parapluies », voire maximalistes; elles empêchent certaines solutions, augmentent les coûts, pour des risques supposés ou statistiquement très faibles. Certaines « bonnes pratiques » (DTU) s’imposent comme « normes » et brident les alternatives constructives. Elles sont parfois interprétées de manière hyper conservatrices et bloquantes (Bureaux de contrôle)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temps de retard : démarche scientifique dans la recherche, qui met du temps à concrétiser en normes les innovations, surtout si pas de volonté claire ou d’organisme portant le projet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Très « franco-français » (protectionniste ?) : fermeture à de nombreux produits de la zone régionale, hors cadre normatif français 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besoins d</a:t>
            </a:r>
            <a:r>
              <a:rPr lang="fr-FR" sz="119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’évolution ou d’efforts sur les normes, pour les DOM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 d’intérêt plus soutenu des industriels et organismes métropolitains pour les DOM. Il faudrait une validation de produits métropolitains actuellement exclus DOM  et extension aux </a:t>
            </a:r>
            <a:r>
              <a:rPr lang="fr-FR" sz="1196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DOMs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normes existantes non transcrites avec consultation des acteurs locaux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 d’une démarche spécifique pour la validation de produits équivalents issus de la zone régionale 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les procédés et </a:t>
            </a:r>
            <a:r>
              <a:rPr lang="fr-FR" sz="119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matériaux innovants locaux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, démarche scientifique ou de recherche :  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 d’accélérer la recherche – en particulier développement des laboratoires de recherche locaux (université) et des partenariats avec les filières locales (industrie)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7056" lvl="1" indent="-146470">
              <a:lnSpc>
                <a:spcPct val="120000"/>
              </a:lnSpc>
              <a:spcBef>
                <a:spcPts val="0"/>
              </a:spcBef>
            </a:pP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 d’autorisations intermédiaires/partielles progressives pour des réalisations expérimentales innovantes (« démonstrateurs », chantiers pilotes, </a:t>
            </a:r>
            <a:r>
              <a:rPr lang="fr-FR" sz="1196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ATEx</a:t>
            </a:r>
            <a:r>
              <a:rPr lang="fr-FR" sz="1196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  <a:endParaRPr lang="fr-RE" sz="119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90586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94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RE" sz="94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94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Exemple « positif « de la BTC (Brique de Terre Compressée) à Mayotte : </a:t>
            </a:r>
            <a:endParaRPr lang="fr-RE" sz="94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94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Matériau traditionnel bas carbone relégué (pas de cadre d’emploi correspondant aux exigences contemporaines de pérennité et sécurité, ou à la nouvelle échelle des bâtiments)</a:t>
            </a:r>
            <a:endParaRPr lang="fr-RE" sz="94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94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Démarche de recherche/innovation sur initiative des acteurs locaux, menant à une </a:t>
            </a:r>
            <a:r>
              <a:rPr lang="fr-FR" sz="94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ATEx</a:t>
            </a:r>
            <a:r>
              <a:rPr lang="fr-FR" sz="94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confirmée en Règles professionnelles </a:t>
            </a:r>
            <a:endParaRPr lang="fr-RE" sz="94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94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Engouement des architectes, intégration à de nombreux projets ; impact sur la filière de production à suivre dans les prochaines années.</a:t>
            </a:r>
            <a:endParaRPr lang="fr-RE" sz="94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94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Besoin d’efforts analogues dans plusieurs domaines d’innovations et de transition environnementale : ventilation naturelle, construction terre, isolants biosourcés, bois et bambous locaux, réemploi… </a:t>
            </a:r>
            <a:endParaRPr lang="fr-FR" sz="1650" i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1E7526-910B-4290-800A-6FF5E6FD49A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47762" y="6356351"/>
            <a:ext cx="4065623" cy="365125"/>
          </a:xfrm>
        </p:spPr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FEDOM - Objectif logement - 07/02/2024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CC8CBD-1C86-4FAE-B9C8-1B9AC44AD65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defTabSz="390586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99875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C6285E-B67A-BFDA-8B4F-C28CE42E5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6" y="508457"/>
            <a:ext cx="1578138" cy="1235065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444BFB96-FDDA-98D6-87DD-42434C0E56AF}"/>
              </a:ext>
            </a:extLst>
          </p:cNvPr>
          <p:cNvSpPr txBox="1">
            <a:spLocks/>
          </p:cNvSpPr>
          <p:nvPr/>
        </p:nvSpPr>
        <p:spPr>
          <a:xfrm>
            <a:off x="839416" y="1111944"/>
            <a:ext cx="10657184" cy="30371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375B3E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REP Bâtiment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375B3E"/>
              </a:solidFill>
              <a:effectLst/>
              <a:uLnTx/>
              <a:uFillTx/>
              <a:latin typeface="Arial Rounded MT Bold" panose="020F0704030504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375B3E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Où en est-on 9 mois après son démarrage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FDE535-983C-B33E-5C20-A9268BD29516}"/>
              </a:ext>
            </a:extLst>
          </p:cNvPr>
          <p:cNvSpPr txBox="1"/>
          <p:nvPr/>
        </p:nvSpPr>
        <p:spPr>
          <a:xfrm>
            <a:off x="515856" y="4581128"/>
            <a:ext cx="723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75B3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07 Février 2024</a:t>
            </a:r>
          </a:p>
        </p:txBody>
      </p:sp>
    </p:spTree>
    <p:extLst>
      <p:ext uri="{BB962C8B-B14F-4D97-AF65-F5344CB8AC3E}">
        <p14:creationId xmlns:p14="http://schemas.microsoft.com/office/powerpoint/2010/main" val="160754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9" name="Image 8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A1A64017-7737-9A00-42B2-479B953DF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E38F273-AF03-DE44-CB49-FB8AC64CC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9CE948-1314-2A18-A93A-50FE920AB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996" y="2341844"/>
            <a:ext cx="4833797" cy="419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B2D1146-CBCE-BBFB-64EA-DEDB56ADFD33}"/>
              </a:ext>
            </a:extLst>
          </p:cNvPr>
          <p:cNvSpPr txBox="1"/>
          <p:nvPr/>
        </p:nvSpPr>
        <p:spPr>
          <a:xfrm>
            <a:off x="604084" y="2290226"/>
            <a:ext cx="1157647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INTRODUCTION : 8h30 – 8h45</a:t>
            </a:r>
            <a:endParaRPr lang="fr-FR" sz="2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Mot d’accueil par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Pierrick ROBERT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de la CCIR </a:t>
            </a:r>
          </a:p>
          <a:p>
            <a:pPr lvl="0"/>
            <a:endParaRPr lang="fr-FR" sz="24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Lancement de la matinée par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Hervé MARITON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ancien ministre, président de la FEDOM et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Anthony LEBON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de la FRBTP</a:t>
            </a:r>
          </a:p>
          <a:p>
            <a:endParaRPr lang="fr-FR" sz="24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024ACD-A2B9-BDA5-1A6D-E6CA416FD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3853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847528" y="480556"/>
            <a:ext cx="9767887" cy="738188"/>
          </a:xfrm>
          <a:prstGeom prst="rect">
            <a:avLst/>
          </a:prstGeom>
        </p:spPr>
        <p:txBody>
          <a:bodyPr/>
          <a:lstStyle/>
          <a:p>
            <a:r>
              <a:rPr lang="fr-FR" sz="4000" b="1" dirty="0">
                <a:latin typeface="Arial Rounded MT Bold" panose="020F0704030504030204" pitchFamily="34" charset="0"/>
              </a:rPr>
              <a:t>Fonctionnement simplifié de la REP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639616" y="1604506"/>
            <a:ext cx="2815070" cy="132822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Producteurs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ou metteurs sur le marché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(fabricants, importateurs, distributeurs)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760563" y="1604506"/>
            <a:ext cx="2815070" cy="13282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Utilisateurs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(entreprises de travaux, particuliers)</a:t>
            </a: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>
            <a:off x="4079776" y="3110578"/>
            <a:ext cx="0" cy="193864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135561" y="3555937"/>
            <a:ext cx="1782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Reversent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les contributions collectées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7760563" y="4835576"/>
            <a:ext cx="2815070" cy="1456586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Opérateurs déchets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privés ou publics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(déchèteries professionnelles,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centres de tri, déchèteries publiques, collecteurs, recycleurs, distributeurs…) </a:t>
            </a:r>
          </a:p>
        </p:txBody>
      </p:sp>
      <p:cxnSp>
        <p:nvCxnSpPr>
          <p:cNvPr id="9" name="Connecteur droit avec flèche 8"/>
          <p:cNvCxnSpPr>
            <a:cxnSpLocks/>
            <a:stCxn id="5" idx="2"/>
            <a:endCxn id="8" idx="0"/>
          </p:cNvCxnSpPr>
          <p:nvPr/>
        </p:nvCxnSpPr>
        <p:spPr>
          <a:xfrm>
            <a:off x="9168098" y="2932732"/>
            <a:ext cx="0" cy="1902844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264352" y="3604836"/>
            <a:ext cx="201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Reprise sans frais des déchets triés</a:t>
            </a:r>
          </a:p>
        </p:txBody>
      </p: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5583826" y="5815108"/>
            <a:ext cx="1952334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390685" y="4698927"/>
            <a:ext cx="2325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Financement du traitement, recyclage, valorisation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des déchets triés, etc.</a:t>
            </a:r>
          </a:p>
        </p:txBody>
      </p:sp>
      <p:cxnSp>
        <p:nvCxnSpPr>
          <p:cNvPr id="13" name="Connecteur droit avec flèche 12"/>
          <p:cNvCxnSpPr>
            <a:cxnSpLocks/>
          </p:cNvCxnSpPr>
          <p:nvPr/>
        </p:nvCxnSpPr>
        <p:spPr>
          <a:xfrm flipH="1">
            <a:off x="5570704" y="2564904"/>
            <a:ext cx="1965456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570704" y="1331729"/>
            <a:ext cx="1998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Payent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des éco-contributions appliquées sur les produits neufs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639616" y="5338055"/>
            <a:ext cx="2815071" cy="95410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Eco-organismes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084" y="3480274"/>
            <a:ext cx="2213359" cy="75190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51" y="3352766"/>
            <a:ext cx="1044215" cy="100692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550939" y="2696895"/>
            <a:ext cx="1998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Mai 2023</a:t>
            </a:r>
          </a:p>
        </p:txBody>
      </p:sp>
    </p:spTree>
    <p:extLst>
      <p:ext uri="{BB962C8B-B14F-4D97-AF65-F5344CB8AC3E}">
        <p14:creationId xmlns:p14="http://schemas.microsoft.com/office/powerpoint/2010/main" val="42740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10" grpId="0"/>
      <p:bldP spid="12" grpId="0"/>
      <p:bldP spid="14" grpId="0"/>
      <p:bldP spid="15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678090" y="188640"/>
            <a:ext cx="10887075" cy="738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Où déposer ses déchets gratuitement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071048" y="810311"/>
            <a:ext cx="313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www.oca-batiment.org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007768" y="1400969"/>
            <a:ext cx="5256584" cy="4419317"/>
            <a:chOff x="4007768" y="1025907"/>
            <a:chExt cx="5256584" cy="441931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5507" r="1981" b="10397"/>
            <a:stretch/>
          </p:blipFill>
          <p:spPr>
            <a:xfrm>
              <a:off x="4007768" y="1955401"/>
              <a:ext cx="5256584" cy="348982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/>
            <a:srcRect r="6458" b="53482"/>
            <a:stretch/>
          </p:blipFill>
          <p:spPr>
            <a:xfrm>
              <a:off x="4007768" y="1025907"/>
              <a:ext cx="5256584" cy="1805593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4424485" y="5962475"/>
            <a:ext cx="907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points de reprise actifs à ce jour ne concernent que les déchets inertes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Modalités de reprise gratuite différentes pour chaque éco-organisme </a:t>
            </a:r>
          </a:p>
        </p:txBody>
      </p:sp>
    </p:spTree>
    <p:extLst>
      <p:ext uri="{BB962C8B-B14F-4D97-AF65-F5344CB8AC3E}">
        <p14:creationId xmlns:p14="http://schemas.microsoft.com/office/powerpoint/2010/main" val="3552519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135560" y="1988840"/>
            <a:ext cx="9433048" cy="1656184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1775520" y="476672"/>
            <a:ext cx="10887075" cy="738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Concertation en cours sur le maillage territorial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23592" y="2060848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Objectif de ces concertations : construire des cartographies par région des points de reprise sans frais en respectant les consignes règlementaires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point de reprise tous les 10km en zone urbaine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point de reprise tous les 20km en zone rurale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35560" y="3645024"/>
            <a:ext cx="9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Concertations en cours dans les régions 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Première réunion à La Réunion Septembre 2023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Participation des collectivités, opérateurs déchets, UNICEM, FRBTP, CAPEB, etc.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CER BTP mandatée pour fournir des données économiques pour alimenter le travail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92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13BF22-2DA6-F1FF-EDC5-131E262B0324}"/>
              </a:ext>
            </a:extLst>
          </p:cNvPr>
          <p:cNvSpPr txBox="1"/>
          <p:nvPr/>
        </p:nvSpPr>
        <p:spPr>
          <a:xfrm>
            <a:off x="1355031" y="213294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2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5C21468-312B-CE02-9742-65EE5F88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1572FB-B2AB-8887-945C-913A3EFA1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54C6FA-CE32-D4C4-7A93-3B00B36C5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415" y="2449530"/>
            <a:ext cx="8653168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093387" y="2490281"/>
            <a:ext cx="10005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Des référentiels et des DTU au service des entreprises  </a:t>
            </a:r>
          </a:p>
          <a:p>
            <a:pPr lvl="0" algn="ctr"/>
            <a:endParaRPr lang="fr-FR" sz="2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Laurent CANU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directeur Outre-mer de la SARETEC</a:t>
            </a:r>
            <a:r>
              <a:rPr lang="fr-FR" sz="2400" b="1" dirty="0">
                <a:effectLst/>
                <a:latin typeface="Alwyn" pitchFamily="2" charset="0"/>
              </a:rPr>
              <a:t> </a:t>
            </a:r>
            <a:endParaRPr lang="fr-FR" sz="24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F07FC7-6EFB-C7FD-C09A-44FC9E162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5738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9F23695-5252-429F-9871-AFEE99306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5555" y="2344030"/>
            <a:ext cx="4717712" cy="1550215"/>
          </a:xfrm>
        </p:spPr>
        <p:txBody>
          <a:bodyPr/>
          <a:lstStyle/>
          <a:p>
            <a:r>
              <a:rPr lang="fr-FR" sz="2400" dirty="0"/>
              <a:t>Séminaire Construction</a:t>
            </a:r>
          </a:p>
          <a:p>
            <a:r>
              <a:rPr lang="fr-FR" sz="2400" dirty="0"/>
              <a:t>Logement</a:t>
            </a:r>
          </a:p>
          <a:p>
            <a:r>
              <a:rPr lang="fr-FR" sz="2400" dirty="0"/>
              <a:t>07/02/2024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F3AC6C-2AFE-CDBB-0D11-64A2F5C7F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739318"/>
            <a:ext cx="3446834" cy="675895"/>
          </a:xfrm>
          <a:prstGeom prst="rect">
            <a:avLst/>
          </a:prstGeom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5D29B5A1-AF7F-4EF2-982F-E47A5C66DF01}"/>
              </a:ext>
            </a:extLst>
          </p:cNvPr>
          <p:cNvSpPr txBox="1">
            <a:spLocks/>
          </p:cNvSpPr>
          <p:nvPr/>
        </p:nvSpPr>
        <p:spPr>
          <a:xfrm>
            <a:off x="7585555" y="3836400"/>
            <a:ext cx="4717712" cy="15502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Référentiels et DTU au service des entreprises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07/02/2024</a:t>
            </a:r>
          </a:p>
        </p:txBody>
      </p:sp>
    </p:spTree>
    <p:extLst>
      <p:ext uri="{BB962C8B-B14F-4D97-AF65-F5344CB8AC3E}">
        <p14:creationId xmlns:p14="http://schemas.microsoft.com/office/powerpoint/2010/main" val="3249704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1579B2C-5E22-77EB-AD68-EB5992DD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b="0" i="0" u="none" strike="noStrike" baseline="0" dirty="0">
                <a:latin typeface="Poppins" panose="00000500000000000000" pitchFamily="2" charset="0"/>
              </a:rPr>
              <a:t>Les pratiques courantes de construction fonctionnent mais ne sont pas inscrites dans les normes. Les pratiques des normes ne sont pas toujours adaptées aux conditions des territoires ultra-marins. Il est nécessaire d’adapter les DTU (enveloppe, équipements, etc.) aux spécificités des territoires.</a:t>
            </a: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r>
              <a:rPr lang="fr-FR" sz="1800" b="0" i="0" u="none" strike="noStrike" baseline="0" dirty="0">
                <a:latin typeface="Poppins" panose="00000500000000000000" pitchFamily="2" charset="0"/>
              </a:rPr>
              <a:t>Les référentiels ne sont pas adaptés à certaines mises en </a:t>
            </a:r>
            <a:r>
              <a:rPr lang="fr-FR" sz="1800" b="0" i="0" u="none" strike="noStrike" baseline="0" dirty="0" err="1">
                <a:latin typeface="Poppins" panose="00000500000000000000" pitchFamily="2" charset="0"/>
              </a:rPr>
              <a:t>oeuvre</a:t>
            </a:r>
            <a:r>
              <a:rPr lang="fr-FR" sz="1800" b="0" i="0" u="none" strike="noStrike" baseline="0" dirty="0">
                <a:latin typeface="Poppins" panose="00000500000000000000" pitchFamily="2" charset="0"/>
              </a:rPr>
              <a:t> à la Réunion (exemples : l’étanchéité, rayons UV, vent)</a:t>
            </a:r>
          </a:p>
          <a:p>
            <a:pPr marL="0" indent="0">
              <a:buNone/>
            </a:pPr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r>
              <a:rPr lang="fr-FR" sz="1800" b="0" i="0" u="none" strike="noStrike" baseline="0" dirty="0">
                <a:latin typeface="Poppins" panose="00000500000000000000" pitchFamily="2" charset="0"/>
              </a:rPr>
              <a:t>La Réunion ne dispose pas d’un référentiel bas carbone</a:t>
            </a: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E587999-FB43-C2F4-AE89-FE0653EC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problématiques spécifiques</a:t>
            </a:r>
          </a:p>
        </p:txBody>
      </p:sp>
    </p:spTree>
    <p:extLst>
      <p:ext uri="{BB962C8B-B14F-4D97-AF65-F5344CB8AC3E}">
        <p14:creationId xmlns:p14="http://schemas.microsoft.com/office/powerpoint/2010/main" val="2481953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5DD6787-DE0E-D8F4-6CA9-DC83CA7C0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Poppins" panose="00000500000000000000" pitchFamily="2" charset="0"/>
            </a:endParaRPr>
          </a:p>
          <a:p>
            <a:r>
              <a:rPr lang="fr-FR" sz="1800" b="0" i="0" u="none" strike="noStrike" baseline="0" dirty="0">
                <a:latin typeface="Poppins" panose="00000500000000000000" pitchFamily="2" charset="0"/>
              </a:rPr>
              <a:t>Produire des règles adaptées au contexte climatique, catégoriser et différencier les points applicables et non applicables des référentiels existants</a:t>
            </a: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r>
              <a:rPr lang="fr-FR" sz="1800" b="0" i="0" u="none" strike="noStrike" baseline="0" dirty="0">
                <a:latin typeface="Poppins" panose="00000500000000000000" pitchFamily="2" charset="0"/>
              </a:rPr>
              <a:t>Rédiger les nouveaux référentiels de construction en prenant appui sur les retours d’expérience des acteurs locaux (entreprises, parties prenantes)</a:t>
            </a: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pPr algn="l"/>
            <a:r>
              <a:rPr lang="fr-FR" sz="1800" b="0" i="0" u="none" strike="noStrike" baseline="0" dirty="0">
                <a:latin typeface="Poppins" panose="00000500000000000000" pitchFamily="2" charset="0"/>
              </a:rPr>
              <a:t>Apporter des compléments aux référentiels existants en y ajoutant des paragraphes spécifiques DROM pour l’application des règles professionnelles, adapter les normes et DTU existants (clos/couvert, équipements, usages locaux)</a:t>
            </a:r>
          </a:p>
          <a:p>
            <a:pPr algn="l"/>
            <a:endParaRPr lang="fr-FR" sz="1800" dirty="0">
              <a:latin typeface="Poppins" panose="00000500000000000000" pitchFamily="2" charset="0"/>
            </a:endParaRPr>
          </a:p>
          <a:p>
            <a:pPr algn="l"/>
            <a:r>
              <a:rPr lang="fr-FR" sz="1800" b="0" i="0" u="none" strike="noStrike" baseline="0" dirty="0">
                <a:latin typeface="Poppins" panose="00000500000000000000" pitchFamily="2" charset="0"/>
              </a:rPr>
              <a:t>Adapter le cadre normatif et les principes constructifs à la transformation Bas Carbone</a:t>
            </a: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endParaRPr lang="fr-FR" sz="1800" b="0" i="0" u="none" strike="noStrike" baseline="0" dirty="0">
              <a:latin typeface="Poppins" panose="00000500000000000000" pitchFamily="2" charset="0"/>
            </a:endParaRP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1F75802-418A-7EEF-CEB2-E5807676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enjeux d’adaptation</a:t>
            </a:r>
          </a:p>
        </p:txBody>
      </p:sp>
    </p:spTree>
    <p:extLst>
      <p:ext uri="{BB962C8B-B14F-4D97-AF65-F5344CB8AC3E}">
        <p14:creationId xmlns:p14="http://schemas.microsoft.com/office/powerpoint/2010/main" val="3930787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C40F6FF-BC75-8A5B-1733-BA22F99E6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Au-delà de l’effort initial d’adaptation, mise à jour permanente des référentiels spécifiques DROM avec les évolutions réglementaires</a:t>
            </a:r>
          </a:p>
          <a:p>
            <a:endParaRPr lang="fr-FR" dirty="0"/>
          </a:p>
          <a:p>
            <a:r>
              <a:rPr lang="fr-FR" dirty="0"/>
              <a:t>Structurer et professionnaliser l’adaptation réglementaire</a:t>
            </a:r>
          </a:p>
          <a:p>
            <a:endParaRPr lang="fr-FR" dirty="0"/>
          </a:p>
          <a:p>
            <a:r>
              <a:rPr lang="fr-FR" dirty="0"/>
              <a:t>Des enjeux communs aux territoires ultra-marins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DBD3644-D3B8-DDB3-E1C5-302D6AE2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Placer la stratégie d’adaptation réglementaire dans la durée et la pérenniser</a:t>
            </a:r>
          </a:p>
        </p:txBody>
      </p:sp>
    </p:spTree>
    <p:extLst>
      <p:ext uri="{BB962C8B-B14F-4D97-AF65-F5344CB8AC3E}">
        <p14:creationId xmlns:p14="http://schemas.microsoft.com/office/powerpoint/2010/main" val="815514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51746883-4765-45B4-B27B-96F43377BE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C58448-701B-1EB5-A5D1-A585E95374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7536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13BF22-2DA6-F1FF-EDC5-131E262B0324}"/>
              </a:ext>
            </a:extLst>
          </p:cNvPr>
          <p:cNvSpPr txBox="1"/>
          <p:nvPr/>
        </p:nvSpPr>
        <p:spPr>
          <a:xfrm>
            <a:off x="2370781" y="212094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2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5C21468-312B-CE02-9742-65EE5F88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2158D4-41E3-1B03-018A-7A8C99DE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231592-3672-56B3-5D64-E343CFA66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471" y="2460236"/>
            <a:ext cx="6259054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093387" y="2490281"/>
            <a:ext cx="10005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Marquage RUP, opportunités et limites</a:t>
            </a:r>
          </a:p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  </a:t>
            </a:r>
          </a:p>
          <a:p>
            <a:pPr lvl="0"/>
            <a:endParaRPr lang="fr-FR" sz="2400" b="1" u="sng" dirty="0">
              <a:solidFill>
                <a:srgbClr val="0070C0"/>
              </a:solidFill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Stéphane BROSSARD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de la commission technique de la FRBTP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69C68-25D8-0BB6-29B6-DBB92F6FC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7996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61BFB8-EC97-95D6-4BED-B6AB9E52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471" y="1873046"/>
            <a:ext cx="6259054" cy="6194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C83AED-FEC5-0BCA-C55A-37AF36AB49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939798" y="2777857"/>
            <a:ext cx="8097253" cy="13022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AA1854-F4DD-0257-1EB6-0E29A6886997}"/>
              </a:ext>
            </a:extLst>
          </p:cNvPr>
          <p:cNvSpPr txBox="1"/>
          <p:nvPr/>
        </p:nvSpPr>
        <p:spPr>
          <a:xfrm>
            <a:off x="2279087" y="1889372"/>
            <a:ext cx="763382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1</a:t>
            </a:r>
            <a:r>
              <a:rPr lang="fr-FR" sz="3200" b="1" baseline="30000" dirty="0">
                <a:effectLst/>
                <a:latin typeface="Alwyn" pitchFamily="2" charset="0"/>
                <a:ea typeface="Times New Roman" panose="02020603050405020304" pitchFamily="18" charset="0"/>
              </a:rPr>
              <a:t>ère</a:t>
            </a:r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 TABLE ROND</a:t>
            </a:r>
            <a:r>
              <a:rPr lang="fr-FR" sz="3200" b="1" dirty="0">
                <a:latin typeface="Alwyn" pitchFamily="2" charset="0"/>
                <a:ea typeface="Times New Roman" panose="02020603050405020304" pitchFamily="18" charset="0"/>
              </a:rPr>
              <a:t>E</a:t>
            </a:r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 (8h50 – 10h00) :</a:t>
            </a:r>
          </a:p>
          <a:p>
            <a:pPr algn="ctr"/>
            <a:endParaRPr lang="fr-FR" sz="32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Se loger : quels besoins pour les habitants,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quel rôle pour les entreprises ?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23E163-5FF6-FFC1-5616-F0FC200B5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9101EB-CBFB-F99B-723E-64CD9BE70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053" y="4415703"/>
            <a:ext cx="1412532" cy="1252800"/>
          </a:xfrm>
          <a:prstGeom prst="rect">
            <a:avLst/>
          </a:prstGeom>
        </p:spPr>
      </p:pic>
      <p:pic>
        <p:nvPicPr>
          <p:cNvPr id="9" name="Image 8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1447889B-AA1C-697A-AB2B-B9AA4DD0C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4462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5C21468-312B-CE02-9742-65EE5F88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2158D4-41E3-1B03-018A-7A8C99DE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540" y="1288639"/>
            <a:ext cx="5727700" cy="5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231592-3672-56B3-5D64-E343CFA66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116" y="700779"/>
            <a:ext cx="6259054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562030" y="700779"/>
            <a:ext cx="100052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UN PROCESS EN COURS D’ELABORATION : étapes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Rapport de la Délégation sénatoriale aux Outre-Mer (juin 2017)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Mesure 3.4.1 du PLOM2 : compromis au sein de la Commission BTP Logement de la FEDOM : que la sélection des produits autorisés à entrer sur le territoire en dérogation de marquage CEE soit faite localement = 1 des fonction des cellules locales de validation de la conformité)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Etude confiée par la DHUP au CSTB sur 16 matériaux : restitution 15 octobre 2021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Mesure n°10 du CIOM (Juillet 2023) – Possibilité de déroger à l’obligation de marquage CE en reconnaissant un marquage RUP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Règlement des Produits de Construction (RPC) : adoption prévue en mars 2024. L’article 2 alinéa 5 prévoit la possibilité de déroger au marquage UE pour les RUP. Seule la France s’est positionnée sur le sujet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69C68-25D8-0BB6-29B6-DBB92F6FC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96FCA1-A9DC-0A52-1F08-FB68A37E17C2}"/>
              </a:ext>
            </a:extLst>
          </p:cNvPr>
          <p:cNvSpPr txBox="1"/>
          <p:nvPr/>
        </p:nvSpPr>
        <p:spPr>
          <a:xfrm>
            <a:off x="2514600" y="734835"/>
            <a:ext cx="6333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Marquage RUP, opportunités et limites</a:t>
            </a:r>
          </a:p>
        </p:txBody>
      </p:sp>
    </p:spTree>
    <p:extLst>
      <p:ext uri="{BB962C8B-B14F-4D97-AF65-F5344CB8AC3E}">
        <p14:creationId xmlns:p14="http://schemas.microsoft.com/office/powerpoint/2010/main" val="2749519520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5C21468-312B-CE02-9742-65EE5F88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2158D4-41E3-1B03-018A-7A8C99DE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540" y="1288639"/>
            <a:ext cx="5727700" cy="5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231592-3672-56B3-5D64-E343CFA66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116" y="700779"/>
            <a:ext cx="6259054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19803" y="912733"/>
            <a:ext cx="100052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 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+mn-ea"/>
                <a:cs typeface="+mn-cs"/>
              </a:rPr>
              <a:t>BENEFICES ATTENDUS </a:t>
            </a: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Augmenter et diversifier les gammes de matériaux disponibles aux constructeurs et particuliers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S’affranchir (partiellement) de la volatilité des frets maritimes transatlantiques ou en provenance d’Asie, pour autant qu’une offre régionale existe en termes de produits et de dessertes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Avoir la possibilité de négocier des matériaux de construction à meilleur coût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Réduire l’impact carbone du secteur de la construction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69C68-25D8-0BB6-29B6-DBB92F6FC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96FCA1-A9DC-0A52-1F08-FB68A37E17C2}"/>
              </a:ext>
            </a:extLst>
          </p:cNvPr>
          <p:cNvSpPr txBox="1"/>
          <p:nvPr/>
        </p:nvSpPr>
        <p:spPr>
          <a:xfrm>
            <a:off x="2514600" y="734835"/>
            <a:ext cx="6333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Marquage RUP, opportunités et limites</a:t>
            </a:r>
          </a:p>
        </p:txBody>
      </p:sp>
    </p:spTree>
    <p:extLst>
      <p:ext uri="{BB962C8B-B14F-4D97-AF65-F5344CB8AC3E}">
        <p14:creationId xmlns:p14="http://schemas.microsoft.com/office/powerpoint/2010/main" val="769492452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5C21468-312B-CE02-9742-65EE5F88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2158D4-41E3-1B03-018A-7A8C99DE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540" y="1288639"/>
            <a:ext cx="5727700" cy="5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231592-3672-56B3-5D64-E343CFA66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116" y="700779"/>
            <a:ext cx="6259054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19803" y="912733"/>
            <a:ext cx="100052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POINTS DE VIGILANCE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Préserver la production locale réunionnaise existante… et à venir (matériaux innovants)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Complexité du processus à construire et valider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Disponibilité réelle d’une offre régionale, volonté des fournisseurs éventuels de se plier à l’exercice d’un marquage spécifique à un marché limité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Disponibilité et coûts d’une offre de transport maritime adaptée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-&gt; Ce n’est pas le remède miracle à la problématique des coûts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69C68-25D8-0BB6-29B6-DBB92F6FC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96FCA1-A9DC-0A52-1F08-FB68A37E17C2}"/>
              </a:ext>
            </a:extLst>
          </p:cNvPr>
          <p:cNvSpPr txBox="1"/>
          <p:nvPr/>
        </p:nvSpPr>
        <p:spPr>
          <a:xfrm>
            <a:off x="2514600" y="734835"/>
            <a:ext cx="6333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Marquage RUP, opportunités et limites</a:t>
            </a:r>
          </a:p>
        </p:txBody>
      </p:sp>
    </p:spTree>
    <p:extLst>
      <p:ext uri="{BB962C8B-B14F-4D97-AF65-F5344CB8AC3E}">
        <p14:creationId xmlns:p14="http://schemas.microsoft.com/office/powerpoint/2010/main" val="3176662605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5C21468-312B-CE02-9742-65EE5F889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2158D4-41E3-1B03-018A-7A8C99DE6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540" y="1288639"/>
            <a:ext cx="5727700" cy="5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231592-3672-56B3-5D64-E343CFA66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116" y="700779"/>
            <a:ext cx="6259054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19803" y="912733"/>
            <a:ext cx="100052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PREREQUIS TECHNIQUES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Complexité du processus à construire et valider sur le fond et la forme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Equivalence en termes de performance (qualité et sécurité)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		OU</a:t>
            </a:r>
          </a:p>
          <a:p>
            <a:pPr marL="1200150" marR="0" lvl="2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Marquage spécifique</a:t>
            </a:r>
          </a:p>
          <a:p>
            <a:pPr marL="1200150" marR="0" lvl="2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-&gt; A étudier au cas par cas ?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-&gt; Articulation Cellule locale de validation de conformité et CSTB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Garantir l’assurabilité des constructions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69C68-25D8-0BB6-29B6-DBB92F6FC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96FCA1-A9DC-0A52-1F08-FB68A37E17C2}"/>
              </a:ext>
            </a:extLst>
          </p:cNvPr>
          <p:cNvSpPr txBox="1"/>
          <p:nvPr/>
        </p:nvSpPr>
        <p:spPr>
          <a:xfrm>
            <a:off x="2514600" y="734835"/>
            <a:ext cx="6333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Marquage RUP, opportunités et limites</a:t>
            </a:r>
          </a:p>
        </p:txBody>
      </p:sp>
    </p:spTree>
    <p:extLst>
      <p:ext uri="{BB962C8B-B14F-4D97-AF65-F5344CB8AC3E}">
        <p14:creationId xmlns:p14="http://schemas.microsoft.com/office/powerpoint/2010/main" val="4271370438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C6A22B-3D18-EAC9-B3F9-9D2893398A89}"/>
              </a:ext>
            </a:extLst>
          </p:cNvPr>
          <p:cNvSpPr txBox="1"/>
          <p:nvPr/>
        </p:nvSpPr>
        <p:spPr>
          <a:xfrm>
            <a:off x="5745357" y="28345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+mn-ea"/>
                <a:cs typeface="+mn-cs"/>
              </a:rPr>
              <a:t>PARTIE 2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E0F6217D-4667-B1ED-3215-E95D4419E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E12919-45C6-5F8A-20B1-C552F63CB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967" y="2749916"/>
            <a:ext cx="5058062" cy="13581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918160" y="3136612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" pitchFamily="2" charset="0"/>
                <a:ea typeface="Times New Roman" panose="02020603050405020304" pitchFamily="18" charset="0"/>
                <a:cs typeface="+mn-cs"/>
              </a:rPr>
              <a:t>Echanges avec le public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B0FD2E-4D40-6710-5FB1-E8D833852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299BA3-27C6-F9A0-3EB2-B3D28FEC5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76" y="-49771"/>
            <a:ext cx="12229948" cy="60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80200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C6A22B-3D18-EAC9-B3F9-9D2893398A89}"/>
              </a:ext>
            </a:extLst>
          </p:cNvPr>
          <p:cNvSpPr txBox="1"/>
          <p:nvPr/>
        </p:nvSpPr>
        <p:spPr>
          <a:xfrm>
            <a:off x="5745357" y="283450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2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E0F6217D-4667-B1ED-3215-E95D4419E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8D685D-339D-6A1D-349C-4CACCAD9E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E12919-45C6-5F8A-20B1-C552F63CB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67" y="2749916"/>
            <a:ext cx="5058062" cy="13581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918160" y="3136612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Echanges avec le public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B0FD2E-4D40-6710-5FB1-E8D833852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9011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9FF491-63B2-BBAA-3796-54552001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951" y="1859339"/>
            <a:ext cx="7168098" cy="6194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AA1854-F4DD-0257-1EB6-0E29A6886997}"/>
              </a:ext>
            </a:extLst>
          </p:cNvPr>
          <p:cNvSpPr txBox="1"/>
          <p:nvPr/>
        </p:nvSpPr>
        <p:spPr>
          <a:xfrm>
            <a:off x="972488" y="1859339"/>
            <a:ext cx="10247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lwyn" pitchFamily="2" charset="0"/>
                <a:ea typeface="Times New Roman" panose="02020603050405020304" pitchFamily="18" charset="0"/>
              </a:rPr>
              <a:t>3ème</a:t>
            </a:r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 TABLE RONDE (11h05 – 12h15) : </a:t>
            </a:r>
          </a:p>
          <a:p>
            <a:pPr algn="ctr"/>
            <a:endParaRPr lang="fr-FR" sz="32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Financer le logement, les défis d’un modèle à renouveler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E7BCCF-4F5F-E881-7033-A65EFDFA58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717288" y="2605232"/>
            <a:ext cx="10757424" cy="9891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E41AF7-C0EE-FC61-0C06-87923AE5C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053" y="4415703"/>
            <a:ext cx="1412532" cy="12528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098297-88EC-6007-8E61-01CAB5FCC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8" name="Image 7" descr="Une image contenant Graphique, Police, capture d’écran, logo">
            <a:extLst>
              <a:ext uri="{FF2B5EF4-FFF2-40B4-BE49-F238E27FC236}">
                <a16:creationId xmlns:a16="http://schemas.microsoft.com/office/drawing/2014/main" id="{4E26A86F-D690-47E3-AD46-AFD4019D9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2602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A1ADD3-5F98-E459-0619-80202DF91279}"/>
              </a:ext>
            </a:extLst>
          </p:cNvPr>
          <p:cNvSpPr txBox="1"/>
          <p:nvPr/>
        </p:nvSpPr>
        <p:spPr>
          <a:xfrm>
            <a:off x="1092969" y="221311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3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41982A06-8811-408A-6C0C-BAA0C5CF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3F258A-D094-69AD-FA81-686FECF45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EA5625-E352-9793-474B-759C14A3F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780" y="2535748"/>
            <a:ext cx="9100431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337447" y="2535749"/>
            <a:ext cx="9517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La LBU, principal levier d’un écosystème de financement</a:t>
            </a:r>
          </a:p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Christian PRETOT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chef du service habitat et logement durable de la DEAL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188E58-5FFB-A5B2-0B68-DD00AA05A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835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8"/>
            <a:r>
              <a:rPr lang="fr-FR" dirty="0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</a:p>
        </p:txBody>
      </p:sp>
      <p:sp>
        <p:nvSpPr>
          <p:cNvPr id="10" name="TextShape 3"/>
          <p:cNvSpPr txBox="1"/>
          <p:nvPr/>
        </p:nvSpPr>
        <p:spPr>
          <a:xfrm>
            <a:off x="214" y="1821221"/>
            <a:ext cx="12190817" cy="554682"/>
          </a:xfrm>
          <a:prstGeom prst="rect">
            <a:avLst/>
          </a:prstGeom>
        </p:spPr>
        <p:txBody>
          <a:bodyPr wrap="none" lIns="108847" tIns="54423" rIns="108847" bIns="54423"/>
          <a:lstStyle/>
          <a:p>
            <a:pPr algn="ctr" defTabSz="1105875"/>
            <a:endParaRPr sz="2177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Shape 4"/>
          <p:cNvSpPr txBox="1"/>
          <p:nvPr/>
        </p:nvSpPr>
        <p:spPr>
          <a:xfrm>
            <a:off x="215" y="2921370"/>
            <a:ext cx="8462820" cy="176941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 defTabSz="1105875"/>
            <a:r>
              <a:rPr lang="fr-FR" sz="4354" b="1" dirty="0">
                <a:solidFill>
                  <a:srgbClr val="1083CA"/>
                </a:solidFill>
                <a:latin typeface="Marianne" panose="02000000000000000000" pitchFamily="50" charset="0"/>
              </a:rPr>
              <a:t>La LBU</a:t>
            </a:r>
          </a:p>
          <a:p>
            <a:pPr algn="ctr" defTabSz="1105875"/>
            <a:r>
              <a:rPr lang="fr-FR" sz="2419" b="1" dirty="0">
                <a:solidFill>
                  <a:srgbClr val="1083CA"/>
                </a:solidFill>
                <a:latin typeface="Marianne" panose="02000000000000000000" pitchFamily="50" charset="0"/>
              </a:rPr>
              <a:t>principal levier d’un écosystème de financement</a:t>
            </a:r>
          </a:p>
          <a:p>
            <a:pPr algn="ctr" defTabSz="1105875"/>
            <a:endParaRPr lang="fr-FR" sz="2903" dirty="0">
              <a:solidFill>
                <a:srgbClr val="4E7588"/>
              </a:solidFill>
              <a:latin typeface="Marianne" panose="02000000000000000000" pitchFamily="50" charset="0"/>
            </a:endParaRPr>
          </a:p>
          <a:p>
            <a:pPr algn="ctr" defTabSz="1105875"/>
            <a:r>
              <a:rPr lang="fr-FR" sz="2903" dirty="0">
                <a:solidFill>
                  <a:srgbClr val="FFFFFF">
                    <a:lumMod val="50000"/>
                  </a:srgbClr>
                </a:solidFill>
                <a:latin typeface="Marianne" panose="02000000000000000000" pitchFamily="50" charset="0"/>
              </a:rPr>
              <a:t>Séminaire Logement FEDOM</a:t>
            </a:r>
          </a:p>
          <a:p>
            <a:pPr algn="ctr" defTabSz="1105875"/>
            <a:r>
              <a:rPr lang="fr-FR" sz="2903" dirty="0">
                <a:solidFill>
                  <a:srgbClr val="FFFFFF">
                    <a:lumMod val="50000"/>
                  </a:srgbClr>
                </a:solidFill>
                <a:latin typeface="Marianne" panose="02000000000000000000" pitchFamily="50" charset="0"/>
              </a:rPr>
              <a:t>7 février 2024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35" y="548517"/>
            <a:ext cx="3523058" cy="58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8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5875"/>
            <a:r>
              <a:rPr lang="fr-FR" dirty="0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" y="662569"/>
            <a:ext cx="1219157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05875"/>
            <a:r>
              <a:rPr lang="fr-FR" sz="2903" b="1" dirty="0">
                <a:solidFill>
                  <a:srgbClr val="4F81BD">
                    <a:lumMod val="75000"/>
                  </a:srgbClr>
                </a:solidFill>
                <a:latin typeface="Marianne" panose="02000000000000000000" pitchFamily="50" charset="0"/>
                <a:ea typeface="DejaVu Sans"/>
                <a:cs typeface="Arial" panose="020B0604020202020204" pitchFamily="34" charset="0"/>
              </a:rPr>
              <a:t>La LBU, le « couteau suisse » du financement outre-mer</a:t>
            </a:r>
            <a:endParaRPr lang="fr-FR" sz="2903" b="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4244701" y="2540670"/>
          <a:ext cx="7855699" cy="394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/>
        </p:nvGraphicFramePr>
        <p:xfrm>
          <a:off x="1075276" y="1291669"/>
          <a:ext cx="7556856" cy="489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8221776" y="2795362"/>
          <a:ext cx="921568" cy="2525697"/>
        </p:xfrm>
        <a:graphic>
          <a:graphicData uri="http://schemas.openxmlformats.org/drawingml/2006/table">
            <a:tbl>
              <a:tblPr/>
              <a:tblGrid>
                <a:gridCol w="921568">
                  <a:extLst>
                    <a:ext uri="{9D8B030D-6E8A-4147-A177-3AD203B41FA5}">
                      <a16:colId xmlns:a16="http://schemas.microsoft.com/office/drawing/2014/main" val="2804077331"/>
                    </a:ext>
                  </a:extLst>
                </a:gridCol>
              </a:tblGrid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88945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210296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062520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272727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363664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912683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36851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359327"/>
                  </a:ext>
                </a:extLst>
              </a:tr>
              <a:tr h="280633">
                <a:tc>
                  <a:txBody>
                    <a:bodyPr/>
                    <a:lstStyle/>
                    <a:p>
                      <a:pPr algn="r" fontAlgn="b"/>
                      <a:r>
                        <a:rPr lang="fr-FR" sz="1500" b="1" i="0" u="none" strike="noStrike" dirty="0">
                          <a:solidFill>
                            <a:srgbClr val="3380BF"/>
                          </a:solidFill>
                          <a:effectLst/>
                          <a:latin typeface="Marianne" panose="02000000000000000000" pitchFamily="50" charset="0"/>
                        </a:rPr>
                        <a:t>85,96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829730"/>
                  </a:ext>
                </a:extLst>
              </a:tr>
            </a:tbl>
          </a:graphicData>
        </a:graphic>
      </p:graphicFrame>
      <p:graphicFrame>
        <p:nvGraphicFramePr>
          <p:cNvPr id="15" name="Diagramme 14"/>
          <p:cNvGraphicFramePr/>
          <p:nvPr/>
        </p:nvGraphicFramePr>
        <p:xfrm>
          <a:off x="9745549" y="3890709"/>
          <a:ext cx="730220" cy="33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6186290" y="1597186"/>
            <a:ext cx="436978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5875"/>
            <a:r>
              <a:rPr lang="fr-FR" sz="2177" dirty="0">
                <a:solidFill>
                  <a:srgbClr val="3380BF"/>
                </a:solidFill>
                <a:latin typeface="Marianne" panose="02000000000000000000" pitchFamily="50" charset="0"/>
              </a:rPr>
              <a:t>Un écosystème de financement varié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9728" y="5673348"/>
            <a:ext cx="5700150" cy="613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5875"/>
            <a:r>
              <a:rPr lang="fr-FR" sz="1693" dirty="0">
                <a:solidFill>
                  <a:srgbClr val="3380BF"/>
                </a:solidFill>
                <a:latin typeface="Marianne" panose="02000000000000000000" pitchFamily="50" charset="0"/>
              </a:rPr>
              <a:t>Sur une dotation de 238,87 M€ pour l’ensemble des outre-mer</a:t>
            </a:r>
          </a:p>
          <a:p>
            <a:pPr algn="ctr" defTabSz="1105875"/>
            <a:r>
              <a:rPr lang="fr-FR" sz="1693" dirty="0">
                <a:solidFill>
                  <a:srgbClr val="3380BF"/>
                </a:solidFill>
                <a:latin typeface="Marianne" panose="02000000000000000000" pitchFamily="50" charset="0"/>
              </a:rPr>
              <a:t>Soit 36% de la LBU totale</a:t>
            </a:r>
          </a:p>
        </p:txBody>
      </p:sp>
    </p:spTree>
    <p:extLst>
      <p:ext uri="{BB962C8B-B14F-4D97-AF65-F5344CB8AC3E}">
        <p14:creationId xmlns:p14="http://schemas.microsoft.com/office/powerpoint/2010/main" val="110181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74C79B0-CDB2-022B-E3FA-DC0730C4B8A6}"/>
              </a:ext>
            </a:extLst>
          </p:cNvPr>
          <p:cNvSpPr txBox="1"/>
          <p:nvPr/>
        </p:nvSpPr>
        <p:spPr>
          <a:xfrm>
            <a:off x="994206" y="2240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34E4EF-F150-FF88-22AC-7BA9E6662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62C100C7-F013-1C71-4EE3-23441BB66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A5F39E-008C-B940-B59A-DCBA88C16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640" y="2610001"/>
            <a:ext cx="9661875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A657C0-E717-4298-FFDE-CEEF6E78F2E4}"/>
              </a:ext>
            </a:extLst>
          </p:cNvPr>
          <p:cNvSpPr txBox="1"/>
          <p:nvPr/>
        </p:nvSpPr>
        <p:spPr>
          <a:xfrm>
            <a:off x="1263138" y="2647563"/>
            <a:ext cx="966572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Le logement de demain, un habitat au service de la population </a:t>
            </a:r>
          </a:p>
          <a:p>
            <a:endParaRPr lang="fr-FR" sz="2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r>
              <a:rPr lang="fr-FR" sz="2400" b="1" u="sng" dirty="0">
                <a:solidFill>
                  <a:srgbClr val="0070C0"/>
                </a:solidFill>
                <a:latin typeface="Alwyn" pitchFamily="2" charset="0"/>
                <a:ea typeface="Times New Roman" panose="02020603050405020304" pitchFamily="18" charset="0"/>
              </a:rPr>
              <a:t>Catherine MOREL</a:t>
            </a:r>
            <a:r>
              <a:rPr lang="fr-FR" sz="2400" b="1" dirty="0">
                <a:latin typeface="Alwyn" pitchFamily="2" charset="0"/>
                <a:ea typeface="Times New Roman" panose="02020603050405020304" pitchFamily="18" charset="0"/>
              </a:rPr>
              <a:t>, directrice du CAUE</a:t>
            </a:r>
          </a:p>
          <a:p>
            <a:endParaRPr lang="fr-FR" sz="2400" b="1" dirty="0">
              <a:latin typeface="Alwyn" pitchFamily="2" charset="0"/>
              <a:ea typeface="Times New Roman" panose="02020603050405020304" pitchFamily="18" charset="0"/>
            </a:endParaRPr>
          </a:p>
          <a:p>
            <a:r>
              <a:rPr lang="fr-FR" sz="2400" b="1" u="sng" dirty="0">
                <a:solidFill>
                  <a:srgbClr val="0070C0"/>
                </a:solidFill>
                <a:latin typeface="Alwyn" pitchFamily="2" charset="0"/>
                <a:ea typeface="Times New Roman" panose="02020603050405020304" pitchFamily="18" charset="0"/>
              </a:rPr>
              <a:t>Fabrice HANNI</a:t>
            </a:r>
            <a:r>
              <a:rPr lang="fr-FR" sz="2400" b="1" dirty="0">
                <a:latin typeface="Alwyn" pitchFamily="2" charset="0"/>
                <a:ea typeface="Times New Roman" panose="02020603050405020304" pitchFamily="18" charset="0"/>
              </a:rPr>
              <a:t>, membre du CESER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730FB4-60D1-BB6D-37AE-708D356AC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55988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5875"/>
            <a:r>
              <a:rPr lang="fr-FR" dirty="0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" y="635623"/>
            <a:ext cx="1219157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05875"/>
            <a:r>
              <a:rPr lang="fr-FR" sz="2903" b="1" dirty="0">
                <a:solidFill>
                  <a:srgbClr val="4F81BD">
                    <a:lumMod val="75000"/>
                  </a:srgbClr>
                </a:solidFill>
                <a:latin typeface="Marianne" panose="02000000000000000000" pitchFamily="50" charset="0"/>
                <a:ea typeface="DejaVu Sans"/>
                <a:cs typeface="Arial" panose="020B0604020202020204" pitchFamily="34" charset="0"/>
              </a:rPr>
              <a:t>La LBU, les montants consommés</a:t>
            </a:r>
            <a:endParaRPr lang="fr-FR" sz="2903" b="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4244701" y="2540670"/>
          <a:ext cx="7855699" cy="394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/>
        </p:nvGraphicFramePr>
        <p:xfrm>
          <a:off x="1648192" y="1284957"/>
          <a:ext cx="7556856" cy="4964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2862400" y="989360"/>
          <a:ext cx="8165828" cy="489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/>
          <p:cNvSpPr/>
          <p:nvPr/>
        </p:nvSpPr>
        <p:spPr>
          <a:xfrm>
            <a:off x="1329514" y="5914900"/>
            <a:ext cx="8959819" cy="315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105875"/>
            <a:r>
              <a:rPr lang="fr-FR" sz="1451" dirty="0">
                <a:solidFill>
                  <a:srgbClr val="4E7588"/>
                </a:solidFill>
                <a:latin typeface="Marianne" panose="02000000000000000000" pitchFamily="50" charset="0"/>
              </a:rPr>
              <a:t>Crédit d’impôt :    	 </a:t>
            </a:r>
            <a:r>
              <a:rPr lang="fr-FR" sz="1451" b="1" dirty="0">
                <a:solidFill>
                  <a:srgbClr val="4E7588"/>
                </a:solidFill>
                <a:latin typeface="Marianne" panose="02000000000000000000" pitchFamily="50" charset="0"/>
              </a:rPr>
              <a:t>115 	 107	  118	  146	   160	    130</a:t>
            </a:r>
          </a:p>
        </p:txBody>
      </p:sp>
      <p:graphicFrame>
        <p:nvGraphicFramePr>
          <p:cNvPr id="4" name="Diagramme 3"/>
          <p:cNvGraphicFramePr/>
          <p:nvPr/>
        </p:nvGraphicFramePr>
        <p:xfrm>
          <a:off x="10967494" y="5602401"/>
          <a:ext cx="730220" cy="33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angle 14"/>
          <p:cNvSpPr/>
          <p:nvPr/>
        </p:nvSpPr>
        <p:spPr>
          <a:xfrm>
            <a:off x="181507" y="3304973"/>
            <a:ext cx="3065573" cy="76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05875"/>
            <a:r>
              <a:rPr lang="fr-FR" sz="1451" i="1" dirty="0">
                <a:solidFill>
                  <a:srgbClr val="000000">
                    <a:lumMod val="65000"/>
                    <a:lumOff val="35000"/>
                  </a:srgbClr>
                </a:solidFill>
                <a:latin typeface="Marianne" panose="02000000000000000000" pitchFamily="50" charset="0"/>
              </a:rPr>
              <a:t>Pas de sous-consommation de LBU localement, contrairement aux idées reçues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5643252" y="1733388"/>
            <a:ext cx="5579108" cy="3869012"/>
          </a:xfrm>
          <a:prstGeom prst="roundRect">
            <a:avLst/>
          </a:prstGeom>
          <a:solidFill>
            <a:srgbClr val="8599D7">
              <a:alpha val="9000"/>
            </a:srgbClr>
          </a:solidFill>
          <a:ln>
            <a:solidFill>
              <a:srgbClr val="295D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5875"/>
            <a:endParaRPr lang="fr-FR" sz="2177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7" name="Diagramme 16"/>
          <p:cNvGraphicFramePr/>
          <p:nvPr/>
        </p:nvGraphicFramePr>
        <p:xfrm>
          <a:off x="10939336" y="3332890"/>
          <a:ext cx="730220" cy="33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576111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5875"/>
            <a:r>
              <a:rPr lang="fr-FR" dirty="0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" y="700076"/>
            <a:ext cx="1219157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05875"/>
            <a:r>
              <a:rPr lang="fr-FR" sz="2903" b="1" dirty="0">
                <a:solidFill>
                  <a:srgbClr val="4F81BD">
                    <a:lumMod val="75000"/>
                  </a:srgbClr>
                </a:solidFill>
                <a:latin typeface="Marianne" panose="02000000000000000000" pitchFamily="50" charset="0"/>
                <a:ea typeface="DejaVu Sans"/>
                <a:cs typeface="Arial" panose="020B0604020202020204" pitchFamily="34" charset="0"/>
              </a:rPr>
              <a:t>La LBU, les principales réalisations</a:t>
            </a:r>
            <a:endParaRPr lang="fr-FR" sz="2903" b="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4244701" y="2540670"/>
          <a:ext cx="7855699" cy="394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1428645" y="1356623"/>
          <a:ext cx="9550758" cy="482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55504" y="2128821"/>
            <a:ext cx="6223900" cy="3548036"/>
          </a:xfrm>
          <a:prstGeom prst="roundRect">
            <a:avLst/>
          </a:prstGeom>
          <a:solidFill>
            <a:srgbClr val="8599D7">
              <a:alpha val="9000"/>
            </a:srgbClr>
          </a:solidFill>
          <a:ln>
            <a:solidFill>
              <a:srgbClr val="295D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5875"/>
            <a:endParaRPr lang="fr-FR" sz="2177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" name="Diagramme 7"/>
          <p:cNvGraphicFramePr/>
          <p:nvPr/>
        </p:nvGraphicFramePr>
        <p:xfrm>
          <a:off x="7363540" y="1895391"/>
          <a:ext cx="1207254" cy="315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1303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995E6-1BF0-32B0-ABAB-E0023CA8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0A8A13-C22C-EBF2-CD94-96357718B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6142F25-8B56-1B87-3FEC-CD341E688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E56AC5-1886-7101-7210-EE2B08CB30FB}"/>
              </a:ext>
            </a:extLst>
          </p:cNvPr>
          <p:cNvSpPr txBox="1"/>
          <p:nvPr/>
        </p:nvSpPr>
        <p:spPr>
          <a:xfrm>
            <a:off x="1092969" y="21230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3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63601125-51ED-94D8-F752-E8D28D2B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25F394-61A6-D08E-2051-8905541E1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448F36-5D3B-DE61-1000-BEB3075EB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105" y="2478615"/>
            <a:ext cx="8293608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99BAB9-973A-793A-33E7-6B7295E434F5}"/>
              </a:ext>
            </a:extLst>
          </p:cNvPr>
          <p:cNvSpPr txBox="1"/>
          <p:nvPr/>
        </p:nvSpPr>
        <p:spPr>
          <a:xfrm>
            <a:off x="959669" y="2492337"/>
            <a:ext cx="10272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Les solutions privées de financement du logement</a:t>
            </a:r>
          </a:p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 </a:t>
            </a:r>
          </a:p>
          <a:p>
            <a:pPr lvl="0" algn="just"/>
            <a:r>
              <a:rPr lang="fr-FR" sz="2400" b="1" u="sng" dirty="0" err="1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Radj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 KOYTCHA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directeur-général de </a:t>
            </a:r>
            <a:r>
              <a:rPr lang="fr-FR" sz="2400" b="1" dirty="0" err="1">
                <a:effectLst/>
                <a:latin typeface="Alwyn" pitchFamily="2" charset="0"/>
                <a:ea typeface="Times New Roman" panose="02020603050405020304" pitchFamily="18" charset="0"/>
              </a:rPr>
              <a:t>Koytcha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 conseil</a:t>
            </a:r>
          </a:p>
          <a:p>
            <a:pPr lvl="0" algn="just"/>
            <a:endParaRPr lang="fr-FR" sz="2400" b="1" u="sng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Neil MERKIL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pour la Fédération bancaire de La Réunion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3F53AB-1822-7E14-357B-707298BF0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2211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74C4257-C572-3DF0-24AC-5FA17D0CDB70}"/>
              </a:ext>
            </a:extLst>
          </p:cNvPr>
          <p:cNvSpPr txBox="1"/>
          <p:nvPr/>
        </p:nvSpPr>
        <p:spPr>
          <a:xfrm>
            <a:off x="1217594" y="201405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3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CAD09C17-438F-BE21-82C1-28546CF61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3CFC6E-906F-DCB0-7CB7-3B8B1064C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C9BC18-AF07-8057-6ED2-AF704E9F1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180" y="2383389"/>
            <a:ext cx="8707635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467306" y="2397948"/>
            <a:ext cx="9257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Parcours résidentiel et enjeux du locatif intermédiaire </a:t>
            </a:r>
          </a:p>
          <a:p>
            <a:pPr lvl="0" algn="ctr"/>
            <a:endParaRPr lang="fr-FR" sz="2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Stéphane SANZ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de la FPIR</a:t>
            </a:r>
          </a:p>
          <a:p>
            <a:pPr lvl="0"/>
            <a:endParaRPr lang="fr-FR" sz="2400" b="1" u="sng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Frédéric PILLORE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de l’ARMOS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D586AF-87FA-8DE5-418C-2D2923680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21796"/>
      </p:ext>
    </p:extLst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/>
          <p:cNvPicPr/>
          <p:nvPr/>
        </p:nvPicPr>
        <p:blipFill>
          <a:blip r:embed="rId3"/>
          <a:stretch/>
        </p:blipFill>
        <p:spPr>
          <a:xfrm>
            <a:off x="4558214" y="864066"/>
            <a:ext cx="3075569" cy="1570439"/>
          </a:xfrm>
          <a:prstGeom prst="rect">
            <a:avLst/>
          </a:prstGeom>
          <a:ln w="0">
            <a:noFill/>
          </a:ln>
        </p:spPr>
      </p:pic>
      <p:sp>
        <p:nvSpPr>
          <p:cNvPr id="83" name="ZoneTexte 82"/>
          <p:cNvSpPr txBox="1"/>
          <p:nvPr/>
        </p:nvSpPr>
        <p:spPr>
          <a:xfrm>
            <a:off x="215" y="2893479"/>
            <a:ext cx="12191573" cy="8707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3870" b="1" spc="-1" dirty="0">
                <a:solidFill>
                  <a:srgbClr val="045254"/>
                </a:solidFill>
                <a:latin typeface="Calibri"/>
              </a:rPr>
              <a:t>FEDOM/FRBTP : « Construction – logement : </a:t>
            </a:r>
          </a:p>
          <a:p>
            <a:pPr algn="ctr" defTabSz="1105875"/>
            <a:r>
              <a:rPr lang="fr-RE" sz="3870" b="1" spc="-1" dirty="0">
                <a:solidFill>
                  <a:srgbClr val="045254"/>
                </a:solidFill>
                <a:latin typeface="Calibri"/>
              </a:rPr>
              <a:t>les entreprises s’engagent »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211" y="4555266"/>
            <a:ext cx="12191575" cy="395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1935" spc="-1" dirty="0">
                <a:solidFill>
                  <a:srgbClr val="1C1C1C"/>
                </a:solidFill>
                <a:latin typeface="Calibri"/>
              </a:rPr>
              <a:t>7 février 2024</a:t>
            </a:r>
          </a:p>
        </p:txBody>
      </p:sp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31FCDD72-7971-4D9F-8ECD-2FA2D2E2EB1B}"/>
              </a:ext>
            </a:extLst>
          </p:cNvPr>
          <p:cNvSpPr/>
          <p:nvPr/>
        </p:nvSpPr>
        <p:spPr>
          <a:xfrm>
            <a:off x="5334073" y="4096290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/>
          <p:cNvPicPr/>
          <p:nvPr/>
        </p:nvPicPr>
        <p:blipFill>
          <a:blip r:embed="rId3"/>
          <a:stretch/>
        </p:blipFill>
        <p:spPr>
          <a:xfrm>
            <a:off x="4558214" y="864066"/>
            <a:ext cx="3075569" cy="1570439"/>
          </a:xfrm>
          <a:prstGeom prst="rect">
            <a:avLst/>
          </a:prstGeom>
          <a:ln w="0">
            <a:noFill/>
          </a:ln>
        </p:spPr>
      </p:pic>
      <p:sp>
        <p:nvSpPr>
          <p:cNvPr id="83" name="ZoneTexte 82"/>
          <p:cNvSpPr txBox="1"/>
          <p:nvPr/>
        </p:nvSpPr>
        <p:spPr>
          <a:xfrm>
            <a:off x="215" y="2893479"/>
            <a:ext cx="12191573" cy="8707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3870" b="1" spc="-1" dirty="0">
                <a:solidFill>
                  <a:srgbClr val="045254"/>
                </a:solidFill>
                <a:latin typeface="Calibri"/>
              </a:rPr>
              <a:t>Parcours résidentiel et enjeux du locatif intermédiaire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211" y="4555266"/>
            <a:ext cx="12191575" cy="395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1935" spc="-1" dirty="0">
                <a:solidFill>
                  <a:srgbClr val="1C1C1C"/>
                </a:solidFill>
                <a:latin typeface="Calibri"/>
              </a:rPr>
              <a:t>7 février 2024</a:t>
            </a:r>
          </a:p>
        </p:txBody>
      </p:sp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31FCDD72-7971-4D9F-8ECD-2FA2D2E2EB1B}"/>
              </a:ext>
            </a:extLst>
          </p:cNvPr>
          <p:cNvSpPr/>
          <p:nvPr/>
        </p:nvSpPr>
        <p:spPr>
          <a:xfrm>
            <a:off x="5334073" y="4096290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020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/>
          <p:cNvPicPr/>
          <p:nvPr/>
        </p:nvPicPr>
        <p:blipFill>
          <a:blip r:embed="rId3"/>
          <a:stretch/>
        </p:blipFill>
        <p:spPr>
          <a:xfrm>
            <a:off x="4558214" y="864066"/>
            <a:ext cx="3075569" cy="1570439"/>
          </a:xfrm>
          <a:prstGeom prst="rect">
            <a:avLst/>
          </a:prstGeom>
          <a:ln w="0">
            <a:noFill/>
          </a:ln>
        </p:spPr>
      </p:pic>
      <p:sp>
        <p:nvSpPr>
          <p:cNvPr id="83" name="ZoneTexte 82"/>
          <p:cNvSpPr txBox="1"/>
          <p:nvPr/>
        </p:nvSpPr>
        <p:spPr>
          <a:xfrm>
            <a:off x="215" y="2893479"/>
            <a:ext cx="12191573" cy="8707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3870" b="1" spc="-1" dirty="0">
                <a:solidFill>
                  <a:srgbClr val="045254"/>
                </a:solidFill>
                <a:latin typeface="Calibri"/>
              </a:rPr>
              <a:t>Situation des bailleurs, du parc de logements locatifs sociaux et état de la demande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211" y="4555266"/>
            <a:ext cx="12191575" cy="395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1935" spc="-1" dirty="0">
                <a:solidFill>
                  <a:srgbClr val="1C1C1C"/>
                </a:solidFill>
                <a:latin typeface="Calibri"/>
              </a:rPr>
              <a:t>7 février 2024</a:t>
            </a:r>
          </a:p>
        </p:txBody>
      </p:sp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31FCDD72-7971-4D9F-8ECD-2FA2D2E2EB1B}"/>
              </a:ext>
            </a:extLst>
          </p:cNvPr>
          <p:cNvSpPr/>
          <p:nvPr/>
        </p:nvSpPr>
        <p:spPr>
          <a:xfrm>
            <a:off x="5334073" y="4096290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758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/>
          <p:cNvSpPr txBox="1"/>
          <p:nvPr/>
        </p:nvSpPr>
        <p:spPr>
          <a:xfrm>
            <a:off x="214" y="302725"/>
            <a:ext cx="12190817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Répartition du parc social</a:t>
            </a:r>
            <a:endParaRPr lang="fr-RE" sz="3386" b="1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44D30A-7A4B-1B57-A4F4-05781E12E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0" y="1391571"/>
            <a:ext cx="11493390" cy="40180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2C520D-5DE9-3500-0054-E9C881396112}"/>
              </a:ext>
            </a:extLst>
          </p:cNvPr>
          <p:cNvSpPr txBox="1"/>
          <p:nvPr/>
        </p:nvSpPr>
        <p:spPr>
          <a:xfrm>
            <a:off x="617664" y="5630779"/>
            <a:ext cx="1114373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RE" sz="2177" dirty="0">
                <a:solidFill>
                  <a:prstClr val="black"/>
                </a:solidFill>
                <a:latin typeface="Arial"/>
              </a:rPr>
              <a:t>Un quart de la population est logée dans le parc social (soit plus de 83 000 logements)</a:t>
            </a:r>
          </a:p>
        </p:txBody>
      </p:sp>
    </p:spTree>
    <p:extLst>
      <p:ext uri="{BB962C8B-B14F-4D97-AF65-F5344CB8AC3E}">
        <p14:creationId xmlns:p14="http://schemas.microsoft.com/office/powerpoint/2010/main" val="19543600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/>
          <p:cNvSpPr txBox="1"/>
          <p:nvPr/>
        </p:nvSpPr>
        <p:spPr>
          <a:xfrm>
            <a:off x="214" y="302725"/>
            <a:ext cx="12190817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Ancienneté du parc social - Livraisons</a:t>
            </a:r>
            <a:endParaRPr lang="fr-RE" sz="3386" b="1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F79FC7-4C61-AF06-652A-AD93DBD3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91" y="1020348"/>
            <a:ext cx="9204218" cy="53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19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/>
          <p:cNvSpPr txBox="1"/>
          <p:nvPr/>
        </p:nvSpPr>
        <p:spPr>
          <a:xfrm>
            <a:off x="2959470" y="354141"/>
            <a:ext cx="5959471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Demandes de logement social</a:t>
            </a:r>
            <a:endParaRPr lang="fr-RE" sz="3386" b="1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29C7D6-55DE-A2E2-353B-DC63FF9F9260}"/>
              </a:ext>
            </a:extLst>
          </p:cNvPr>
          <p:cNvSpPr txBox="1"/>
          <p:nvPr/>
        </p:nvSpPr>
        <p:spPr>
          <a:xfrm>
            <a:off x="1048052" y="5755306"/>
            <a:ext cx="11143735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RE" sz="2177" dirty="0">
                <a:solidFill>
                  <a:prstClr val="black"/>
                </a:solidFill>
                <a:latin typeface="Arial"/>
              </a:rPr>
              <a:t>Accélération de l’augmentation du nombre de demandes actives: + 14% en 2023</a:t>
            </a:r>
          </a:p>
          <a:p>
            <a:pPr defTabSz="1105875"/>
            <a:endParaRPr lang="fr-RE" sz="2177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7B3678-6A8A-A15B-FF35-C94B1732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499" y="1032631"/>
            <a:ext cx="7885413" cy="47927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62C100C7-F013-1C71-4EE3-23441BB6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730FB4-60D1-BB6D-37AE-708D356AC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82FDAF-1138-FCA8-EBD7-6F1AE622C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157" y="0"/>
            <a:ext cx="9537685" cy="6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364"/>
      </p:ext>
    </p:extLst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/>
          <p:cNvPicPr/>
          <p:nvPr/>
        </p:nvPicPr>
        <p:blipFill>
          <a:blip r:embed="rId3"/>
          <a:stretch/>
        </p:blipFill>
        <p:spPr>
          <a:xfrm>
            <a:off x="4558214" y="864066"/>
            <a:ext cx="3075569" cy="1570439"/>
          </a:xfrm>
          <a:prstGeom prst="rect">
            <a:avLst/>
          </a:prstGeom>
          <a:ln w="0">
            <a:noFill/>
          </a:ln>
        </p:spPr>
      </p:pic>
      <p:sp>
        <p:nvSpPr>
          <p:cNvPr id="83" name="ZoneTexte 82"/>
          <p:cNvSpPr txBox="1"/>
          <p:nvPr/>
        </p:nvSpPr>
        <p:spPr>
          <a:xfrm>
            <a:off x="215" y="2893479"/>
            <a:ext cx="12191573" cy="8707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3870" b="1" spc="-1" dirty="0">
                <a:solidFill>
                  <a:srgbClr val="045254"/>
                </a:solidFill>
                <a:latin typeface="Calibri"/>
              </a:rPr>
              <a:t>Mixité : la production de logement intermédiaire dans la production de logements aidés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211" y="4555266"/>
            <a:ext cx="12191575" cy="395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1935" spc="-1" dirty="0">
                <a:solidFill>
                  <a:srgbClr val="1C1C1C"/>
                </a:solidFill>
                <a:latin typeface="Calibri"/>
              </a:rPr>
              <a:t>7 février 2024</a:t>
            </a:r>
          </a:p>
        </p:txBody>
      </p:sp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31FCDD72-7971-4D9F-8ECD-2FA2D2E2EB1B}"/>
              </a:ext>
            </a:extLst>
          </p:cNvPr>
          <p:cNvSpPr/>
          <p:nvPr/>
        </p:nvSpPr>
        <p:spPr>
          <a:xfrm>
            <a:off x="5334073" y="4096290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134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/>
          <p:cNvSpPr txBox="1"/>
          <p:nvPr/>
        </p:nvSpPr>
        <p:spPr>
          <a:xfrm>
            <a:off x="2033233" y="354142"/>
            <a:ext cx="9923510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1105875"/>
            <a:r>
              <a:rPr lang="fr-RE" sz="2903" b="1" spc="-1" dirty="0">
                <a:solidFill>
                  <a:srgbClr val="045254"/>
                </a:solidFill>
                <a:latin typeface="Calibri"/>
              </a:rPr>
              <a:t>Evolution de la programmation de logements intermédiaires</a:t>
            </a:r>
          </a:p>
          <a:p>
            <a:pPr algn="ctr"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42E70B-A68B-E4C6-02A2-D54C3683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11" y="1071763"/>
            <a:ext cx="9705301" cy="58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061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C3CD31-C335-FF9A-D7F0-14F95F4B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30" y="1210477"/>
            <a:ext cx="9431055" cy="57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ZoneTexte 84"/>
          <p:cNvSpPr txBox="1"/>
          <p:nvPr/>
        </p:nvSpPr>
        <p:spPr>
          <a:xfrm>
            <a:off x="1747004" y="354141"/>
            <a:ext cx="9764429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Evolution de la livraison de logements intermédiaires</a:t>
            </a:r>
          </a:p>
          <a:p>
            <a:pPr algn="ctr"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934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/>
          <p:cNvPicPr/>
          <p:nvPr/>
        </p:nvPicPr>
        <p:blipFill>
          <a:blip r:embed="rId3"/>
          <a:stretch/>
        </p:blipFill>
        <p:spPr>
          <a:xfrm>
            <a:off x="4558214" y="864066"/>
            <a:ext cx="3075569" cy="1570439"/>
          </a:xfrm>
          <a:prstGeom prst="rect">
            <a:avLst/>
          </a:prstGeom>
          <a:ln w="0">
            <a:noFill/>
          </a:ln>
        </p:spPr>
      </p:pic>
      <p:sp>
        <p:nvSpPr>
          <p:cNvPr id="83" name="ZoneTexte 82"/>
          <p:cNvSpPr txBox="1"/>
          <p:nvPr/>
        </p:nvSpPr>
        <p:spPr>
          <a:xfrm>
            <a:off x="215" y="2893479"/>
            <a:ext cx="12191573" cy="8707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3870" b="1" spc="-1" dirty="0">
                <a:solidFill>
                  <a:srgbClr val="045254"/>
                </a:solidFill>
                <a:latin typeface="Calibri"/>
              </a:rPr>
              <a:t>Le logement intermédiaire ou l’accession ? Un marché étroit à la Réunion dans un environnement devenu défavorable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211" y="4555266"/>
            <a:ext cx="12191575" cy="395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1935" spc="-1" dirty="0">
                <a:solidFill>
                  <a:srgbClr val="1C1C1C"/>
                </a:solidFill>
                <a:latin typeface="Calibri"/>
              </a:rPr>
              <a:t>7 février 2024</a:t>
            </a:r>
          </a:p>
        </p:txBody>
      </p:sp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31FCDD72-7971-4D9F-8ECD-2FA2D2E2EB1B}"/>
              </a:ext>
            </a:extLst>
          </p:cNvPr>
          <p:cNvSpPr/>
          <p:nvPr/>
        </p:nvSpPr>
        <p:spPr>
          <a:xfrm>
            <a:off x="5334074" y="4372760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567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/>
          <p:cNvSpPr txBox="1"/>
          <p:nvPr/>
        </p:nvSpPr>
        <p:spPr>
          <a:xfrm>
            <a:off x="214" y="302725"/>
            <a:ext cx="12190817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Evolutions économiques</a:t>
            </a:r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A1E592-6194-1E78-35EA-0949ADB2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870" y="1069125"/>
            <a:ext cx="8608280" cy="5429664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2DDD0B2-12CA-51F0-D970-3B7711B9C021}"/>
              </a:ext>
            </a:extLst>
          </p:cNvPr>
          <p:cNvCxnSpPr>
            <a:cxnSpLocks/>
          </p:cNvCxnSpPr>
          <p:nvPr/>
        </p:nvCxnSpPr>
        <p:spPr>
          <a:xfrm>
            <a:off x="2526148" y="5026734"/>
            <a:ext cx="296577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AC81038-6918-2786-A942-2F75F7795887}"/>
              </a:ext>
            </a:extLst>
          </p:cNvPr>
          <p:cNvCxnSpPr>
            <a:cxnSpLocks/>
          </p:cNvCxnSpPr>
          <p:nvPr/>
        </p:nvCxnSpPr>
        <p:spPr>
          <a:xfrm flipV="1">
            <a:off x="5491920" y="4561760"/>
            <a:ext cx="0" cy="4649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692F1E-CAF3-9A3E-E67C-2CDCAB82D60D}"/>
              </a:ext>
            </a:extLst>
          </p:cNvPr>
          <p:cNvCxnSpPr>
            <a:cxnSpLocks/>
          </p:cNvCxnSpPr>
          <p:nvPr/>
        </p:nvCxnSpPr>
        <p:spPr>
          <a:xfrm>
            <a:off x="5491920" y="4561760"/>
            <a:ext cx="159598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70002E5-2866-24D1-6657-453FA98640DE}"/>
              </a:ext>
            </a:extLst>
          </p:cNvPr>
          <p:cNvCxnSpPr/>
          <p:nvPr/>
        </p:nvCxnSpPr>
        <p:spPr>
          <a:xfrm flipV="1">
            <a:off x="7113042" y="3669515"/>
            <a:ext cx="0" cy="8922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D65016-D2CC-1840-8D52-D8092BDDA798}"/>
              </a:ext>
            </a:extLst>
          </p:cNvPr>
          <p:cNvCxnSpPr/>
          <p:nvPr/>
        </p:nvCxnSpPr>
        <p:spPr>
          <a:xfrm>
            <a:off x="7087909" y="3669515"/>
            <a:ext cx="157085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293A1ED-C764-7786-A903-AEE11DD6A9AB}"/>
              </a:ext>
            </a:extLst>
          </p:cNvPr>
          <p:cNvCxnSpPr>
            <a:cxnSpLocks/>
          </p:cNvCxnSpPr>
          <p:nvPr/>
        </p:nvCxnSpPr>
        <p:spPr>
          <a:xfrm flipV="1">
            <a:off x="8658761" y="1872458"/>
            <a:ext cx="0" cy="179705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727BEF4-C50B-1564-4552-E0452A30616D}"/>
              </a:ext>
            </a:extLst>
          </p:cNvPr>
          <p:cNvCxnSpPr>
            <a:cxnSpLocks/>
          </p:cNvCxnSpPr>
          <p:nvPr/>
        </p:nvCxnSpPr>
        <p:spPr>
          <a:xfrm>
            <a:off x="8658762" y="1872458"/>
            <a:ext cx="199812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0E0FF87-0BEC-D7E2-5EBE-9D7E19050330}"/>
              </a:ext>
            </a:extLst>
          </p:cNvPr>
          <p:cNvSpPr txBox="1"/>
          <p:nvPr/>
        </p:nvSpPr>
        <p:spPr>
          <a:xfrm>
            <a:off x="10470131" y="1393622"/>
            <a:ext cx="162112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FR" sz="2177" b="1" dirty="0">
                <a:solidFill>
                  <a:srgbClr val="FF0000"/>
                </a:solidFill>
                <a:latin typeface="Arial"/>
              </a:rPr>
              <a:t>LIVRET 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47EB9C6-125B-C0E3-0678-AE0DC96786B0}"/>
              </a:ext>
            </a:extLst>
          </p:cNvPr>
          <p:cNvSpPr txBox="1"/>
          <p:nvPr/>
        </p:nvSpPr>
        <p:spPr>
          <a:xfrm>
            <a:off x="4719059" y="4585405"/>
            <a:ext cx="105561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FR" sz="2177" b="1" dirty="0">
                <a:solidFill>
                  <a:srgbClr val="FF0000"/>
                </a:solidFill>
                <a:latin typeface="Arial"/>
              </a:rPr>
              <a:t>0,5%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D21AF07-4B47-39BB-89E1-F5025B76AF57}"/>
              </a:ext>
            </a:extLst>
          </p:cNvPr>
          <p:cNvSpPr txBox="1"/>
          <p:nvPr/>
        </p:nvSpPr>
        <p:spPr>
          <a:xfrm>
            <a:off x="6172274" y="4126971"/>
            <a:ext cx="105561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FR" sz="2177" b="1" dirty="0">
                <a:solidFill>
                  <a:srgbClr val="FF0000"/>
                </a:solidFill>
                <a:latin typeface="Arial"/>
              </a:rPr>
              <a:t>1%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8106F5B-DF33-3576-C557-015AC5040147}"/>
              </a:ext>
            </a:extLst>
          </p:cNvPr>
          <p:cNvSpPr txBox="1"/>
          <p:nvPr/>
        </p:nvSpPr>
        <p:spPr>
          <a:xfrm>
            <a:off x="7660570" y="3271619"/>
            <a:ext cx="105561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FR" sz="2177" b="1" dirty="0">
                <a:solidFill>
                  <a:srgbClr val="FF0000"/>
                </a:solidFill>
                <a:latin typeface="Arial"/>
              </a:rPr>
              <a:t>2%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1B66592-B7DC-2CAB-1EF8-6638C7985021}"/>
              </a:ext>
            </a:extLst>
          </p:cNvPr>
          <p:cNvSpPr txBox="1"/>
          <p:nvPr/>
        </p:nvSpPr>
        <p:spPr>
          <a:xfrm>
            <a:off x="9942323" y="1872458"/>
            <a:ext cx="105561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5875"/>
            <a:r>
              <a:rPr lang="fr-FR" sz="2177" b="1" dirty="0">
                <a:solidFill>
                  <a:srgbClr val="FF0000"/>
                </a:solidFill>
                <a:latin typeface="Arial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1324316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/>
          <p:cNvSpPr txBox="1"/>
          <p:nvPr/>
        </p:nvSpPr>
        <p:spPr>
          <a:xfrm>
            <a:off x="1271209" y="317587"/>
            <a:ext cx="10807477" cy="6147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Le montage en Logement Social et en Intermédiaire</a:t>
            </a:r>
            <a:endParaRPr lang="fr-RE" sz="3386" b="1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Connecteur droit 86"/>
          <p:cNvSpPr/>
          <p:nvPr/>
        </p:nvSpPr>
        <p:spPr>
          <a:xfrm>
            <a:off x="5333697" y="1020347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4FE36F0-4BE7-4CBE-77C6-8B25A9C85D9B}"/>
              </a:ext>
            </a:extLst>
          </p:cNvPr>
          <p:cNvGraphicFramePr/>
          <p:nvPr/>
        </p:nvGraphicFramePr>
        <p:xfrm>
          <a:off x="197385" y="1394917"/>
          <a:ext cx="5633840" cy="474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917800E8-8A40-0BF1-8580-E5032E9B7299}"/>
              </a:ext>
            </a:extLst>
          </p:cNvPr>
          <p:cNvGraphicFramePr/>
          <p:nvPr/>
        </p:nvGraphicFramePr>
        <p:xfrm>
          <a:off x="5994592" y="1482886"/>
          <a:ext cx="5633840" cy="465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365957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DB7222-42F3-63C2-5C16-ABB1F855E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515" y="1949382"/>
            <a:ext cx="6107427" cy="3435428"/>
          </a:xfrm>
          <a:prstGeom prst="rect">
            <a:avLst/>
          </a:prstGeom>
        </p:spPr>
      </p:pic>
      <p:sp>
        <p:nvSpPr>
          <p:cNvPr id="88" name="ZoneTexte 87"/>
          <p:cNvSpPr txBox="1"/>
          <p:nvPr/>
        </p:nvSpPr>
        <p:spPr>
          <a:xfrm>
            <a:off x="-123049" y="1949381"/>
            <a:ext cx="5524621" cy="43017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903" spc="-1" dirty="0">
                <a:solidFill>
                  <a:srgbClr val="1C1C1C"/>
                </a:solidFill>
                <a:latin typeface="Calibri"/>
              </a:rPr>
              <a:t>Prix du foncier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903" spc="-1" dirty="0">
                <a:solidFill>
                  <a:srgbClr val="1C1C1C"/>
                </a:solidFill>
                <a:latin typeface="Calibri"/>
              </a:rPr>
              <a:t>Coûts de construction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903" spc="-1" dirty="0">
                <a:solidFill>
                  <a:srgbClr val="1C1C1C"/>
                </a:solidFill>
                <a:latin typeface="Calibri"/>
              </a:rPr>
              <a:t>80 % de la demande sur le logement social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903" spc="-1" dirty="0">
                <a:solidFill>
                  <a:srgbClr val="1C1C1C"/>
                </a:solidFill>
                <a:latin typeface="Calibri"/>
              </a:rPr>
              <a:t>Retrait du groupe AL avec la fin du PIV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903" spc="-1" dirty="0">
                <a:solidFill>
                  <a:srgbClr val="1C1C1C"/>
                </a:solidFill>
                <a:latin typeface="Calibri"/>
              </a:rPr>
              <a:t>Hausse des coûts de construction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903" spc="-1" dirty="0">
                <a:solidFill>
                  <a:srgbClr val="1C1C1C"/>
                </a:solidFill>
                <a:latin typeface="Calibri"/>
              </a:rPr>
              <a:t>Hausse du TLA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endParaRPr lang="fr-FR" sz="2903" spc="-1" dirty="0">
              <a:solidFill>
                <a:srgbClr val="1C1C1C"/>
              </a:solidFill>
              <a:latin typeface="Calibri"/>
            </a:endParaRPr>
          </a:p>
          <a:p>
            <a:pPr defTabSz="1105875"/>
            <a:endParaRPr lang="fr-RE" sz="1572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Connecteur droit 88"/>
          <p:cNvSpPr/>
          <p:nvPr/>
        </p:nvSpPr>
        <p:spPr>
          <a:xfrm>
            <a:off x="5159542" y="1533032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214" y="779137"/>
            <a:ext cx="12190817" cy="5755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Les origines de la panne  </a:t>
            </a:r>
            <a:endParaRPr lang="fr-RE" sz="3386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B44DE09-CADB-4D29-8197-660CD5E75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1688" y="3244687"/>
            <a:ext cx="368627" cy="36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0588" tIns="55294" rIns="110588" bIns="55294" numCol="1" anchor="t" anchorCtr="0" compatLnSpc="1">
            <a:prstTxWarp prst="textNoShape">
              <a:avLst/>
            </a:prstTxWarp>
          </a:bodyPr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ZoneTexte 87"/>
          <p:cNvSpPr txBox="1"/>
          <p:nvPr/>
        </p:nvSpPr>
        <p:spPr>
          <a:xfrm>
            <a:off x="-15923" y="1533032"/>
            <a:ext cx="11855222" cy="43017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1075398" lvl="2" indent="-261230" algn="just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3386" spc="-1" dirty="0">
                <a:solidFill>
                  <a:srgbClr val="1C1C1C"/>
                </a:solidFill>
                <a:latin typeface="Calibri"/>
              </a:rPr>
              <a:t>Développer et structurer une filière de réhabilitation</a:t>
            </a:r>
          </a:p>
          <a:p>
            <a:pPr marL="1075398" lvl="2" indent="-261230" algn="just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3386" spc="-1" dirty="0">
                <a:solidFill>
                  <a:srgbClr val="1C1C1C"/>
                </a:solidFill>
                <a:latin typeface="Calibri"/>
              </a:rPr>
              <a:t>Renforcer le tissu des entreprises de maintenance et entretien courant</a:t>
            </a:r>
          </a:p>
          <a:p>
            <a:pPr marL="1075398" lvl="2" indent="-261230" algn="just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3386" spc="-1" dirty="0">
                <a:solidFill>
                  <a:srgbClr val="1C1C1C"/>
                </a:solidFill>
                <a:latin typeface="Calibri"/>
              </a:rPr>
              <a:t>Améliorer la qualité des constructions dans une logique d’innovation, de sobriété et de « chasse au gaspi »</a:t>
            </a:r>
          </a:p>
          <a:p>
            <a:pPr marL="1075398" lvl="2" indent="-261230" algn="just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3386" spc="-1" dirty="0">
                <a:solidFill>
                  <a:srgbClr val="1C1C1C"/>
                </a:solidFill>
                <a:latin typeface="Calibri"/>
              </a:rPr>
              <a:t>Produire des logements adaptés aux besoins de l’essentiel de la population (logement social à coût maîtrisé, adaptés aux différents besoins personnes âgées, étudiants, publics fragiles…)</a:t>
            </a:r>
          </a:p>
          <a:p>
            <a:pPr marL="1075398" lvl="2" indent="-261230" defTabSz="1105875">
              <a:buClr>
                <a:srgbClr val="000000"/>
              </a:buClr>
              <a:buSzPct val="45000"/>
              <a:buFont typeface="Symbol" charset="2"/>
              <a:buChar char=""/>
            </a:pPr>
            <a:endParaRPr lang="fr-FR" sz="3386" spc="-1" dirty="0">
              <a:solidFill>
                <a:srgbClr val="1C1C1C"/>
              </a:solidFill>
              <a:latin typeface="Calibri"/>
            </a:endParaRPr>
          </a:p>
          <a:p>
            <a:pPr defTabSz="1105875"/>
            <a:endParaRPr lang="fr-RE" sz="1572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Connecteur droit 88"/>
          <p:cNvSpPr/>
          <p:nvPr/>
        </p:nvSpPr>
        <p:spPr>
          <a:xfrm>
            <a:off x="5159542" y="1533032"/>
            <a:ext cx="1523852" cy="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214" y="779137"/>
            <a:ext cx="12190817" cy="5755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 defTabSz="1105875"/>
            <a:r>
              <a:rPr lang="fr-RE" sz="3386" b="1" spc="-1" dirty="0">
                <a:solidFill>
                  <a:srgbClr val="045254"/>
                </a:solidFill>
                <a:latin typeface="Calibri"/>
              </a:rPr>
              <a:t>Les perspectives pour le logement à la Réunion et la filière BTP</a:t>
            </a:r>
            <a:endParaRPr lang="fr-RE" sz="3386" spc="-1" dirty="0">
              <a:solidFill>
                <a:prstClr val="black"/>
              </a:solidFill>
              <a:latin typeface="Calibri"/>
            </a:endParaRPr>
          </a:p>
          <a:p>
            <a:pPr defTabSz="1105875"/>
            <a:endParaRPr lang="fr-RE" sz="3386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B44DE09-CADB-4D29-8197-660CD5E75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1688" y="3244687"/>
            <a:ext cx="368627" cy="36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0588" tIns="55294" rIns="110588" bIns="55294" numCol="1" anchor="t" anchorCtr="0" compatLnSpc="1">
            <a:prstTxWarp prst="textNoShape">
              <a:avLst/>
            </a:prstTxWarp>
          </a:bodyPr>
          <a:lstStyle/>
          <a:p>
            <a:pPr defTabSz="1105875"/>
            <a:endParaRPr lang="fr-FR" sz="21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620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ZoneTexte 95"/>
          <p:cNvSpPr txBox="1"/>
          <p:nvPr/>
        </p:nvSpPr>
        <p:spPr>
          <a:xfrm>
            <a:off x="2097814" y="1203060"/>
            <a:ext cx="7996372" cy="4451881"/>
          </a:xfrm>
          <a:prstGeom prst="rect">
            <a:avLst/>
          </a:prstGeom>
          <a:solidFill>
            <a:srgbClr val="045254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/>
            <a:r>
              <a:rPr lang="fr-RE" sz="4354" b="1" spc="-1" dirty="0">
                <a:solidFill>
                  <a:srgbClr val="FFFFFF"/>
                </a:solidFill>
                <a:latin typeface="Calibri"/>
              </a:rPr>
              <a:t>Merci de votre attention </a:t>
            </a:r>
            <a:endParaRPr lang="fr-RE" sz="4354" spc="-1" dirty="0">
              <a:solidFill>
                <a:prstClr val="black"/>
              </a:solidFill>
              <a:latin typeface="Calibri"/>
              <a:ea typeface="PingFang SC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4C0FDB2-B08E-7A3F-BA14-FFF49839F351}"/>
              </a:ext>
            </a:extLst>
          </p:cNvPr>
          <p:cNvSpPr txBox="1"/>
          <p:nvPr/>
        </p:nvSpPr>
        <p:spPr>
          <a:xfrm>
            <a:off x="2330904" y="17756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3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0256948F-1BD6-257A-035F-22CE936BB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D1EF5E-335F-F91A-5FE2-673017AF6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A836CB-B325-869D-B528-E1DD45AFD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172" y="2117559"/>
            <a:ext cx="6706340" cy="619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1981124" y="2105561"/>
            <a:ext cx="822975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Soutenir la construction et la rénovation</a:t>
            </a:r>
          </a:p>
          <a:p>
            <a:pPr lvl="0"/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endParaRPr lang="fr-FR" sz="2400" b="1" u="sng" dirty="0">
              <a:solidFill>
                <a:srgbClr val="0070C0"/>
              </a:solidFill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Anthony LEBON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de la FRBTP</a:t>
            </a:r>
          </a:p>
          <a:p>
            <a:pPr lvl="0" algn="just"/>
            <a:endParaRPr lang="fr-FR" sz="2400" b="1" u="sng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Gilles WARO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président du comité territorial d’Action Logement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F77AD1-B0B8-DE1D-57F0-18A9FA1D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393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62C100C7-F013-1C71-4EE3-23441BB6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730FB4-60D1-BB6D-37AE-708D356AC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52292F-52F1-6E7E-6713-DE25ADFBD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0" r="52060" b="53004"/>
          <a:stretch/>
        </p:blipFill>
        <p:spPr>
          <a:xfrm>
            <a:off x="0" y="0"/>
            <a:ext cx="4173344" cy="46822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E92834-9B41-0632-EF26-A34E277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877" r="54463" b="14109"/>
          <a:stretch/>
        </p:blipFill>
        <p:spPr>
          <a:xfrm>
            <a:off x="4173344" y="0"/>
            <a:ext cx="4020418" cy="4042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8524A3-8503-7070-2968-1F8CEC162E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589" b="1"/>
          <a:stretch/>
        </p:blipFill>
        <p:spPr>
          <a:xfrm>
            <a:off x="4816547" y="5484202"/>
            <a:ext cx="4273666" cy="13548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AA1C92-225C-6700-A44A-0941FDD0F3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000"/>
          <a:stretch/>
        </p:blipFill>
        <p:spPr>
          <a:xfrm>
            <a:off x="542881" y="5484202"/>
            <a:ext cx="4273666" cy="12193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C59DC3-72C5-3BB6-F6F2-70927EAA6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62" t="2161" r="1170" b="40098"/>
          <a:stretch/>
        </p:blipFill>
        <p:spPr>
          <a:xfrm>
            <a:off x="8193763" y="-30045"/>
            <a:ext cx="4073997" cy="59066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EC031A-715A-3313-F236-85DF4D1296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00" t="64056" b="25883"/>
          <a:stretch/>
        </p:blipFill>
        <p:spPr>
          <a:xfrm>
            <a:off x="3276246" y="4326255"/>
            <a:ext cx="4274314" cy="10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77617"/>
      </p:ext>
    </p:extLst>
  </p:cSld>
  <p:clrMapOvr>
    <a:masterClrMapping/>
  </p:clrMapOvr>
  <p:transition spd="med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ECC34A-73AC-E78A-0086-9A55261E4E50}"/>
              </a:ext>
            </a:extLst>
          </p:cNvPr>
          <p:cNvSpPr txBox="1"/>
          <p:nvPr/>
        </p:nvSpPr>
        <p:spPr>
          <a:xfrm>
            <a:off x="5684631" y="289322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3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10186952-6475-4814-76FB-228D6E2C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9373AB-DE84-3E5C-C3CB-84FE59A32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A6E3B2-CBDC-7149-FECD-62C2ABDA7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67" y="2749916"/>
            <a:ext cx="5058062" cy="13581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9DA93A-5198-71D0-39ED-46E48A5E9154}"/>
              </a:ext>
            </a:extLst>
          </p:cNvPr>
          <p:cNvSpPr txBox="1"/>
          <p:nvPr/>
        </p:nvSpPr>
        <p:spPr>
          <a:xfrm>
            <a:off x="3918160" y="3136612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3200" b="1" dirty="0">
                <a:effectLst/>
                <a:latin typeface="Alwyn" pitchFamily="2" charset="0"/>
                <a:ea typeface="Times New Roman" panose="02020603050405020304" pitchFamily="18" charset="0"/>
              </a:rPr>
              <a:t>Echanges avec le public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9FEA0F-C708-5FBB-C22C-D565B1AC1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42538"/>
      </p:ext>
    </p:extLst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9" name="Image 8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6916209-755C-9A31-7660-719453C0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F2E665-BB02-4514-8836-32C8EF627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7B32C8-6813-5659-2C89-CE641FF6F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276" y="1827276"/>
            <a:ext cx="4727448" cy="6194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AA1854-F4DD-0257-1EB6-0E29A6886997}"/>
              </a:ext>
            </a:extLst>
          </p:cNvPr>
          <p:cNvSpPr txBox="1"/>
          <p:nvPr/>
        </p:nvSpPr>
        <p:spPr>
          <a:xfrm>
            <a:off x="473369" y="1861490"/>
            <a:ext cx="112452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lwyn" pitchFamily="2" charset="0"/>
                <a:ea typeface="Times New Roman" panose="02020603050405020304" pitchFamily="18" charset="0"/>
              </a:rPr>
              <a:t>SYNTHESE DES TRAVAUX</a:t>
            </a:r>
          </a:p>
          <a:p>
            <a:endParaRPr lang="fr-FR" sz="32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endParaRPr lang="fr-FR" sz="32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Synthèse des travaux par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Hervé </a:t>
            </a:r>
            <a:r>
              <a:rPr lang="fr-FR" sz="2400" b="1" u="sng" dirty="0" err="1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Mariton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ancien ministre, président de la FEDOM</a:t>
            </a:r>
          </a:p>
          <a:p>
            <a:pPr lvl="0"/>
            <a:endParaRPr lang="fr-FR" sz="2400" b="1" dirty="0">
              <a:solidFill>
                <a:srgbClr val="0070C0"/>
              </a:solidFill>
              <a:latin typeface="Alwyn" pitchFamily="2" charset="0"/>
              <a:ea typeface="Times New Roman" panose="02020603050405020304" pitchFamily="18" charset="0"/>
            </a:endParaRPr>
          </a:p>
          <a:p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2E1AAE-EB92-D7EC-0AEA-79E3804A7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332"/>
      </p:ext>
    </p:extLst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EA76F-AF1F-24DB-AC1C-3B26812D6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F02E48-E626-9C0E-F136-AC97639CA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44D5F26F-1A57-B038-5E24-6131DD174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9" name="Image 8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8D09FC66-2216-11E5-5F69-A2A2E02B8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A6913A-8B89-84CF-168C-C6E55266C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99FD7D-3216-C275-03B8-D9DDF573F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48" y="1836941"/>
            <a:ext cx="5727700" cy="6194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7A2007-83B9-EDCB-F2B5-0D05C33037FE}"/>
              </a:ext>
            </a:extLst>
          </p:cNvPr>
          <p:cNvSpPr txBox="1"/>
          <p:nvPr/>
        </p:nvSpPr>
        <p:spPr>
          <a:xfrm>
            <a:off x="362448" y="1836941"/>
            <a:ext cx="114670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lwyn" pitchFamily="2" charset="0"/>
                <a:ea typeface="Times New Roman" panose="02020603050405020304" pitchFamily="18" charset="0"/>
              </a:rPr>
              <a:t>CONCLUSIONS DE LA MATINEE</a:t>
            </a:r>
          </a:p>
          <a:p>
            <a:pPr algn="ctr"/>
            <a:endParaRPr lang="fr-FR" sz="2400" b="1" dirty="0">
              <a:solidFill>
                <a:srgbClr val="0070C0"/>
              </a:solidFill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Intervention de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Eric FERRERE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vice-président du Conseil départemental de La Réunion</a:t>
            </a:r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algn="ctr"/>
            <a:endParaRPr lang="fr-FR" sz="24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Intervention de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Frédéric MAILLOT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conseiller régional et député de La Réunion</a:t>
            </a:r>
          </a:p>
          <a:p>
            <a:pPr lvl="0"/>
            <a:endParaRPr lang="fr-FR" sz="2400" b="1" dirty="0"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Clôture par </a:t>
            </a:r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Vassili CZORNY</a:t>
            </a:r>
            <a:r>
              <a:rPr lang="fr-FR" sz="2400" b="1">
                <a:effectLst/>
                <a:latin typeface="Alwyn" pitchFamily="2" charset="0"/>
                <a:ea typeface="Times New Roman" panose="02020603050405020304" pitchFamily="18" charset="0"/>
              </a:rPr>
              <a:t>, </a:t>
            </a:r>
            <a:r>
              <a:rPr lang="fr-FR" sz="2400" b="1">
                <a:latin typeface="Alwyn" pitchFamily="2" charset="0"/>
                <a:ea typeface="Times New Roman" panose="02020603050405020304" pitchFamily="18" charset="0"/>
              </a:rPr>
              <a:t>a</a:t>
            </a:r>
            <a:r>
              <a:rPr lang="fr-FR" sz="2400" b="1">
                <a:effectLst/>
                <a:latin typeface="Alwyn" pitchFamily="2" charset="0"/>
                <a:ea typeface="Times New Roman" panose="02020603050405020304" pitchFamily="18" charset="0"/>
              </a:rPr>
              <a:t>djoint 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à la Secrétaire générale pour les affaires Régionales</a:t>
            </a:r>
          </a:p>
          <a:p>
            <a:pPr lvl="0"/>
            <a:r>
              <a:rPr lang="fr-FR" sz="24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 </a:t>
            </a:r>
          </a:p>
          <a:p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59A34F-6AD9-E645-DF1C-E2FA6CABD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443"/>
      </p:ext>
    </p:extLst>
  </p:cSld>
  <p:clrMapOvr>
    <a:masterClrMapping/>
  </p:clrMapOvr>
  <p:transition spd="med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A54EE-99F2-1981-A515-B276658AC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DE5C35-6B69-960F-135E-4B468C546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DAEC5CAF-4ABD-5B40-7A9A-AF71115F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D4349A-D1EA-6D9B-FE5E-883D5FF4F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B8F099-5E7B-DCF4-2CF0-C1EF6771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413" y="2898570"/>
            <a:ext cx="2809171" cy="10481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79A3429-09EF-B266-651B-14A0267DCFAB}"/>
              </a:ext>
            </a:extLst>
          </p:cNvPr>
          <p:cNvSpPr txBox="1"/>
          <p:nvPr/>
        </p:nvSpPr>
        <p:spPr>
          <a:xfrm>
            <a:off x="2869651" y="2884647"/>
            <a:ext cx="6452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latin typeface="Alwyn" pitchFamily="2" charset="0"/>
                <a:ea typeface="Times New Roman" panose="02020603050405020304" pitchFamily="18" charset="0"/>
              </a:rPr>
              <a:t>MERCI</a:t>
            </a:r>
          </a:p>
          <a:p>
            <a:pPr lvl="0"/>
            <a:endParaRPr lang="fr-FR" sz="2400" b="1" dirty="0">
              <a:solidFill>
                <a:srgbClr val="0070C0"/>
              </a:solidFill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pPr lvl="0"/>
            <a:r>
              <a:rPr lang="fr-FR" sz="2400" b="1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	</a:t>
            </a:r>
          </a:p>
          <a:p>
            <a:endParaRPr lang="fr-FR" sz="1800" b="1" dirty="0">
              <a:effectLst/>
              <a:latin typeface="Alwyn" pitchFamily="2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F674359-DD27-1211-44CF-BEC4D525DF09}"/>
              </a:ext>
            </a:extLst>
          </p:cNvPr>
          <p:cNvCxnSpPr>
            <a:cxnSpLocks/>
          </p:cNvCxnSpPr>
          <p:nvPr/>
        </p:nvCxnSpPr>
        <p:spPr>
          <a:xfrm rot="10800000">
            <a:off x="3735004" y="4222406"/>
            <a:ext cx="492030" cy="41607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7F85873-BABE-0953-56A9-8BAA0F5D434E}"/>
              </a:ext>
            </a:extLst>
          </p:cNvPr>
          <p:cNvSpPr txBox="1"/>
          <p:nvPr/>
        </p:nvSpPr>
        <p:spPr>
          <a:xfrm>
            <a:off x="4227031" y="4453815"/>
            <a:ext cx="427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 LIGHT"/>
              </a:rPr>
              <a:t>Plus d’informations sur nos séminaires</a:t>
            </a:r>
          </a:p>
        </p:txBody>
      </p:sp>
      <p:pic>
        <p:nvPicPr>
          <p:cNvPr id="21" name="Image 20" descr="Une image contenant motif, point, tissu, monochrome&#10;&#10;Description générée automatiquement">
            <a:extLst>
              <a:ext uri="{FF2B5EF4-FFF2-40B4-BE49-F238E27FC236}">
                <a16:creationId xmlns:a16="http://schemas.microsoft.com/office/drawing/2014/main" id="{F8697D7E-1658-B5F3-7206-2E0EC9D5A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882" y="2312510"/>
            <a:ext cx="2534004" cy="2514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EEEA4C-059F-26C7-ADE9-2D1BBE8F8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  <p:pic>
        <p:nvPicPr>
          <p:cNvPr id="6" name="Image 5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ADEC3C11-83A7-6D3C-31F8-287430098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771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A9C969C-6A0D-557A-F172-8915EFC23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0" r="4441"/>
          <a:stretch/>
        </p:blipFill>
        <p:spPr>
          <a:xfrm rot="162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F164469-3461-F262-9B84-62F3E0087037}"/>
              </a:ext>
            </a:extLst>
          </p:cNvPr>
          <p:cNvSpPr txBox="1"/>
          <p:nvPr/>
        </p:nvSpPr>
        <p:spPr>
          <a:xfrm>
            <a:off x="2090351" y="185933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lwyn" pitchFamily="2" charset="0"/>
              </a:rPr>
              <a:t>PARTIE 1</a:t>
            </a:r>
          </a:p>
        </p:txBody>
      </p:sp>
      <p:pic>
        <p:nvPicPr>
          <p:cNvPr id="11" name="Image 10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523B6469-823D-C9C7-B6F6-6D36BA51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54609"/>
            <a:ext cx="2083594" cy="8334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22340C-D8A4-997D-9F7D-58CE11C7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9" y="858222"/>
            <a:ext cx="5727700" cy="5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8BFD50-F2BB-AA52-9583-DFFCB07C8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05" y="2269421"/>
            <a:ext cx="6738786" cy="87690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683F56-6487-86D3-0CCC-48909450AAB4}"/>
              </a:ext>
            </a:extLst>
          </p:cNvPr>
          <p:cNvSpPr txBox="1"/>
          <p:nvPr/>
        </p:nvSpPr>
        <p:spPr>
          <a:xfrm>
            <a:off x="1806679" y="2217458"/>
            <a:ext cx="8578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b="1" dirty="0">
                <a:effectLst/>
                <a:latin typeface="Alwyn" pitchFamily="2" charset="0"/>
                <a:ea typeface="Times New Roman" panose="02020603050405020304" pitchFamily="18" charset="0"/>
              </a:rPr>
              <a:t>État des lieux du parc immobilier, bilan et perspectives du PLOM</a:t>
            </a:r>
          </a:p>
          <a:p>
            <a:pPr lvl="0"/>
            <a:r>
              <a:rPr lang="fr-FR" sz="2800" b="1" u="sng" dirty="0">
                <a:effectLst/>
                <a:latin typeface="Alwyn" pitchFamily="2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fr-FR" sz="2400" b="1" u="sng" dirty="0">
                <a:solidFill>
                  <a:srgbClr val="0070C0"/>
                </a:solidFill>
                <a:effectLst/>
                <a:latin typeface="Alwyn" pitchFamily="2" charset="0"/>
                <a:ea typeface="Times New Roman" panose="02020603050405020304" pitchFamily="18" charset="0"/>
              </a:rPr>
              <a:t>Christian PRETOT</a:t>
            </a:r>
            <a:r>
              <a:rPr lang="fr-FR" sz="2400" b="1" dirty="0">
                <a:effectLst/>
                <a:latin typeface="Alwyn" pitchFamily="2" charset="0"/>
                <a:ea typeface="Times New Roman" panose="02020603050405020304" pitchFamily="18" charset="0"/>
              </a:rPr>
              <a:t>, chef du service habitat et logement durable de la DEAL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408E35-8EB5-F6F6-AA7B-6308BB400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07" y="5978973"/>
            <a:ext cx="1332018" cy="79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293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8">
              <a:defRPr/>
            </a:pPr>
            <a:r>
              <a:rPr lang="fr-FR" dirty="0">
                <a:solidFill>
                  <a:srgbClr val="000000"/>
                </a:solidFill>
                <a:latin typeface="Arial"/>
              </a:rPr>
              <a:t>Direction de l’environnement, de l’aménagement et du logement</a:t>
            </a:r>
          </a:p>
        </p:txBody>
      </p:sp>
      <p:sp>
        <p:nvSpPr>
          <p:cNvPr id="10" name="TextShape 3"/>
          <p:cNvSpPr txBox="1"/>
          <p:nvPr/>
        </p:nvSpPr>
        <p:spPr>
          <a:xfrm>
            <a:off x="214" y="1821221"/>
            <a:ext cx="12190817" cy="554682"/>
          </a:xfrm>
          <a:prstGeom prst="rect">
            <a:avLst/>
          </a:prstGeom>
        </p:spPr>
        <p:txBody>
          <a:bodyPr wrap="none" lIns="108847" tIns="54423" rIns="108847" bIns="54423"/>
          <a:lstStyle/>
          <a:p>
            <a:pPr algn="ctr" defTabSz="1105875">
              <a:defRPr/>
            </a:pPr>
            <a:endParaRPr sz="2177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Shape 4"/>
          <p:cNvSpPr txBox="1"/>
          <p:nvPr/>
        </p:nvSpPr>
        <p:spPr>
          <a:xfrm>
            <a:off x="214" y="2921370"/>
            <a:ext cx="12190817" cy="176941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 defTabSz="1105875"/>
            <a:r>
              <a:rPr lang="fr-FR" sz="2903" b="1" dirty="0">
                <a:solidFill>
                  <a:srgbClr val="326AA8"/>
                </a:solidFill>
                <a:latin typeface="Marianne" panose="02000000000000000000" pitchFamily="50" charset="0"/>
              </a:rPr>
              <a:t>État des lieux du parc immobilier, </a:t>
            </a:r>
          </a:p>
          <a:p>
            <a:pPr algn="ctr" defTabSz="1105875"/>
            <a:r>
              <a:rPr lang="fr-FR" sz="3386" b="1" dirty="0">
                <a:solidFill>
                  <a:srgbClr val="326AA8"/>
                </a:solidFill>
                <a:latin typeface="Marianne" panose="02000000000000000000" pitchFamily="50" charset="0"/>
              </a:rPr>
              <a:t>Bilan et perspectives du PLOM</a:t>
            </a:r>
            <a:endParaRPr lang="fr-FR" sz="3386" dirty="0">
              <a:solidFill>
                <a:srgbClr val="326AA8"/>
              </a:solidFill>
              <a:latin typeface="Marianne" panose="02000000000000000000" pitchFamily="50" charset="0"/>
            </a:endParaRPr>
          </a:p>
          <a:p>
            <a:pPr algn="ctr" defTabSz="1105875">
              <a:defRPr/>
            </a:pPr>
            <a:endParaRPr lang="fr-FR" sz="2177" dirty="0">
              <a:solidFill>
                <a:srgbClr val="FFFFFF">
                  <a:lumMod val="50000"/>
                </a:srgbClr>
              </a:solidFill>
              <a:latin typeface="Marianne" panose="02000000000000000000" pitchFamily="50" charset="0"/>
            </a:endParaRPr>
          </a:p>
          <a:p>
            <a:pPr algn="ctr" defTabSz="1105875">
              <a:defRPr/>
            </a:pPr>
            <a:r>
              <a:rPr lang="fr-FR" sz="2903" dirty="0">
                <a:solidFill>
                  <a:srgbClr val="FFFFFF">
                    <a:lumMod val="50000"/>
                  </a:srgbClr>
                </a:solidFill>
                <a:latin typeface="Marianne" panose="02000000000000000000" pitchFamily="50" charset="0"/>
              </a:rPr>
              <a:t>Séminaire Logement FEDOM</a:t>
            </a:r>
          </a:p>
          <a:p>
            <a:pPr algn="ctr" defTabSz="1105875">
              <a:defRPr/>
            </a:pPr>
            <a:r>
              <a:rPr lang="fr-FR" sz="2903" dirty="0">
                <a:solidFill>
                  <a:srgbClr val="FFFFFF">
                    <a:lumMod val="50000"/>
                  </a:srgbClr>
                </a:solidFill>
                <a:latin typeface="Marianne" panose="02000000000000000000" pitchFamily="50" charset="0"/>
              </a:rPr>
              <a:t>7 février 2024</a:t>
            </a:r>
          </a:p>
        </p:txBody>
      </p:sp>
    </p:spTree>
    <p:extLst>
      <p:ext uri="{BB962C8B-B14F-4D97-AF65-F5344CB8AC3E}">
        <p14:creationId xmlns:p14="http://schemas.microsoft.com/office/powerpoint/2010/main" val="3841685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10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porama_prefet-dealv1.potx" id="{3F7D56AB-1D58-428A-969D-54E9E39B8E0F}" vid="{474B7398-E615-4EF4-9C08-021A67AAC53E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CIRBAT" id="{E9250A35-FB62-4DD6-B895-0B737A540976}" vid="{9F923471-1C5B-4E26-B981-D456BF530635}"/>
    </a:ext>
  </a:extLst>
</a:theme>
</file>

<file path=ppt/theme/theme6.xml><?xml version="1.0" encoding="utf-8"?>
<a:theme xmlns:a="http://schemas.openxmlformats.org/drawingml/2006/main" name="2_Couverture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FFB 2019 VF.potx" id="{0FC74773-EAD5-4BED-B9E5-588648661F63}" vid="{D11FE37E-DB32-44B9-BB49-8059BB2147FB}"/>
    </a:ext>
  </a:extLst>
</a:theme>
</file>

<file path=ppt/theme/theme7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1B73159C58A5498961802845CF7041" ma:contentTypeVersion="15" ma:contentTypeDescription="Crée un document." ma:contentTypeScope="" ma:versionID="ed0c6fab57e8c2c475727cfb822f9766">
  <xsd:schema xmlns:xsd="http://www.w3.org/2001/XMLSchema" xmlns:xs="http://www.w3.org/2001/XMLSchema" xmlns:p="http://schemas.microsoft.com/office/2006/metadata/properties" xmlns:ns2="8f684099-dbf1-4e88-b34f-f8b94a924bae" xmlns:ns3="c2fb092e-2b6b-4703-bf80-a7556581affa" targetNamespace="http://schemas.microsoft.com/office/2006/metadata/properties" ma:root="true" ma:fieldsID="e7af44fa2b83c6708ae38d786a0aeedd" ns2:_="" ns3:_="">
    <xsd:import namespace="8f684099-dbf1-4e88-b34f-f8b94a924bae"/>
    <xsd:import namespace="c2fb092e-2b6b-4703-bf80-a7556581aff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84099-dbf1-4e88-b34f-f8b94a924ba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63e20171-3b2b-473d-8f1f-af062f494f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b092e-2b6b-4703-bf80-a7556581aff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eea63a0-179a-49f9-b69c-39416ca52fb9}" ma:internalName="TaxCatchAll" ma:showField="CatchAllData" ma:web="c2fb092e-2b6b-4703-bf80-a7556581a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fb092e-2b6b-4703-bf80-a7556581affa" xsi:nil="true"/>
    <lcf76f155ced4ddcb4097134ff3c332f xmlns="8f684099-dbf1-4e88-b34f-f8b94a924b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5B4D36-36E4-40FF-8E9F-8359BDC623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294EFB-1F71-42A5-8002-0F19166D9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684099-dbf1-4e88-b34f-f8b94a924bae"/>
    <ds:schemaRef ds:uri="c2fb092e-2b6b-4703-bf80-a7556581af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87E0B2-9F27-4737-BB85-79E979BF3BE6}">
  <ds:schemaRefs>
    <ds:schemaRef ds:uri="http://schemas.microsoft.com/office/2006/metadata/properties"/>
    <ds:schemaRef ds:uri="http://schemas.microsoft.com/office/infopath/2007/PartnerControls"/>
    <ds:schemaRef ds:uri="c2fb092e-2b6b-4703-bf80-a7556581affa"/>
    <ds:schemaRef ds:uri="8f684099-dbf1-4e88-b34f-f8b94a924b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4180</Words>
  <Application>Microsoft Office PowerPoint</Application>
  <PresentationFormat>Grand écran</PresentationFormat>
  <Paragraphs>579</Paragraphs>
  <Slides>73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27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73</vt:i4>
      </vt:variant>
    </vt:vector>
  </HeadingPairs>
  <TitlesOfParts>
    <vt:vector size="110" baseType="lpstr">
      <vt:lpstr>Meiryo</vt:lpstr>
      <vt:lpstr>Yu Gothic Light</vt:lpstr>
      <vt:lpstr>Agency FB</vt:lpstr>
      <vt:lpstr>Alwyn</vt:lpstr>
      <vt:lpstr>Alwyn Light</vt:lpstr>
      <vt:lpstr>Alwyn Light</vt:lpstr>
      <vt:lpstr>Arial</vt:lpstr>
      <vt:lpstr>Arial Nova</vt:lpstr>
      <vt:lpstr>Arial Rounded MT Bold</vt:lpstr>
      <vt:lpstr>calibri</vt:lpstr>
      <vt:lpstr>calibri</vt:lpstr>
      <vt:lpstr>Calibri Light</vt:lpstr>
      <vt:lpstr>Candara</vt:lpstr>
      <vt:lpstr>Corbel</vt:lpstr>
      <vt:lpstr>Courier New</vt:lpstr>
      <vt:lpstr>Marianne</vt:lpstr>
      <vt:lpstr>Montserrat Black</vt:lpstr>
      <vt:lpstr>Montserrat Light</vt:lpstr>
      <vt:lpstr>Nunito</vt:lpstr>
      <vt:lpstr>Open Sans</vt:lpstr>
      <vt:lpstr>Open Sans Extrabold</vt:lpstr>
      <vt:lpstr>Poppins</vt:lpstr>
      <vt:lpstr>Source Sans Pro Black</vt:lpstr>
      <vt:lpstr>Symbol</vt:lpstr>
      <vt:lpstr>system-ui</vt:lpstr>
      <vt:lpstr>Times New Roman</vt:lpstr>
      <vt:lpstr>Wingdings</vt:lpstr>
      <vt:lpstr>ShojiVTI</vt:lpstr>
      <vt:lpstr>Thème Office</vt:lpstr>
      <vt:lpstr>Office Theme</vt:lpstr>
      <vt:lpstr>1_Office Theme</vt:lpstr>
      <vt:lpstr>1_Thème Office</vt:lpstr>
      <vt:lpstr>2_Couverture présentation</vt:lpstr>
      <vt:lpstr>2_Thème Office</vt:lpstr>
      <vt:lpstr>3_Thème Office</vt:lpstr>
      <vt:lpstr>4_Thème Office</vt:lpstr>
      <vt:lpstr>MINISTÈRIEL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SEMINAIRE FEDOM/FRBTP « objectifs logement : les entreprises s’engagent »</vt:lpstr>
      <vt:lpstr>Innover Outre-Mer  Répondre aux enjeux locaux</vt:lpstr>
      <vt:lpstr>Innover Outre-Mer Faire de nos spécificités des opportunités</vt:lpstr>
      <vt:lpstr>Points de blocage et leviers</vt:lpstr>
      <vt:lpstr>Présentation PowerPoint</vt:lpstr>
      <vt:lpstr>Présentation PowerPoint</vt:lpstr>
      <vt:lpstr>La RTAA DOM, quels constats?  </vt:lpstr>
      <vt:lpstr>Notre approche de la conception durable </vt:lpstr>
      <vt:lpstr>Présentation PowerPoint</vt:lpstr>
      <vt:lpstr>Pour aller plus loin dans la transition écologique </vt:lpstr>
      <vt:lpstr>L’Evolution des Normes dans les DOM</vt:lpstr>
      <vt:lpstr>Présentation PowerPoint</vt:lpstr>
      <vt:lpstr>Fonctionnement simplifié de la REP</vt:lpstr>
      <vt:lpstr>Présentation PowerPoint</vt:lpstr>
      <vt:lpstr>Présentation PowerPoint</vt:lpstr>
      <vt:lpstr>Présentation PowerPoint</vt:lpstr>
      <vt:lpstr>Présentation PowerPoint</vt:lpstr>
      <vt:lpstr>Des problématiques spécifiques</vt:lpstr>
      <vt:lpstr>Des enjeux d’adaptation</vt:lpstr>
      <vt:lpstr>Placer la stratégie d’adaptation réglementaire dans la durée et la pérenniser</vt:lpstr>
      <vt:lpstr>Modifiez le style du titre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Youn Le Gall</dc:creator>
  <cp:lastModifiedBy>Samy CHEMELLALI</cp:lastModifiedBy>
  <cp:revision>11</cp:revision>
  <dcterms:created xsi:type="dcterms:W3CDTF">2024-01-03T15:12:14Z</dcterms:created>
  <dcterms:modified xsi:type="dcterms:W3CDTF">2024-02-12T15:56:13Z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0x010100E81B73159C58A5498961802845CF7041</vt:lpwstr>
  </property>
  <property fmtid="{D5CDD505-2E9C-101B-9397-08002B2CF9AE}" pid="3" name="MediaServiceImageTags">
    <vt:lpwstr/>
  </property>
</Properties>
</file>